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10"/>
  </p:notesMasterIdLst>
  <p:handoutMasterIdLst>
    <p:handoutMasterId r:id="rId11"/>
  </p:handoutMasterIdLst>
  <p:sldIdLst>
    <p:sldId id="281" r:id="rId5"/>
    <p:sldId id="355" r:id="rId6"/>
    <p:sldId id="354" r:id="rId7"/>
    <p:sldId id="283" r:id="rId8"/>
    <p:sldId id="351" r:id="rId9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60" userDrawn="1">
          <p15:clr>
            <a:srgbClr val="A4A3A4"/>
          </p15:clr>
        </p15:guide>
        <p15:guide id="2" pos="739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709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pos="360"/>
        <p:guide pos="7392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"/>
    </p:cViewPr>
  </p:sorterViewPr>
  <p:notesViewPr>
    <p:cSldViewPr snapToGrid="0">
      <p:cViewPr varScale="1">
        <p:scale>
          <a:sx n="96" d="100"/>
          <a:sy n="96" d="100"/>
        </p:scale>
        <p:origin x="36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bea März" userId="bfc92a34fe624faf" providerId="LiveId" clId="{5B765FEA-7AD5-41B7-B365-CA238E9AB02D}"/>
    <pc:docChg chg="custSel modSld">
      <pc:chgData name="Rabea März" userId="bfc92a34fe624faf" providerId="LiveId" clId="{5B765FEA-7AD5-41B7-B365-CA238E9AB02D}" dt="2022-06-27T18:39:30.861" v="39" actId="1076"/>
      <pc:docMkLst>
        <pc:docMk/>
      </pc:docMkLst>
      <pc:sldChg chg="modTransition">
        <pc:chgData name="Rabea März" userId="bfc92a34fe624faf" providerId="LiveId" clId="{5B765FEA-7AD5-41B7-B365-CA238E9AB02D}" dt="2022-06-27T15:25:25.744" v="20"/>
        <pc:sldMkLst>
          <pc:docMk/>
          <pc:sldMk cId="183373782" sldId="281"/>
        </pc:sldMkLst>
      </pc:sldChg>
      <pc:sldChg chg="addSp delSp modSp mod modTransition delAnim modAnim">
        <pc:chgData name="Rabea März" userId="bfc92a34fe624faf" providerId="LiveId" clId="{5B765FEA-7AD5-41B7-B365-CA238E9AB02D}" dt="2022-06-27T18:39:30.861" v="39" actId="1076"/>
        <pc:sldMkLst>
          <pc:docMk/>
          <pc:sldMk cId="832742899" sldId="283"/>
        </pc:sldMkLst>
        <pc:spChg chg="mod">
          <ac:chgData name="Rabea März" userId="bfc92a34fe624faf" providerId="LiveId" clId="{5B765FEA-7AD5-41B7-B365-CA238E9AB02D}" dt="2022-06-27T15:10:33.721" v="8" actId="404"/>
          <ac:spMkLst>
            <pc:docMk/>
            <pc:sldMk cId="832742899" sldId="283"/>
            <ac:spMk id="6" creationId="{53724BEF-3513-8040-C9FF-647894211808}"/>
          </ac:spMkLst>
        </pc:spChg>
        <pc:picChg chg="add mod">
          <ac:chgData name="Rabea März" userId="bfc92a34fe624faf" providerId="LiveId" clId="{5B765FEA-7AD5-41B7-B365-CA238E9AB02D}" dt="2022-06-27T15:23:57.844" v="19" actId="1076"/>
          <ac:picMkLst>
            <pc:docMk/>
            <pc:sldMk cId="832742899" sldId="283"/>
            <ac:picMk id="3" creationId="{5881D390-BF7F-DE19-7E59-B8DA0202C2A9}"/>
          </ac:picMkLst>
        </pc:picChg>
        <pc:picChg chg="add mod modCrop">
          <ac:chgData name="Rabea März" userId="bfc92a34fe624faf" providerId="LiveId" clId="{5B765FEA-7AD5-41B7-B365-CA238E9AB02D}" dt="2022-06-27T18:39:30.861" v="39" actId="1076"/>
          <ac:picMkLst>
            <pc:docMk/>
            <pc:sldMk cId="832742899" sldId="283"/>
            <ac:picMk id="4" creationId="{181D3172-23D6-8F75-61DA-68401317ED6A}"/>
          </ac:picMkLst>
        </pc:picChg>
        <pc:picChg chg="del">
          <ac:chgData name="Rabea März" userId="bfc92a34fe624faf" providerId="LiveId" clId="{5B765FEA-7AD5-41B7-B365-CA238E9AB02D}" dt="2022-06-27T15:22:16.552" v="9" actId="478"/>
          <ac:picMkLst>
            <pc:docMk/>
            <pc:sldMk cId="832742899" sldId="283"/>
            <ac:picMk id="5" creationId="{4357C836-A221-7E51-D298-9E6739CBCA50}"/>
          </ac:picMkLst>
        </pc:picChg>
      </pc:sldChg>
      <pc:sldChg chg="modTransition">
        <pc:chgData name="Rabea März" userId="bfc92a34fe624faf" providerId="LiveId" clId="{5B765FEA-7AD5-41B7-B365-CA238E9AB02D}" dt="2022-06-27T15:25:36.616" v="24"/>
        <pc:sldMkLst>
          <pc:docMk/>
          <pc:sldMk cId="4266353607" sldId="351"/>
        </pc:sldMkLst>
      </pc:sldChg>
      <pc:sldChg chg="modSp mod modTransition">
        <pc:chgData name="Rabea März" userId="bfc92a34fe624faf" providerId="LiveId" clId="{5B765FEA-7AD5-41B7-B365-CA238E9AB02D}" dt="2022-06-27T15:25:30.743" v="22"/>
        <pc:sldMkLst>
          <pc:docMk/>
          <pc:sldMk cId="1471384650" sldId="354"/>
        </pc:sldMkLst>
        <pc:spChg chg="mod">
          <ac:chgData name="Rabea März" userId="bfc92a34fe624faf" providerId="LiveId" clId="{5B765FEA-7AD5-41B7-B365-CA238E9AB02D}" dt="2022-06-27T15:10:25.232" v="6" actId="27636"/>
          <ac:spMkLst>
            <pc:docMk/>
            <pc:sldMk cId="1471384650" sldId="354"/>
            <ac:spMk id="3" creationId="{04141C1E-7FB9-4FD0-9195-B9ADFD18ADC1}"/>
          </ac:spMkLst>
        </pc:spChg>
        <pc:picChg chg="mod">
          <ac:chgData name="Rabea März" userId="bfc92a34fe624faf" providerId="LiveId" clId="{5B765FEA-7AD5-41B7-B365-CA238E9AB02D}" dt="2022-06-27T15:23:30.303" v="14" actId="1076"/>
          <ac:picMkLst>
            <pc:docMk/>
            <pc:sldMk cId="1471384650" sldId="354"/>
            <ac:picMk id="12" creationId="{3497BC25-FC9C-533E-B563-B04AF9C789D2}"/>
          </ac:picMkLst>
        </pc:picChg>
      </pc:sldChg>
      <pc:sldChg chg="delSp modSp mod modTransition">
        <pc:chgData name="Rabea März" userId="bfc92a34fe624faf" providerId="LiveId" clId="{5B765FEA-7AD5-41B7-B365-CA238E9AB02D}" dt="2022-06-27T15:25:28.322" v="21"/>
        <pc:sldMkLst>
          <pc:docMk/>
          <pc:sldMk cId="41678316" sldId="355"/>
        </pc:sldMkLst>
        <pc:spChg chg="del mod">
          <ac:chgData name="Rabea März" userId="bfc92a34fe624faf" providerId="LiveId" clId="{5B765FEA-7AD5-41B7-B365-CA238E9AB02D}" dt="2022-06-27T15:09:32.118" v="1" actId="478"/>
          <ac:spMkLst>
            <pc:docMk/>
            <pc:sldMk cId="41678316" sldId="355"/>
            <ac:spMk id="2" creationId="{D5F4A85B-2AC6-4E29-B074-AB92F8FA9BB1}"/>
          </ac:spMkLst>
        </pc:spChg>
        <pc:spChg chg="mod">
          <ac:chgData name="Rabea März" userId="bfc92a34fe624faf" providerId="LiveId" clId="{5B765FEA-7AD5-41B7-B365-CA238E9AB02D}" dt="2022-06-27T15:09:40.390" v="3" actId="1076"/>
          <ac:spMkLst>
            <pc:docMk/>
            <pc:sldMk cId="41678316" sldId="355"/>
            <ac:spMk id="15" creationId="{237770B2-7C35-2666-67A6-FE03D79D6A9D}"/>
          </ac:spMkLst>
        </pc:spChg>
        <pc:picChg chg="mod">
          <ac:chgData name="Rabea März" userId="bfc92a34fe624faf" providerId="LiveId" clId="{5B765FEA-7AD5-41B7-B365-CA238E9AB02D}" dt="2022-06-27T15:23:44.097" v="16" actId="1076"/>
          <ac:picMkLst>
            <pc:docMk/>
            <pc:sldMk cId="41678316" sldId="355"/>
            <ac:picMk id="14" creationId="{E2145FB2-0AEE-2597-1CA7-480B276B607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B018AA-DEA7-448F-AE2F-C3D13A0F02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B87A71-96EB-4108-95A3-855A4C360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8FA8D41-3C83-4EC2-816E-757717163931}" type="datetime1">
              <a:rPr lang="de-DE" smtClean="0"/>
              <a:t>27.06.2022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45591A-E83D-4F8A-B064-12B29D315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AF2308-535F-471C-9423-3467454C92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61E857-36B8-43F1-9D87-FE508167BC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231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CA429-061D-458E-80F8-82CB2938FBAD}" type="datetime1">
              <a:rPr lang="de-DE" smtClean="0"/>
              <a:pPr/>
              <a:t>27.06.2022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CFAAAB6-A2C6-4A85-A3A1-98EFBA61C967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76752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0" i="0">
              <a:effectLst/>
              <a:latin typeface="Segoe UI" panose="020B0502040204020203" pitchFamily="34" charset="0"/>
            </a:endParaRPr>
          </a:p>
          <a:p>
            <a:pPr rtl="0"/>
            <a:r>
              <a:rPr lang="de-DE"/>
              <a:t>ID=d924773e-9a16-4d6d-9803-8cb819e99682
Rezept=text_billboard
Typ=TextOnly
Variante=0
FamilyID=AccentBoxWalbaum_Zero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EAA36B1-75F6-458C-B388-8BC01E9857C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2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02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95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796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31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hteck 6">
            <a:extLst>
              <a:ext uri="{FF2B5EF4-FFF2-40B4-BE49-F238E27FC236}">
                <a16:creationId xmlns:a16="http://schemas.microsoft.com/office/drawing/2014/main" id="{BC5C50C9-5CB7-4938-BEDF-DD2FC7529FA9}"/>
              </a:ext>
            </a:extLst>
          </p:cNvPr>
          <p:cNvSpPr/>
          <p:nvPr userDrawn="1"/>
        </p:nvSpPr>
        <p:spPr>
          <a:xfrm>
            <a:off x="1528762" y="1473243"/>
            <a:ext cx="9144000" cy="300744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1368" y="1664208"/>
            <a:ext cx="8586216" cy="2176272"/>
          </a:xfrm>
        </p:spPr>
        <p:txBody>
          <a:bodyPr rtlCol="0" anchor="ctr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87168" y="4142232"/>
            <a:ext cx="7223760" cy="685800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6964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hteck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978408"/>
            <a:ext cx="4059936" cy="1106424"/>
          </a:xfrm>
        </p:spPr>
        <p:txBody>
          <a:bodyPr rtlCol="0" anchor="ctr">
            <a:normAutofit/>
          </a:bodyPr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1248" y="2359152"/>
            <a:ext cx="4059936" cy="3429000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1120" y="566928"/>
            <a:ext cx="2871216" cy="234086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43016" y="566928"/>
            <a:ext cx="2871216" cy="234086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B3EDCB6-603C-4A22-80E6-232A6202452A}"/>
              </a:ext>
            </a:extLst>
          </p:cNvPr>
          <p:cNvSpPr/>
          <p:nvPr userDrawn="1"/>
        </p:nvSpPr>
        <p:spPr>
          <a:xfrm>
            <a:off x="877459" y="2121408"/>
            <a:ext cx="395865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43016" y="3108960"/>
            <a:ext cx="5989320" cy="305409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2797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4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hteck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7324344" y="630936"/>
            <a:ext cx="4517136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0" y="978408"/>
            <a:ext cx="3721608" cy="1106424"/>
          </a:xfrm>
        </p:spPr>
        <p:txBody>
          <a:bodyPr rtlCol="0" anchor="ctr">
            <a:normAutofit/>
          </a:bodyPr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7328" y="630936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" y="630936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7260336" y="117957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480" y="3438144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25280B1-DD77-4ADB-A6FC-71309BCB66E1}"/>
              </a:ext>
            </a:extLst>
          </p:cNvPr>
          <p:cNvSpPr/>
          <p:nvPr userDrawn="1"/>
        </p:nvSpPr>
        <p:spPr>
          <a:xfrm>
            <a:off x="779221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ildplatzhalt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67328" y="3438144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D33A8D-B0BB-4920-AAC4-6EE9952AA5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72400" y="3099816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FC2F80E1-DA5D-4EBA-BDBC-FFD24776ED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72400" y="4215384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536A3E74-5D94-4FE5-A5F8-7DA032AD48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72400" y="5321808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3" name="Bildplatzhalter 14">
            <a:extLst>
              <a:ext uri="{FF2B5EF4-FFF2-40B4-BE49-F238E27FC236}">
                <a16:creationId xmlns:a16="http://schemas.microsoft.com/office/drawing/2014/main" id="{A36D2011-9E99-44AA-8612-4EEBAAA5D03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72400" y="2532888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de-DE" noProof="0"/>
              <a:t>Symbol</a:t>
            </a:r>
          </a:p>
        </p:txBody>
      </p:sp>
      <p:sp>
        <p:nvSpPr>
          <p:cNvPr id="24" name="Bildplatzhalter 14">
            <a:extLst>
              <a:ext uri="{FF2B5EF4-FFF2-40B4-BE49-F238E27FC236}">
                <a16:creationId xmlns:a16="http://schemas.microsoft.com/office/drawing/2014/main" id="{80B0958E-0709-4604-ADAF-A6137275F31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72400" y="3630168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de-DE" noProof="0"/>
              <a:t>Symbol</a:t>
            </a:r>
          </a:p>
        </p:txBody>
      </p:sp>
      <p:sp>
        <p:nvSpPr>
          <p:cNvPr id="25" name="Bildplatzhalter 14">
            <a:extLst>
              <a:ext uri="{FF2B5EF4-FFF2-40B4-BE49-F238E27FC236}">
                <a16:creationId xmlns:a16="http://schemas.microsoft.com/office/drawing/2014/main" id="{F4A09204-1398-472F-B713-0AD4918877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772400" y="4754880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de-DE" noProof="0"/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3439343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hteck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8992" y="1938528"/>
            <a:ext cx="10177272" cy="2990088"/>
          </a:xfrm>
        </p:spPr>
        <p:txBody>
          <a:bodyPr rtlCol="0">
            <a:normAutofit/>
          </a:bodyPr>
          <a:lstStyle>
            <a:lvl1pPr>
              <a:defRPr sz="5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00994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6037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hteck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680" y="1709928"/>
            <a:ext cx="3099816" cy="1709928"/>
          </a:xfrm>
        </p:spPr>
        <p:txBody>
          <a:bodyPr tIns="45720" rtlCol="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5192" y="1709928"/>
            <a:ext cx="6729984" cy="4096512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68680" y="3429000"/>
            <a:ext cx="3099816" cy="20665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77224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hteck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680" y="1709928"/>
            <a:ext cx="3099816" cy="1709928"/>
          </a:xfrm>
        </p:spPr>
        <p:txBody>
          <a:bodyPr tIns="45720" rtlCol="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965192" y="1161288"/>
            <a:ext cx="6729984" cy="4645152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68680" y="3438144"/>
            <a:ext cx="3099816" cy="20574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3324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4064" y="1078992"/>
            <a:ext cx="6272784" cy="1536192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4064" y="3355848"/>
            <a:ext cx="6272784" cy="2825496"/>
          </a:xfrm>
        </p:spPr>
        <p:txBody>
          <a:bodyPr rtlCol="0"/>
          <a:lstStyle>
            <a:lvl1pPr>
              <a:buNone/>
              <a:defRPr sz="18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1648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CC47E32-D289-4A1B-A3C7-A355CD5572E8}"/>
              </a:ext>
            </a:extLst>
          </p:cNvPr>
          <p:cNvSpPr/>
          <p:nvPr userDrawn="1"/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603504"/>
            <a:ext cx="4050792" cy="5577840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1258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6272784" cy="1536192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648" y="3355848"/>
            <a:ext cx="6272784" cy="2825496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5272" y="6356350"/>
            <a:ext cx="128016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850392" y="36576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0960" y="4352544"/>
            <a:ext cx="4507992" cy="250545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0960" y="0"/>
            <a:ext cx="4507992" cy="412394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EFA3CC7-31ED-4E5A-87A6-AA1D8F4251FC}"/>
              </a:ext>
            </a:extLst>
          </p:cNvPr>
          <p:cNvSpPr/>
          <p:nvPr userDrawn="1"/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hteck 6">
            <a:extLst>
              <a:ext uri="{FF2B5EF4-FFF2-40B4-BE49-F238E27FC236}">
                <a16:creationId xmlns:a16="http://schemas.microsoft.com/office/drawing/2014/main" id="{B541A812-4D3F-4D65-BA64-BA64E37F2C1D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8992" y="1938528"/>
            <a:ext cx="7013448" cy="2990088"/>
          </a:xfrm>
        </p:spPr>
        <p:txBody>
          <a:bodyPr rtlCol="0" anchor="ctr">
            <a:normAutofit/>
          </a:bodyPr>
          <a:lstStyle>
            <a:lvl1pPr>
              <a:defRPr sz="5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13648" y="1938528"/>
            <a:ext cx="2688336" cy="2990088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716BBE9-8A9C-450B-A235-677945C7ED44}"/>
              </a:ext>
            </a:extLst>
          </p:cNvPr>
          <p:cNvSpPr/>
          <p:nvPr userDrawn="1"/>
        </p:nvSpPr>
        <p:spPr>
          <a:xfrm>
            <a:off x="609084" y="2965074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55E7BF-3629-4C02-98DF-CFC1C93CE036}"/>
              </a:ext>
            </a:extLst>
          </p:cNvPr>
          <p:cNvSpPr/>
          <p:nvPr userDrawn="1"/>
        </p:nvSpPr>
        <p:spPr>
          <a:xfrm rot="5400000">
            <a:off x="7360539" y="3424428"/>
            <a:ext cx="21031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4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hteck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5568" y="2478024"/>
            <a:ext cx="10168128" cy="3694176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852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9386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" y="640080"/>
            <a:ext cx="10890504" cy="4114800"/>
          </a:xfrm>
        </p:spPr>
        <p:txBody>
          <a:bodyPr rtlCol="0" anchor="ctr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 useBgFill="1">
        <p:nvSpPr>
          <p:cNvPr id="4" name="Rechteck 3">
            <a:extLst>
              <a:ext uri="{FF2B5EF4-FFF2-40B4-BE49-F238E27FC236}">
                <a16:creationId xmlns:a16="http://schemas.microsoft.com/office/drawing/2014/main" id="{673635DF-99E4-4A0C-A272-D9FF87695DE7}"/>
              </a:ext>
            </a:extLst>
          </p:cNvPr>
          <p:cNvSpPr/>
          <p:nvPr userDrawn="1"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590C76F-6331-4485-AA5B-D61483481F68}"/>
              </a:ext>
            </a:extLst>
          </p:cNvPr>
          <p:cNvSpPr/>
          <p:nvPr userDrawn="1"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1248" y="5102352"/>
            <a:ext cx="10607040" cy="585216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CB2BA4C-9ADA-41DB-B758-9E3CFECD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0957ADB-410A-48BE-AA95-3A708314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112591B-8032-4FDF-9B26-8F505642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4452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hteck 8">
            <a:extLst>
              <a:ext uri="{FF2B5EF4-FFF2-40B4-BE49-F238E27FC236}">
                <a16:creationId xmlns:a16="http://schemas.microsoft.com/office/drawing/2014/main" id="{342F4163-FF9F-453F-99BB-82B8FDB0A1F9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239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607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6" name="Bildplatzhalt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4555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6763C05-47FB-4725-A20D-066889246220}"/>
              </a:ext>
            </a:extLst>
          </p:cNvPr>
          <p:cNvSpPr/>
          <p:nvPr userDrawn="1"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9EDC39EC-C00D-4DE8-8828-E0E5AD579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2" name="Bildplatzhalter 14">
            <a:extLst>
              <a:ext uri="{FF2B5EF4-FFF2-40B4-BE49-F238E27FC236}">
                <a16:creationId xmlns:a16="http://schemas.microsoft.com/office/drawing/2014/main" id="{AC393A50-B0FA-44B0-850A-6E748DECA20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99923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33" name="Bildplatzhalter 14">
            <a:extLst>
              <a:ext uri="{FF2B5EF4-FFF2-40B4-BE49-F238E27FC236}">
                <a16:creationId xmlns:a16="http://schemas.microsoft.com/office/drawing/2014/main" id="{C19D18E3-AE27-4902-A5E1-1E388C8CA88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6871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C4A1E4D4-19E0-496B-BBAF-99A720781C00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D0281C10-EAAA-4F45-8CC9-87F9F9116C2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389175D6-43FD-42A2-8595-893FC3BFCDF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37" name="Textplatzhalter 35">
            <a:extLst>
              <a:ext uri="{FF2B5EF4-FFF2-40B4-BE49-F238E27FC236}">
                <a16:creationId xmlns:a16="http://schemas.microsoft.com/office/drawing/2014/main" id="{28F74B10-F76D-4BBB-A284-01D5A0DF8B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31536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de-DE" noProof="0"/>
              <a:t>Name</a:t>
            </a:r>
          </a:p>
          <a:p>
            <a:pPr lvl="1" rtl="0"/>
            <a:r>
              <a:rPr lang="de-DE" noProof="0"/>
              <a:t>Titel</a:t>
            </a:r>
          </a:p>
        </p:txBody>
      </p:sp>
      <p:sp>
        <p:nvSpPr>
          <p:cNvPr id="38" name="Textplatzhalter 35">
            <a:extLst>
              <a:ext uri="{FF2B5EF4-FFF2-40B4-BE49-F238E27FC236}">
                <a16:creationId xmlns:a16="http://schemas.microsoft.com/office/drawing/2014/main" id="{BD245DC2-6D7B-4AEE-B8EE-0D0E473AFF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45552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de-DE" noProof="0"/>
              <a:t>Name</a:t>
            </a:r>
          </a:p>
          <a:p>
            <a:pPr lvl="1" rtl="0"/>
            <a:r>
              <a:rPr lang="de-DE" noProof="0"/>
              <a:t>Titel</a:t>
            </a:r>
          </a:p>
        </p:txBody>
      </p:sp>
      <p:sp>
        <p:nvSpPr>
          <p:cNvPr id="39" name="Textplatzhalter 35">
            <a:extLst>
              <a:ext uri="{FF2B5EF4-FFF2-40B4-BE49-F238E27FC236}">
                <a16:creationId xmlns:a16="http://schemas.microsoft.com/office/drawing/2014/main" id="{28069EAF-8C82-49CC-8A38-2ACAD26F7D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268712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de-DE" noProof="0"/>
              <a:t>Name</a:t>
            </a:r>
          </a:p>
          <a:p>
            <a:pPr lvl="1" rtl="0"/>
            <a:r>
              <a:rPr lang="de-DE" noProof="0"/>
              <a:t>Titel</a:t>
            </a:r>
          </a:p>
        </p:txBody>
      </p:sp>
      <p:sp>
        <p:nvSpPr>
          <p:cNvPr id="40" name="Textplatzhalter 35">
            <a:extLst>
              <a:ext uri="{FF2B5EF4-FFF2-40B4-BE49-F238E27FC236}">
                <a16:creationId xmlns:a16="http://schemas.microsoft.com/office/drawing/2014/main" id="{DAA3B1CD-59B3-4B73-B91A-88CED1D8FDD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4360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de-DE" noProof="0"/>
              <a:t>Name</a:t>
            </a:r>
          </a:p>
          <a:p>
            <a:pPr lvl="1" rtl="0"/>
            <a:r>
              <a:rPr lang="de-DE" noProof="0"/>
              <a:t>Titel</a:t>
            </a:r>
          </a:p>
        </p:txBody>
      </p:sp>
      <p:sp>
        <p:nvSpPr>
          <p:cNvPr id="41" name="Textplatzhalter 35">
            <a:extLst>
              <a:ext uri="{FF2B5EF4-FFF2-40B4-BE49-F238E27FC236}">
                <a16:creationId xmlns:a16="http://schemas.microsoft.com/office/drawing/2014/main" id="{C1FED6B0-DEB7-46E3-8038-FE6788AC24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08376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de-DE" noProof="0"/>
              <a:t>Name</a:t>
            </a:r>
          </a:p>
          <a:p>
            <a:pPr lvl="1" rtl="0"/>
            <a:r>
              <a:rPr lang="de-DE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315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hteck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15568" y="2372650"/>
            <a:ext cx="493776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15568" y="3203688"/>
            <a:ext cx="4937760" cy="2968512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5936" y="2372650"/>
            <a:ext cx="493776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45936" y="3203687"/>
            <a:ext cx="493776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0693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hteck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607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072" y="3203688"/>
            <a:ext cx="3291840" cy="2968512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0799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07992" y="3203687"/>
            <a:ext cx="329184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E04853A-B5A7-418B-B49F-E718136614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991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D08E5547-BBB9-4D87-A012-6BC6B13308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439912" y="3203687"/>
            <a:ext cx="329184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0226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04.09.20XX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5A5C87-DF58-40C8-B092-1DE63DB4547E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8513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0" r:id="rId2"/>
    <p:sldLayoutId id="2147483731" r:id="rId3"/>
    <p:sldLayoutId id="2147483723" r:id="rId4"/>
    <p:sldLayoutId id="2147483722" r:id="rId5"/>
    <p:sldLayoutId id="2147483732" r:id="rId6"/>
    <p:sldLayoutId id="2147483736" r:id="rId7"/>
    <p:sldLayoutId id="2147483725" r:id="rId8"/>
    <p:sldLayoutId id="2147483733" r:id="rId9"/>
    <p:sldLayoutId id="2147483734" r:id="rId10"/>
    <p:sldLayoutId id="2147483735" r:id="rId11"/>
    <p:sldLayoutId id="2147483726" r:id="rId12"/>
    <p:sldLayoutId id="2147483727" r:id="rId13"/>
    <p:sldLayoutId id="2147483728" r:id="rId14"/>
    <p:sldLayoutId id="214748372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zonecampus.ca/la-plume-de-travers-aneantir-un-soupcon-despoir/" TargetMode="External"/><Relationship Id="rId7" Type="http://schemas.openxmlformats.org/officeDocument/2006/relationships/hyperlink" Target="https://www.thalia.de/shop/home/artikeldetails/A106259774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rmwfilm.org/filmmakers/nirina-ralantoaritsimba/" TargetMode="External"/><Relationship Id="rId5" Type="http://schemas.openxmlformats.org/officeDocument/2006/relationships/hyperlink" Target="https://www.uni-giessen.de/fbz/fb05/romanistik/LitKul/pers/prof/vonhagen" TargetMode="External"/><Relationship Id="rId4" Type="http://schemas.openxmlformats.org/officeDocument/2006/relationships/hyperlink" Target="https://www.dumont-buchverlag.de/buch/houellebecq-vernichten-978383218193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0D9D20-B4BB-42AA-8DDD-68CC9F1D95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de-DE" sz="4800" dirty="0"/>
              <a:t>Formen guten Lebens: Literatur als Archiv, Kritik und Laboratorium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D9E8FDB-60EE-45AE-BB89-9A561A61C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236" y="3835101"/>
            <a:ext cx="7879528" cy="1170791"/>
          </a:xfrm>
        </p:spPr>
        <p:txBody>
          <a:bodyPr rtlCol="0">
            <a:noAutofit/>
          </a:bodyPr>
          <a:lstStyle/>
          <a:p>
            <a:pPr rtl="0"/>
            <a:r>
              <a:rPr lang="de-DE" sz="3600" dirty="0"/>
              <a:t>Michel Houellebecq: </a:t>
            </a:r>
            <a:r>
              <a:rPr lang="de-DE" sz="3600" i="1" dirty="0" err="1"/>
              <a:t>Anéantir</a:t>
            </a:r>
            <a:r>
              <a:rPr lang="de-DE" sz="3600" i="1" dirty="0"/>
              <a:t> </a:t>
            </a:r>
            <a:r>
              <a:rPr lang="de-DE" sz="3600" dirty="0"/>
              <a:t>(2022)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E91E85F-548D-8460-E1B0-787285ED32A3}"/>
              </a:ext>
            </a:extLst>
          </p:cNvPr>
          <p:cNvSpPr txBox="1"/>
          <p:nvPr/>
        </p:nvSpPr>
        <p:spPr>
          <a:xfrm>
            <a:off x="1494595" y="5853953"/>
            <a:ext cx="88929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Prof. Dr. Kirsten von Hagen</a:t>
            </a:r>
          </a:p>
          <a:p>
            <a:r>
              <a:rPr lang="de-DE" sz="1600" dirty="0"/>
              <a:t>Französische und spanische Literatur- und Kulturwissenschaft</a:t>
            </a:r>
          </a:p>
          <a:p>
            <a:r>
              <a:rPr lang="de-DE" sz="1600" dirty="0"/>
              <a:t>Justus-Liebig-Universität Gießen</a:t>
            </a:r>
          </a:p>
        </p:txBody>
      </p:sp>
    </p:spTree>
    <p:extLst>
      <p:ext uri="{BB962C8B-B14F-4D97-AF65-F5344CB8AC3E}">
        <p14:creationId xmlns:p14="http://schemas.microsoft.com/office/powerpoint/2010/main" val="18337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fnahme6.2">
            <a:hlinkClick r:id="" action="ppaction://media"/>
            <a:extLst>
              <a:ext uri="{FF2B5EF4-FFF2-40B4-BE49-F238E27FC236}">
                <a16:creationId xmlns:a16="http://schemas.microsoft.com/office/drawing/2014/main" id="{E2145FB2-0AEE-2597-1CA7-480B276B607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8930" y="1366881"/>
            <a:ext cx="683131" cy="683132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14E39E-D8A0-4428-97D8-FE545232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8824" y="6356349"/>
            <a:ext cx="4806517" cy="365125"/>
          </a:xfrm>
        </p:spPr>
        <p:txBody>
          <a:bodyPr rtlCol="0"/>
          <a:lstStyle/>
          <a:p>
            <a:pPr rtl="0"/>
            <a:r>
              <a:rPr lang="de-DE" dirty="0"/>
              <a:t>Formen guten Lebens: Michel Houellebecqs </a:t>
            </a:r>
            <a:r>
              <a:rPr lang="de-DE" i="1" dirty="0" err="1"/>
              <a:t>Anéantir</a:t>
            </a:r>
            <a:r>
              <a:rPr lang="de-DE" i="1" dirty="0"/>
              <a:t> </a:t>
            </a:r>
            <a:r>
              <a:rPr lang="de-DE" dirty="0"/>
              <a:t>(2022)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9FA539-2DA6-4197-AA13-56E0C339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smtClean="0"/>
              <a:t>2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AF6C12E-6C54-ED21-8D7E-E6194A3BD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596" y="3021533"/>
            <a:ext cx="2273106" cy="35173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BB48195-CEAE-D6C7-3512-A1D27982C4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75" y="367553"/>
            <a:ext cx="4541349" cy="255324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37770B2-7C35-2666-67A6-FE03D79D6A9D}"/>
              </a:ext>
            </a:extLst>
          </p:cNvPr>
          <p:cNvSpPr txBox="1"/>
          <p:nvPr/>
        </p:nvSpPr>
        <p:spPr>
          <a:xfrm>
            <a:off x="4957482" y="4707320"/>
            <a:ext cx="524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Vorgetragen von Prof. Dr. Kirsten von Hagen </a:t>
            </a:r>
          </a:p>
        </p:txBody>
      </p:sp>
      <p:pic>
        <p:nvPicPr>
          <p:cNvPr id="1028" name="Picture 4" descr="Prof. Dr. Kirsten von Hagen — Institut für Romanistik">
            <a:extLst>
              <a:ext uri="{FF2B5EF4-FFF2-40B4-BE49-F238E27FC236}">
                <a16:creationId xmlns:a16="http://schemas.microsoft.com/office/drawing/2014/main" id="{98FB958C-2DB3-EA5F-411B-C6994AEF8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35" y="4282386"/>
            <a:ext cx="914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9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01C14-7F4D-4D43-AB31-14E1B4AA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Französischer Textausschnitt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141C1E-7FB9-4FD0-9195-B9ADFD18A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Vorgelesen von der französischen Autorin Dr. </a:t>
            </a:r>
            <a:r>
              <a:rPr lang="de-DE" dirty="0" err="1"/>
              <a:t>Nirina</a:t>
            </a:r>
            <a:r>
              <a:rPr lang="de-DE" dirty="0"/>
              <a:t> </a:t>
            </a:r>
            <a:r>
              <a:rPr lang="de-DE" dirty="0" err="1"/>
              <a:t>Ralantoaritsimba</a:t>
            </a:r>
            <a:r>
              <a:rPr lang="de-DE" dirty="0"/>
              <a:t> </a:t>
            </a:r>
          </a:p>
          <a:p>
            <a:pPr rtl="0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500" dirty="0"/>
              <a:t>Houellebecq, Michel, </a:t>
            </a:r>
            <a:r>
              <a:rPr lang="de-DE" sz="1500" i="1" dirty="0" err="1"/>
              <a:t>Anéantir</a:t>
            </a:r>
            <a:r>
              <a:rPr lang="de-DE" sz="1500" dirty="0"/>
              <a:t>, Paris [: Flammarion] 2022, S. 224-227. </a:t>
            </a:r>
            <a:r>
              <a:rPr lang="de-DE" sz="1500" i="1" dirty="0"/>
              <a:t> </a:t>
            </a:r>
            <a:endParaRPr lang="de-DE" sz="15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C59246-61F9-4344-994B-CAC75B95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63D228-FBF9-585A-DDC1-B8C1F906D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08" y="6356350"/>
            <a:ext cx="4804064" cy="3657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9D9E1AE-4635-319A-73DD-795531C0E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95" y="4042455"/>
            <a:ext cx="1280160" cy="1452282"/>
          </a:xfrm>
          <a:prstGeom prst="rect">
            <a:avLst/>
          </a:prstGeom>
        </p:spPr>
      </p:pic>
      <p:pic>
        <p:nvPicPr>
          <p:cNvPr id="12" name="Anéantir_Nirina-1">
            <a:hlinkClick r:id="" action="ppaction://media"/>
            <a:extLst>
              <a:ext uri="{FF2B5EF4-FFF2-40B4-BE49-F238E27FC236}">
                <a16:creationId xmlns:a16="http://schemas.microsoft.com/office/drawing/2014/main" id="{3497BC25-FC9C-533E-B563-B04AF9C78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9905" y="3023471"/>
            <a:ext cx="664754" cy="66475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5A5846D-DE54-E356-0E56-F3EB7363D4AB}"/>
              </a:ext>
            </a:extLst>
          </p:cNvPr>
          <p:cNvSpPr/>
          <p:nvPr/>
        </p:nvSpPr>
        <p:spPr>
          <a:xfrm>
            <a:off x="11241741" y="0"/>
            <a:ext cx="56172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38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209E4-B947-4446-AD42-C1B3A0C1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Deutscher Textausschnitt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65C8300-CD8E-4F35-9B79-C5DE7AD9D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5051" y="6356350"/>
            <a:ext cx="4501896" cy="365125"/>
          </a:xfrm>
        </p:spPr>
        <p:txBody>
          <a:bodyPr rtlCol="0"/>
          <a:lstStyle/>
          <a:p>
            <a:pPr rtl="0"/>
            <a:r>
              <a:rPr lang="de-DE" dirty="0"/>
              <a:t>Formen guten Lebens: Michel Houellebecqs </a:t>
            </a:r>
            <a:r>
              <a:rPr lang="de-DE" i="1" dirty="0" err="1"/>
              <a:t>Anéantir</a:t>
            </a:r>
            <a:r>
              <a:rPr lang="de-DE" i="1" dirty="0"/>
              <a:t> </a:t>
            </a:r>
            <a:r>
              <a:rPr lang="de-DE" dirty="0"/>
              <a:t>(2022)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4E797B30-1740-4A68-A40B-1D255EBC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smtClean="0"/>
              <a:pPr rtl="0"/>
              <a:t>4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3724BEF-3513-8040-C9FF-647894211808}"/>
              </a:ext>
            </a:extLst>
          </p:cNvPr>
          <p:cNvSpPr txBox="1"/>
          <p:nvPr/>
        </p:nvSpPr>
        <p:spPr>
          <a:xfrm>
            <a:off x="1115568" y="3429000"/>
            <a:ext cx="818477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Vorgelesen von der Studentin Hanna Schulte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400" dirty="0"/>
              <a:t>Houellebecq, Michel, </a:t>
            </a:r>
            <a:r>
              <a:rPr lang="de-DE" sz="1400" i="1" dirty="0"/>
              <a:t>Vernichten</a:t>
            </a:r>
            <a:r>
              <a:rPr lang="de-DE" sz="1400" dirty="0"/>
              <a:t>, Köln [: DuMont Verlag] 2022, übersetzt von Stephan Kleiner und Bernd Wilczek, S. 182-185.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A58D0-C31C-D0BE-F07A-E05EF0893C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1"/>
          <a:stretch/>
        </p:blipFill>
        <p:spPr>
          <a:xfrm>
            <a:off x="8250612" y="0"/>
            <a:ext cx="3623974" cy="5423647"/>
          </a:xfrm>
          <a:prstGeom prst="rect">
            <a:avLst/>
          </a:prstGeom>
        </p:spPr>
      </p:pic>
      <p:pic>
        <p:nvPicPr>
          <p:cNvPr id="3" name="Houellebecq_Vernichten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5881D390-BF7F-DE19-7E59-B8DA0202C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1100" y="2276856"/>
            <a:ext cx="647902" cy="64790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81D3172-23D6-8F75-61DA-68401317ED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08" r="8272" b="22580"/>
          <a:stretch/>
        </p:blipFill>
        <p:spPr>
          <a:xfrm>
            <a:off x="1201269" y="3922492"/>
            <a:ext cx="1425389" cy="14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209E4-B947-4446-AD42-C1B3A0C1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Bildquellen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948F1280-0C85-421E-BF0E-DB3DAF29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5052" y="6356350"/>
            <a:ext cx="4501896" cy="365125"/>
          </a:xfrm>
        </p:spPr>
        <p:txBody>
          <a:bodyPr rtlCol="0"/>
          <a:lstStyle/>
          <a:p>
            <a:pPr rtl="0"/>
            <a:r>
              <a:rPr lang="de-DE" dirty="0"/>
              <a:t>Formen guten Lebens: Michel Houellebecqs </a:t>
            </a:r>
            <a:r>
              <a:rPr lang="de-DE" i="1" dirty="0" err="1"/>
              <a:t>Anéantir</a:t>
            </a:r>
            <a:r>
              <a:rPr lang="de-DE" i="1" dirty="0"/>
              <a:t> </a:t>
            </a:r>
            <a:r>
              <a:rPr lang="de-DE" dirty="0"/>
              <a:t>(2022)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7357B90-43D4-43A9-9C2B-156AED8F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smtClean="0"/>
              <a:pPr rtl="0"/>
              <a:t>5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696994-C53E-5FBB-EF06-17BEE1AB2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sz="2000" dirty="0">
                <a:hlinkClick r:id="rId3"/>
              </a:rPr>
              <a:t>https://zonecampus.ca/la-plume-de-travers-aneantir-un-soupcon-despoir/</a:t>
            </a:r>
            <a:r>
              <a:rPr lang="de-DE" sz="2000" dirty="0"/>
              <a:t> (zuletzt aufgerufen am 26.06.2022).</a:t>
            </a:r>
          </a:p>
          <a:p>
            <a:r>
              <a:rPr lang="de-DE" sz="2000" dirty="0">
                <a:hlinkClick r:id="rId4"/>
              </a:rPr>
              <a:t>https://www.dumont-buchverlag.de/buch/houellebecq-vernichten-9783832181932/</a:t>
            </a:r>
            <a:r>
              <a:rPr lang="de-DE" sz="2000" dirty="0"/>
              <a:t> (zuletzt aufgerufen am 26.06.2022).</a:t>
            </a:r>
          </a:p>
          <a:p>
            <a:r>
              <a:rPr lang="de-DE" sz="2000" dirty="0">
                <a:hlinkClick r:id="rId5"/>
              </a:rPr>
              <a:t>https://www.uni-giessen.de/fbz/fb05/romanistik/LitKul/pers/prof/vonhagen</a:t>
            </a:r>
            <a:r>
              <a:rPr lang="de-DE" sz="2000" dirty="0"/>
              <a:t> (zuletzt aufgerufen am 26.06.2022).</a:t>
            </a:r>
          </a:p>
          <a:p>
            <a:r>
              <a:rPr lang="de-DE" sz="2000" dirty="0">
                <a:hlinkClick r:id="rId6"/>
              </a:rPr>
              <a:t>https://rmwfilm.org/filmmakers/nirina-ralantoaritsimba/</a:t>
            </a:r>
            <a:r>
              <a:rPr lang="de-DE" sz="2000" dirty="0"/>
              <a:t> (zuletzt aufgerufen am 26.06.2022).</a:t>
            </a:r>
          </a:p>
          <a:p>
            <a:r>
              <a:rPr lang="de-DE" sz="2000" dirty="0">
                <a:hlinkClick r:id="rId7"/>
              </a:rPr>
              <a:t>https://www.thalia.de/shop/home/artikeldetails/A1062597744</a:t>
            </a:r>
            <a:r>
              <a:rPr lang="de-DE" sz="2000" dirty="0"/>
              <a:t> (zuletzt aufgerufen am 26.06.2022).</a:t>
            </a:r>
          </a:p>
          <a:p>
            <a:r>
              <a:rPr lang="de-DE" sz="2000" dirty="0"/>
              <a:t>Eigene Aufnahme</a:t>
            </a:r>
          </a:p>
        </p:txBody>
      </p:sp>
    </p:spTree>
    <p:extLst>
      <p:ext uri="{BB962C8B-B14F-4D97-AF65-F5344CB8AC3E}">
        <p14:creationId xmlns:p14="http://schemas.microsoft.com/office/powerpoint/2010/main" val="42663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399953_TF89213316_Win32" id="{67A28977-17DF-4777-B40A-22DAA598986C}" vid="{8313F26B-4FB6-4A0C-9B52-428916D250D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927DC71-2909-427C-BDB0-3E47E21015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F0A252-5923-47A2-A53A-F9BF729089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0D7697-8E53-4EA8-8CBB-9C19575257B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AccentBox-Präsentation</Template>
  <TotalTime>0</TotalTime>
  <Words>263</Words>
  <Application>Microsoft Office PowerPoint</Application>
  <PresentationFormat>Breitbild</PresentationFormat>
  <Paragraphs>44</Paragraphs>
  <Slides>5</Slides>
  <Notes>5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Avenir Next LT Pro</vt:lpstr>
      <vt:lpstr>Calibri</vt:lpstr>
      <vt:lpstr>Segoe UI</vt:lpstr>
      <vt:lpstr>AccentBoxVTI</vt:lpstr>
      <vt:lpstr>Formen guten Lebens: Literatur als Archiv, Kritik und Laboratorium</vt:lpstr>
      <vt:lpstr>PowerPoint-Präsentation</vt:lpstr>
      <vt:lpstr>Französischer Textausschnitt</vt:lpstr>
      <vt:lpstr>Deutscher Textausschnitt</vt:lpstr>
      <vt:lpstr>Bildquellen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Formen guten Lebens: Literatur als Archiv, Kritik und Laboratorium</dc:title>
  <dc:creator>Rabea März</dc:creator>
  <cp:lastModifiedBy>Rabea März</cp:lastModifiedBy>
  <cp:revision>2</cp:revision>
  <dcterms:created xsi:type="dcterms:W3CDTF">2022-06-27T10:27:58Z</dcterms:created>
  <dcterms:modified xsi:type="dcterms:W3CDTF">2022-06-27T18:40:41Z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