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64" autoAdjust="0"/>
  </p:normalViewPr>
  <p:slideViewPr>
    <p:cSldViewPr>
      <p:cViewPr varScale="1">
        <p:scale>
          <a:sx n="60" d="100"/>
          <a:sy n="60" d="100"/>
        </p:scale>
        <p:origin x="12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2BF78D-1ACA-4DFF-A79A-5A267C25061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B6A5AB-4BAC-4998-A444-27044F2AB8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5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 smtClean="0"/>
              <a:t>Um herauszufinden, wie die Situation der Studierenden aus deren eigener Sicht wahrgenommen wird, führt die JLU jährlich eine zentrale Studierendenbefragung durch.</a:t>
            </a:r>
          </a:p>
          <a:p>
            <a:endParaRPr lang="de-DE" altLang="en-US" dirty="0" smtClean="0"/>
          </a:p>
          <a:p>
            <a:pPr eaLnBrk="1" hangingPunct="1">
              <a:spcBef>
                <a:spcPct val="0"/>
              </a:spcBef>
            </a:pPr>
            <a:r>
              <a:rPr lang="de-DE" altLang="en-US" dirty="0" smtClean="0"/>
              <a:t>Die Befragung hat zum Ziel, sowohl Veränderungen in der Struktur und Einstellung zum Studium zu erfassen, als auch einen Überblick über die soziale Situation von Studierenden zu erhalten.</a:t>
            </a:r>
          </a:p>
          <a:p>
            <a:pPr eaLnBrk="1" hangingPunct="1">
              <a:spcBef>
                <a:spcPct val="0"/>
              </a:spcBef>
            </a:pPr>
            <a:endParaRPr lang="de-DE" altLang="en-US" dirty="0" smtClean="0"/>
          </a:p>
          <a:p>
            <a:r>
              <a:rPr lang="de-DE" altLang="en-US" dirty="0" smtClean="0"/>
              <a:t>Die Befragungsergebnisse können von Fachbereichen beispielsweise als eine Grundlage  für die </a:t>
            </a:r>
            <a:r>
              <a:rPr lang="de-DE" altLang="en-US" dirty="0" err="1" smtClean="0"/>
              <a:t>Studiengangsentwicklung</a:t>
            </a:r>
            <a:r>
              <a:rPr lang="de-DE" altLang="en-US" dirty="0" smtClean="0"/>
              <a:t> genutzt werden und erleichtern Entscheidungen zugunsten verbesserter Angebote (spezielle Kurse, Einsatz von Lehr- und Lernmitteln).  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A40FA-EA74-8646-920B-211A55A4F31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84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in the past few years, JLU is carrying out a student survey this winter semester.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survey will give us an indication of how students view their situation.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the experts on study conditions so your experience within your study programme is an important component of university reality.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will be passed on to your faculty in order to improve the study situation.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alt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A40FA-EA74-8646-920B-211A55A4F31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05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9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52099" cy="97159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HIER TITEL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780275"/>
            <a:ext cx="10464800" cy="4420501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lnSpc>
                <a:spcPts val="2600"/>
              </a:lnSpc>
              <a:buNone/>
              <a:defRPr sz="1600" b="1" i="0">
                <a:latin typeface="Foundry Form Sans Demi" panose="02000500050000020004" pitchFamily="2" charset="77"/>
              </a:defRPr>
            </a:lvl1pPr>
            <a:lvl2pPr marL="457200" indent="0">
              <a:lnSpc>
                <a:spcPts val="2600"/>
              </a:lnSpc>
              <a:buNone/>
              <a:defRPr sz="1400"/>
            </a:lvl2pPr>
            <a:lvl3pPr marL="914400" indent="0">
              <a:lnSpc>
                <a:spcPts val="2600"/>
              </a:lnSpc>
              <a:buNone/>
              <a:defRPr sz="1200"/>
            </a:lvl3pPr>
            <a:lvl4pPr marL="1371600" indent="0">
              <a:lnSpc>
                <a:spcPts val="2600"/>
              </a:lnSpc>
              <a:buNone/>
              <a:defRPr sz="1100"/>
            </a:lvl4pPr>
            <a:lvl5pPr marL="1828800" indent="0">
              <a:lnSpc>
                <a:spcPts val="2600"/>
              </a:lnSpc>
              <a:buNone/>
              <a:defRPr sz="1100"/>
            </a:lvl5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E15-E770-6146-9ED8-A26AA82D72D0}" type="datetime1">
              <a:rPr lang="de-DE" smtClean="0"/>
              <a:t>10.01.2024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0C7C4B6-A996-1C4A-AE08-C04D5E9603E4}"/>
              </a:ext>
            </a:extLst>
          </p:cNvPr>
          <p:cNvSpPr txBox="1">
            <a:spLocks/>
          </p:cNvSpPr>
          <p:nvPr userDrawn="1"/>
        </p:nvSpPr>
        <p:spPr>
          <a:xfrm>
            <a:off x="5225392" y="288029"/>
            <a:ext cx="6676165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Foundry Form Sans Demi" panose="02000500050000020004" pitchFamily="2" charset="77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325324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9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6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70E-6B9A-4843-85EA-5E30D65767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7780-361B-43B6-B3B8-FE749D5CD6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1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70894"/>
            <a:ext cx="8256240" cy="864095"/>
          </a:xfrm>
          <a:solidFill>
            <a:srgbClr val="0069B3"/>
          </a:solidFill>
        </p:spPr>
        <p:txBody>
          <a:bodyPr>
            <a:normAutofit/>
          </a:bodyPr>
          <a:lstStyle/>
          <a:p>
            <a:pPr algn="l"/>
            <a:r>
              <a:rPr lang="de-DE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Studierendenbefragung an </a:t>
            </a:r>
            <a:r>
              <a:rPr lang="de-DE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 JLU</a:t>
            </a:r>
            <a:endParaRPr lang="en-US" sz="3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77799"/>
            <a:ext cx="4533104" cy="636687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34484" y="1158582"/>
            <a:ext cx="6192688" cy="5386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Warum soll ich teilnehmen?</a:t>
            </a:r>
          </a:p>
          <a:p>
            <a:pPr algn="ctr" eaLnBrk="1" hangingPunct="1"/>
            <a:endParaRPr lang="de-DE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de-DE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Wo lief es im Studium rund, wo nicht?</a:t>
            </a:r>
          </a:p>
          <a:p>
            <a:pPr algn="ctr" eaLnBrk="1" hangingPunct="1"/>
            <a:r>
              <a:rPr lang="de-DE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Wie fit bist Du für Deine berufliche Karriere? </a:t>
            </a:r>
          </a:p>
          <a:p>
            <a:pPr algn="ctr" eaLnBrk="1" hangingPunct="1"/>
            <a:r>
              <a:rPr lang="de-DE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Welche Tipps kannst Du geben? </a:t>
            </a:r>
          </a:p>
          <a:p>
            <a:pPr algn="ctr" eaLnBrk="1" hangingPunct="1"/>
            <a:r>
              <a:rPr lang="de-DE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Was könnte noch verbessert werden? </a:t>
            </a:r>
          </a:p>
          <a:p>
            <a:pPr algn="ctr" eaLnBrk="1" hangingPunct="1"/>
            <a:r>
              <a:rPr lang="de-DE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All das sind Fragen, die nur Du beantworten kannst!</a:t>
            </a:r>
          </a:p>
          <a:p>
            <a:pPr algn="ctr" eaLnBrk="1" hangingPunct="1"/>
            <a:endParaRPr lang="de-DE" altLang="en-US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de-DE" altLang="en-US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Wie kann ich teilnehmen?</a:t>
            </a:r>
          </a:p>
          <a:p>
            <a:pPr algn="ctr" eaLnBrk="1" hangingPunct="1"/>
            <a:endParaRPr lang="de-DE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de-DE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Deine Einladung zur Onlinebefragung wird an Deine JLU-Mailadresse verschickt. </a:t>
            </a:r>
            <a:endParaRPr lang="de-DE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de-DE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- ODER</a:t>
            </a:r>
            <a:r>
              <a:rPr lang="de-DE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</a:p>
          <a:p>
            <a:pPr algn="ctr" eaLnBrk="1" hangingPunct="1"/>
            <a:r>
              <a:rPr lang="de-DE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Einfach über </a:t>
            </a:r>
            <a:r>
              <a:rPr lang="de-DE" altLang="en-US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StudIP</a:t>
            </a:r>
            <a:r>
              <a:rPr lang="de-DE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die Onlinebefragung abrufen</a:t>
            </a:r>
          </a:p>
          <a:p>
            <a:pPr algn="ctr" eaLnBrk="1" hangingPunct="1"/>
            <a:endParaRPr lang="de-DE" altLang="en-US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de-DE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Die Teilnahme ist bis zum Semesterende möglich.</a:t>
            </a:r>
            <a:endParaRPr lang="de-DE" altLang="en-US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endParaRPr lang="de-DE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de-DE" altLang="en-US" sz="3000" b="1" dirty="0">
                <a:solidFill>
                  <a:srgbClr val="00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Nur wer teilnimmt, kann sein Studium aktiv mitgestalten!</a:t>
            </a:r>
          </a:p>
        </p:txBody>
      </p:sp>
    </p:spTree>
    <p:extLst>
      <p:ext uri="{BB962C8B-B14F-4D97-AF65-F5344CB8AC3E}">
        <p14:creationId xmlns:p14="http://schemas.microsoft.com/office/powerpoint/2010/main" val="9661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70894"/>
            <a:ext cx="8256240" cy="864095"/>
          </a:xfrm>
          <a:solidFill>
            <a:srgbClr val="0069B3"/>
          </a:solidFill>
        </p:spPr>
        <p:txBody>
          <a:bodyPr>
            <a:normAutofit/>
          </a:bodyPr>
          <a:lstStyle/>
          <a:p>
            <a:pPr algn="l"/>
            <a:r>
              <a:rPr lang="de-DE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</a:t>
            </a:r>
            <a:r>
              <a:rPr lang="de-DE" sz="3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   Student </a:t>
            </a:r>
            <a:r>
              <a:rPr lang="de-DE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Survey at JLU</a:t>
            </a:r>
            <a:endParaRPr lang="en-US" sz="3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24" y="177799"/>
            <a:ext cx="4532759" cy="636687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34484" y="1158582"/>
            <a:ext cx="6192688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Why should I take part in the survey</a:t>
            </a:r>
            <a:r>
              <a:rPr lang="en-US" altLang="en-US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 eaLnBrk="1" hangingPunct="1"/>
            <a:endParaRPr lang="de-DE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Where did your studies go well, where not?</a:t>
            </a:r>
          </a:p>
          <a:p>
            <a:pPr algn="ctr" eaLnBrk="1" hangingPunct="1"/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fit are you for your professional career? </a:t>
            </a:r>
          </a:p>
          <a:p>
            <a:pPr algn="ctr" eaLnBrk="1" hangingPunct="1"/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tips can you give? </a:t>
            </a:r>
          </a:p>
          <a:p>
            <a:pPr algn="ctr" eaLnBrk="1" hangingPunct="1"/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could be improved? </a:t>
            </a:r>
            <a:endParaRPr lang="en-US" alt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endParaRPr lang="en-US" alt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These are just a few of the questions requiring </a:t>
            </a:r>
            <a:r>
              <a:rPr lang="en-US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answers</a:t>
            </a:r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en-US" alt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endParaRPr lang="de-DE" altLang="en-US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en-US" altLang="en-US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How can I take part</a:t>
            </a:r>
            <a:r>
              <a:rPr lang="en-US" altLang="en-US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 eaLnBrk="1" hangingPunct="1"/>
            <a:endParaRPr lang="de-DE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Your invitation to the online survey will be sent to your JLU e-mail address. </a:t>
            </a:r>
          </a:p>
          <a:p>
            <a:pPr algn="ctr" eaLnBrk="1" hangingPunct="1"/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- OR - </a:t>
            </a:r>
          </a:p>
          <a:p>
            <a:pPr algn="ctr" eaLnBrk="1" hangingPunct="1"/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access the online survey via </a:t>
            </a:r>
            <a:r>
              <a:rPr lang="en-US" alt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StudIP</a:t>
            </a:r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(after login</a:t>
            </a:r>
            <a:r>
              <a:rPr lang="en-US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algn="ctr" eaLnBrk="1" hangingPunct="1"/>
            <a:endParaRPr lang="de-DE" altLang="en-US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Participation is possible until the end of February</a:t>
            </a:r>
            <a:r>
              <a:rPr lang="en-US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ctr" eaLnBrk="1" hangingPunct="1"/>
            <a:endParaRPr lang="de-DE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en-US" altLang="en-US" sz="3000" b="1" dirty="0">
                <a:solidFill>
                  <a:srgbClr val="00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those who participate can actively shape their studies!</a:t>
            </a:r>
            <a:endParaRPr lang="de-DE" altLang="en-US" sz="3000" b="1" dirty="0">
              <a:solidFill>
                <a:srgbClr val="0069B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Breitbild</PresentationFormat>
  <Paragraphs>52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Foundry Form Sans Demi</vt:lpstr>
      <vt:lpstr>Larissa</vt:lpstr>
      <vt:lpstr>          Studierendenbefragung an der JLU</vt:lpstr>
      <vt:lpstr>               Student Survey at JLU</vt:lpstr>
    </vt:vector>
  </TitlesOfParts>
  <Company>Uni-Giessen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Studierendenbefragung an der JLU</dc:title>
  <dc:creator>Susanne Ehrlich</dc:creator>
  <cp:lastModifiedBy>Susanne Ehrlich</cp:lastModifiedBy>
  <cp:revision>20</cp:revision>
  <cp:lastPrinted>2020-01-28T16:19:40Z</cp:lastPrinted>
  <dcterms:created xsi:type="dcterms:W3CDTF">2018-11-19T12:21:06Z</dcterms:created>
  <dcterms:modified xsi:type="dcterms:W3CDTF">2024-01-10T08:58:35Z</dcterms:modified>
</cp:coreProperties>
</file>