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  <p:sldMasterId id="2147483757" r:id="rId2"/>
  </p:sldMasterIdLst>
  <p:notesMasterIdLst>
    <p:notesMasterId r:id="rId14"/>
  </p:notesMasterIdLst>
  <p:sldIdLst>
    <p:sldId id="286" r:id="rId3"/>
    <p:sldId id="290" r:id="rId4"/>
    <p:sldId id="303" r:id="rId5"/>
    <p:sldId id="307" r:id="rId6"/>
    <p:sldId id="305" r:id="rId7"/>
    <p:sldId id="308" r:id="rId8"/>
    <p:sldId id="334" r:id="rId9"/>
    <p:sldId id="332" r:id="rId10"/>
    <p:sldId id="329" r:id="rId11"/>
    <p:sldId id="306" r:id="rId12"/>
    <p:sldId id="284" r:id="rId13"/>
  </p:sldIdLst>
  <p:sldSz cx="9144000" cy="5143500" type="screen16x9"/>
  <p:notesSz cx="6858000" cy="9144000"/>
  <p:defaultTextStyle>
    <a:defPPr>
      <a:defRPr lang="en-US"/>
    </a:defPPr>
    <a:lvl1pPr marL="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folien" id="{7E9C0987-DDEE-4D31-A391-3ED26A3ED570}">
          <p14:sldIdLst>
            <p14:sldId id="286"/>
            <p14:sldId id="290"/>
            <p14:sldId id="303"/>
            <p14:sldId id="307"/>
            <p14:sldId id="305"/>
            <p14:sldId id="308"/>
            <p14:sldId id="334"/>
            <p14:sldId id="332"/>
            <p14:sldId id="329"/>
            <p14:sldId id="306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1794">
          <p15:clr>
            <a:srgbClr val="A4A3A4"/>
          </p15:clr>
        </p15:guide>
        <p15:guide id="4" orient="horz" pos="1998">
          <p15:clr>
            <a:srgbClr val="A4A3A4"/>
          </p15:clr>
        </p15:guide>
        <p15:guide id="5" orient="horz" pos="4319">
          <p15:clr>
            <a:srgbClr val="A4A3A4"/>
          </p15:clr>
        </p15:guide>
        <p15:guide id="6" orient="horz" pos="4115">
          <p15:clr>
            <a:srgbClr val="A4A3A4"/>
          </p15:clr>
        </p15:guide>
        <p15:guide id="7" pos="2879">
          <p15:clr>
            <a:srgbClr val="A4A3A4"/>
          </p15:clr>
        </p15:guide>
        <p15:guide id="8" pos="4290">
          <p15:clr>
            <a:srgbClr val="A4A3A4"/>
          </p15:clr>
        </p15:guide>
        <p15:guide id="9" pos="5354">
          <p15:clr>
            <a:srgbClr val="A4A3A4"/>
          </p15:clr>
        </p15:guide>
        <p15:guide id="10" pos="4086">
          <p15:clr>
            <a:srgbClr val="A4A3A4"/>
          </p15:clr>
        </p15:guide>
        <p15:guide id="11" pos="5558">
          <p15:clr>
            <a:srgbClr val="A4A3A4"/>
          </p15:clr>
        </p15:guide>
        <p15:guide id="12" orient="horz" pos="822">
          <p15:clr>
            <a:srgbClr val="A4A3A4"/>
          </p15:clr>
        </p15:guide>
        <p15:guide id="13" orient="horz" pos="1416">
          <p15:clr>
            <a:srgbClr val="A4A3A4"/>
          </p15:clr>
        </p15:guide>
        <p15:guide id="14" orient="horz" pos="228">
          <p15:clr>
            <a:srgbClr val="A4A3A4"/>
          </p15:clr>
        </p15:guide>
        <p15:guide id="15" orient="horz" pos="1644">
          <p15:clr>
            <a:srgbClr val="A4A3A4"/>
          </p15:clr>
        </p15:guide>
        <p15:guide id="16" orient="horz" pos="2238">
          <p15:clr>
            <a:srgbClr val="A4A3A4"/>
          </p15:clr>
        </p15:guide>
        <p15:guide id="17" orient="horz" pos="3015">
          <p15:clr>
            <a:srgbClr val="A4A3A4"/>
          </p15:clr>
        </p15:guide>
        <p15:guide id="18" pos="4585">
          <p15:clr>
            <a:srgbClr val="A4A3A4"/>
          </p15:clr>
        </p15:guide>
        <p15:guide id="19" pos="4359">
          <p15:clr>
            <a:srgbClr val="A4A3A4"/>
          </p15:clr>
        </p15:guide>
        <p15:guide id="20" pos="5535">
          <p15:clr>
            <a:srgbClr val="A4A3A4"/>
          </p15:clr>
        </p15:guide>
        <p15:guide id="21" pos="410">
          <p15:clr>
            <a:srgbClr val="A4A3A4"/>
          </p15:clr>
        </p15:guide>
        <p15:guide id="22" pos="566">
          <p15:clr>
            <a:srgbClr val="A4A3A4"/>
          </p15:clr>
        </p15:guide>
        <p15:guide id="23" pos="4740">
          <p15:clr>
            <a:srgbClr val="A4A3A4"/>
          </p15:clr>
        </p15:guide>
        <p15:guide id="24" pos="5383">
          <p15:clr>
            <a:srgbClr val="A4A3A4"/>
          </p15:clr>
        </p15:guide>
        <p15:guide id="25" pos="295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rschner, Sophie" initials="KS" lastIdx="3" clrIdx="0">
    <p:extLst>
      <p:ext uri="{19B8F6BF-5375-455C-9EA6-DF929625EA0E}">
        <p15:presenceInfo xmlns:p15="http://schemas.microsoft.com/office/powerpoint/2012/main" userId="S-1-5-21-1644491937-1336601894-1417001333-1803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B3"/>
    <a:srgbClr val="68A6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144" autoAdjust="0"/>
    <p:restoredTop sz="93457" autoAdjust="0"/>
  </p:normalViewPr>
  <p:slideViewPr>
    <p:cSldViewPr snapToGrid="0" snapToObjects="1" showGuides="1">
      <p:cViewPr varScale="1">
        <p:scale>
          <a:sx n="142" d="100"/>
          <a:sy n="142" d="100"/>
        </p:scale>
        <p:origin x="1146" y="120"/>
      </p:cViewPr>
      <p:guideLst>
        <p:guide orient="horz" pos="2160"/>
        <p:guide pos="2880"/>
        <p:guide orient="horz" pos="1794"/>
        <p:guide orient="horz" pos="1998"/>
        <p:guide orient="horz" pos="4319"/>
        <p:guide orient="horz" pos="4115"/>
        <p:guide pos="2879"/>
        <p:guide pos="4290"/>
        <p:guide pos="5354"/>
        <p:guide pos="4086"/>
        <p:guide pos="5558"/>
        <p:guide orient="horz" pos="822"/>
        <p:guide orient="horz" pos="1416"/>
        <p:guide orient="horz" pos="228"/>
        <p:guide orient="horz" pos="1644"/>
        <p:guide orient="horz" pos="2238"/>
        <p:guide orient="horz" pos="3015"/>
        <p:guide pos="4585"/>
        <p:guide pos="4359"/>
        <p:guide pos="5535"/>
        <p:guide pos="410"/>
        <p:guide pos="566"/>
        <p:guide pos="4740"/>
        <p:guide pos="5383"/>
        <p:guide pos="295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169D7-DF55-D34A-A130-724D1731F07B}" type="datetimeFigureOut">
              <a:rPr lang="de-DE" smtClean="0"/>
              <a:t>11.10.2023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e-DE"/>
              <a:t>Mastertextformat bearbeiten
Zweite Ebene
Dritte Ebene
Vierte Ebene
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463217-2865-0146-A29C-D5CC587F1BA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8493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63217-2865-0146-A29C-D5CC587F1BAE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1940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63217-2865-0146-A29C-D5CC587F1BAE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5281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75D47A-8954-471D-9B4E-C32C8550F00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7110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75D47A-8954-471D-9B4E-C32C8550F00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4277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75D47A-8954-471D-9B4E-C32C8550F00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6153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75D47A-8954-471D-9B4E-C32C8550F00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3668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75D47A-8954-471D-9B4E-C32C8550F00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349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463217-2865-0146-A29C-D5CC587F1BAE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4201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75D47A-8954-471D-9B4E-C32C8550F005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546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7.jp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jpeg"/><Relationship Id="rId4" Type="http://schemas.openxmlformats.org/officeDocument/2006/relationships/image" Target="../media/image7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jpeg"/><Relationship Id="rId4" Type="http://schemas.openxmlformats.org/officeDocument/2006/relationships/image" Target="../media/image7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e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LU Titel m. Headline und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64" y="8617"/>
            <a:ext cx="8929042" cy="5140895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4C14646-09A0-42A7-91B0-1F9E4E08E3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00" y="361951"/>
            <a:ext cx="1506914" cy="1884281"/>
          </a:xfrm>
          <a:prstGeom prst="rect">
            <a:avLst/>
          </a:prstGeom>
        </p:spPr>
      </p:pic>
      <p:sp>
        <p:nvSpPr>
          <p:cNvPr id="32" name="Titel 4"/>
          <p:cNvSpPr>
            <a:spLocks noGrp="1"/>
          </p:cNvSpPr>
          <p:nvPr>
            <p:ph type="title" hasCustomPrompt="1"/>
          </p:nvPr>
        </p:nvSpPr>
        <p:spPr>
          <a:xfrm>
            <a:off x="769146" y="3286664"/>
            <a:ext cx="7984330" cy="71158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de-DE" dirty="0"/>
              <a:t>Headline über eine </a:t>
            </a:r>
            <a:r>
              <a:rPr lang="de-DE" dirty="0" err="1"/>
              <a:t>zeile</a:t>
            </a:r>
            <a:endParaRPr lang="de-DE" dirty="0"/>
          </a:p>
        </p:txBody>
      </p:sp>
      <p:sp>
        <p:nvSpPr>
          <p:cNvPr id="33" name="Untertitel 5"/>
          <p:cNvSpPr>
            <a:spLocks noGrp="1"/>
          </p:cNvSpPr>
          <p:nvPr>
            <p:ph type="subTitle" idx="1" hasCustomPrompt="1"/>
          </p:nvPr>
        </p:nvSpPr>
        <p:spPr>
          <a:xfrm>
            <a:off x="790575" y="3996694"/>
            <a:ext cx="7754939" cy="286019"/>
          </a:xfrm>
          <a:prstGeom prst="rect">
            <a:avLst/>
          </a:prstGeom>
          <a:noFill/>
        </p:spPr>
        <p:txBody>
          <a:bodyPr lIns="91426" tIns="45712" rIns="91426" bIns="45712"/>
          <a:lstStyle>
            <a:lvl1pPr marL="0" indent="0"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Subheadline oder Veranstaltung/Datum</a:t>
            </a:r>
          </a:p>
        </p:txBody>
      </p:sp>
      <p:sp>
        <p:nvSpPr>
          <p:cNvPr id="34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90575" y="4286678"/>
            <a:ext cx="7754939" cy="323850"/>
          </a:xfrm>
          <a:prstGeom prst="rect">
            <a:avLst/>
          </a:prstGeom>
        </p:spPr>
        <p:txBody>
          <a:bodyPr lIns="91426" tIns="45712" rIns="91426" bIns="45712"/>
          <a:lstStyle>
            <a:lvl1pPr marL="0" indent="0"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Name, Vorname</a:t>
            </a:r>
          </a:p>
        </p:txBody>
      </p:sp>
    </p:spTree>
    <p:extLst>
      <p:ext uri="{BB962C8B-B14F-4D97-AF65-F5344CB8AC3E}">
        <p14:creationId xmlns:p14="http://schemas.microsoft.com/office/powerpoint/2010/main" val="2106501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>
            <a:extLst>
              <a:ext uri="{FF2B5EF4-FFF2-40B4-BE49-F238E27FC236}">
                <a16:creationId xmlns:a16="http://schemas.microsoft.com/office/drawing/2014/main" id="{52E8328A-BA0D-4FC3-96CC-C03A465CA7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622" y="470715"/>
            <a:ext cx="8264191" cy="728696"/>
          </a:xfrm>
        </p:spPr>
        <p:txBody>
          <a:bodyPr>
            <a:noAutofit/>
          </a:bodyPr>
          <a:lstStyle>
            <a:lvl1pPr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de-DE" dirty="0"/>
              <a:t>HIER Überschrift EINFÜGEN</a:t>
            </a:r>
          </a:p>
        </p:txBody>
      </p:sp>
      <p:sp>
        <p:nvSpPr>
          <p:cNvPr id="14" name="Inhaltsplatzhalter 6"/>
          <p:cNvSpPr>
            <a:spLocks noGrp="1"/>
          </p:cNvSpPr>
          <p:nvPr>
            <p:ph sz="quarter" idx="13"/>
          </p:nvPr>
        </p:nvSpPr>
        <p:spPr>
          <a:xfrm>
            <a:off x="535563" y="1200150"/>
            <a:ext cx="8251250" cy="3324225"/>
          </a:xfrm>
          <a:prstGeom prst="rect">
            <a:avLst/>
          </a:prstGeom>
        </p:spPr>
        <p:txBody>
          <a:bodyPr lIns="91426" tIns="45712" rIns="91426" bIns="45712" numCol="2" spcCol="215966"/>
          <a:lstStyle>
            <a:lvl1pPr marL="0" indent="0">
              <a:lnSpc>
                <a:spcPts val="2600"/>
              </a:lnSpc>
              <a:buNone/>
              <a:defRPr sz="2200"/>
            </a:lvl1pPr>
            <a:lvl2pPr marL="457189" indent="0">
              <a:lnSpc>
                <a:spcPts val="2100"/>
              </a:lnSpc>
              <a:buNone/>
              <a:defRPr sz="1800"/>
            </a:lvl2pPr>
            <a:lvl3pPr marL="914378" indent="0">
              <a:lnSpc>
                <a:spcPts val="1900"/>
              </a:lnSpc>
              <a:buNone/>
              <a:defRPr sz="1600"/>
            </a:lvl3pPr>
            <a:lvl4pPr marL="1371566" indent="0">
              <a:lnSpc>
                <a:spcPts val="1600"/>
              </a:lnSpc>
              <a:buNone/>
              <a:defRPr sz="1400"/>
            </a:lvl4pPr>
            <a:lvl5pPr>
              <a:defRPr sz="12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CFA6DB48-4996-FA4C-A6E2-BC7B09D1F46A}"/>
              </a:ext>
            </a:extLst>
          </p:cNvPr>
          <p:cNvSpPr txBox="1">
            <a:spLocks/>
          </p:cNvSpPr>
          <p:nvPr userDrawn="1"/>
        </p:nvSpPr>
        <p:spPr>
          <a:xfrm>
            <a:off x="3875914" y="210395"/>
            <a:ext cx="5007124" cy="170205"/>
          </a:xfrm>
          <a:prstGeom prst="rect">
            <a:avLst/>
          </a:prstGeom>
        </p:spPr>
        <p:txBody>
          <a:bodyPr lIns="91426" tIns="45712" rIns="91426" bIns="45712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000" b="1" i="0" dirty="0">
                <a:solidFill>
                  <a:srgbClr val="53606B"/>
                </a:solidFill>
                <a:latin typeface="+mj-lt"/>
              </a:rPr>
              <a:t>JUSTUS-LIEBIG-UNIVERSITÄT GIESSEN</a:t>
            </a: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7E35D3-E5B4-47CF-BAC7-149B8FDA0128}" type="datetime1">
              <a:rPr lang="de-DE" smtClean="0"/>
              <a:pPr/>
              <a:t>11.10.2023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4A8F6D1-198D-482E-9F34-2BE0E1C9CD6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5360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. Aufzählung mit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Inhaltsplatzhalter 6"/>
          <p:cNvSpPr>
            <a:spLocks noGrp="1"/>
          </p:cNvSpPr>
          <p:nvPr>
            <p:ph sz="quarter" idx="13"/>
          </p:nvPr>
        </p:nvSpPr>
        <p:spPr>
          <a:xfrm>
            <a:off x="535188" y="1678781"/>
            <a:ext cx="8251626" cy="585788"/>
          </a:xfrm>
          <a:prstGeom prst="rect">
            <a:avLst/>
          </a:prstGeom>
        </p:spPr>
        <p:txBody>
          <a:bodyPr lIns="91426" tIns="45712" rIns="91426" bIns="45712" numCol="1" spcCol="0"/>
          <a:lstStyle>
            <a:lvl1pPr marL="0" indent="0">
              <a:lnSpc>
                <a:spcPts val="2600"/>
              </a:lnSpc>
              <a:buNone/>
              <a:defRPr sz="2200"/>
            </a:lvl1pPr>
            <a:lvl2pPr marL="457189" indent="0">
              <a:lnSpc>
                <a:spcPts val="2100"/>
              </a:lnSpc>
              <a:buNone/>
              <a:defRPr sz="1800"/>
            </a:lvl2pPr>
            <a:lvl3pPr marL="914378" indent="0">
              <a:lnSpc>
                <a:spcPts val="1900"/>
              </a:lnSpc>
              <a:buNone/>
              <a:defRPr sz="1600"/>
            </a:lvl3pPr>
            <a:lvl4pPr marL="1371566" indent="0">
              <a:lnSpc>
                <a:spcPts val="1600"/>
              </a:lnSpc>
              <a:buNone/>
              <a:defRPr sz="1400"/>
            </a:lvl4pPr>
            <a:lvl5pPr>
              <a:defRPr sz="1200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22" name="Inhaltsplatzhalter 6"/>
          <p:cNvSpPr>
            <a:spLocks noGrp="1"/>
          </p:cNvSpPr>
          <p:nvPr>
            <p:ph sz="quarter" idx="16"/>
          </p:nvPr>
        </p:nvSpPr>
        <p:spPr>
          <a:xfrm>
            <a:off x="2362199" y="2736057"/>
            <a:ext cx="6424611" cy="1788319"/>
          </a:xfrm>
          <a:prstGeom prst="rect">
            <a:avLst/>
          </a:prstGeom>
        </p:spPr>
        <p:txBody>
          <a:bodyPr lIns="91426" tIns="45712" rIns="91426" bIns="45712" numCol="1" spcCol="0"/>
          <a:lstStyle>
            <a:lvl1pPr marL="179996" indent="-179996">
              <a:lnSpc>
                <a:spcPts val="2600"/>
              </a:lnSpc>
              <a:buClr>
                <a:schemeClr val="accent1"/>
              </a:buClr>
              <a:buFont typeface="Arial" pitchFamily="34" charset="0"/>
              <a:buChar char="•"/>
              <a:defRPr sz="2200"/>
            </a:lvl1pPr>
            <a:lvl2pPr marL="719982" indent="-179996">
              <a:lnSpc>
                <a:spcPts val="2100"/>
              </a:lnSpc>
              <a:buClr>
                <a:schemeClr val="accent1"/>
              </a:buClr>
              <a:buFont typeface="Arial" pitchFamily="34" charset="0"/>
              <a:buChar char="•"/>
              <a:defRPr sz="1800"/>
            </a:lvl2pPr>
            <a:lvl3pPr marL="1079973" indent="-179996">
              <a:lnSpc>
                <a:spcPts val="1900"/>
              </a:lnSpc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1439964" indent="-179996">
              <a:lnSpc>
                <a:spcPts val="1600"/>
              </a:lnSpc>
              <a:buClr>
                <a:schemeClr val="accent1"/>
              </a:buClr>
              <a:buFont typeface="Arial" pitchFamily="34" charset="0"/>
              <a:buChar char="•"/>
              <a:defRPr sz="1400"/>
            </a:lvl4pPr>
            <a:lvl5pPr>
              <a:defRPr sz="12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52E8328A-BA0D-4FC3-96CC-C03A465CA7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894" y="470715"/>
            <a:ext cx="8264915" cy="728696"/>
          </a:xfrm>
        </p:spPr>
        <p:txBody>
          <a:bodyPr>
            <a:noAutofit/>
          </a:bodyPr>
          <a:lstStyle>
            <a:lvl1pPr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de-DE" dirty="0"/>
              <a:t>HIER Überschrift EINFÜGEN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CFA6DB48-4996-FA4C-A6E2-BC7B09D1F46A}"/>
              </a:ext>
            </a:extLst>
          </p:cNvPr>
          <p:cNvSpPr txBox="1">
            <a:spLocks/>
          </p:cNvSpPr>
          <p:nvPr userDrawn="1"/>
        </p:nvSpPr>
        <p:spPr>
          <a:xfrm>
            <a:off x="3875914" y="210395"/>
            <a:ext cx="5007124" cy="170205"/>
          </a:xfrm>
          <a:prstGeom prst="rect">
            <a:avLst/>
          </a:prstGeom>
        </p:spPr>
        <p:txBody>
          <a:bodyPr lIns="91426" tIns="45712" rIns="91426" bIns="45712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000" b="1" i="0" dirty="0">
                <a:solidFill>
                  <a:srgbClr val="53606B"/>
                </a:solidFill>
                <a:latin typeface="+mj-lt"/>
              </a:rPr>
              <a:t>JUSTUS-LIEBIG-UNIVERSITÄT GIESSEN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47E35D3-E5B4-47CF-BAC7-149B8FDA0128}" type="datetime1">
              <a:rPr lang="de-DE" smtClean="0"/>
              <a:t>11.10.2023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4A8F6D1-198D-482E-9F34-2BE0E1C9CD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0947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nhaltsplatzhalter 6"/>
          <p:cNvSpPr>
            <a:spLocks noGrp="1"/>
          </p:cNvSpPr>
          <p:nvPr>
            <p:ph sz="quarter" idx="17"/>
          </p:nvPr>
        </p:nvSpPr>
        <p:spPr>
          <a:xfrm>
            <a:off x="530874" y="1535906"/>
            <a:ext cx="5657850" cy="2793206"/>
          </a:xfrm>
          <a:prstGeom prst="rect">
            <a:avLst/>
          </a:prstGeom>
        </p:spPr>
        <p:txBody>
          <a:bodyPr lIns="91426" tIns="45712" rIns="91426" bIns="45712" numCol="1" spcCol="0"/>
          <a:lstStyle>
            <a:lvl1pPr marL="0" indent="0">
              <a:lnSpc>
                <a:spcPts val="2600"/>
              </a:lnSpc>
              <a:buNone/>
              <a:defRPr sz="2200"/>
            </a:lvl1pPr>
            <a:lvl2pPr marL="457189" indent="0">
              <a:lnSpc>
                <a:spcPts val="2100"/>
              </a:lnSpc>
              <a:buNone/>
              <a:defRPr sz="1800"/>
            </a:lvl2pPr>
            <a:lvl3pPr marL="914378" indent="0">
              <a:lnSpc>
                <a:spcPts val="1900"/>
              </a:lnSpc>
              <a:buNone/>
              <a:defRPr sz="1600"/>
            </a:lvl3pPr>
            <a:lvl4pPr marL="1371566" indent="0">
              <a:lnSpc>
                <a:spcPts val="1600"/>
              </a:lnSpc>
              <a:buNone/>
              <a:defRPr sz="1400"/>
            </a:lvl4pPr>
            <a:lvl5pPr>
              <a:defRPr sz="12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52E8328A-BA0D-4FC3-96CC-C03A465CA7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7935" y="470715"/>
            <a:ext cx="8268878" cy="728696"/>
          </a:xfrm>
        </p:spPr>
        <p:txBody>
          <a:bodyPr>
            <a:noAutofit/>
          </a:bodyPr>
          <a:lstStyle>
            <a:lvl1pPr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de-DE" dirty="0"/>
              <a:t>HIER Überschrift EINFÜGEN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CFA6DB48-4996-FA4C-A6E2-BC7B09D1F46A}"/>
              </a:ext>
            </a:extLst>
          </p:cNvPr>
          <p:cNvSpPr txBox="1">
            <a:spLocks/>
          </p:cNvSpPr>
          <p:nvPr userDrawn="1"/>
        </p:nvSpPr>
        <p:spPr>
          <a:xfrm>
            <a:off x="3875914" y="210395"/>
            <a:ext cx="5007124" cy="170205"/>
          </a:xfrm>
          <a:prstGeom prst="rect">
            <a:avLst/>
          </a:prstGeom>
        </p:spPr>
        <p:txBody>
          <a:bodyPr lIns="91426" tIns="45712" rIns="91426" bIns="45712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000" b="1" i="0" dirty="0">
                <a:solidFill>
                  <a:srgbClr val="53606B"/>
                </a:solidFill>
                <a:latin typeface="+mj-lt"/>
              </a:rPr>
              <a:t>JUSTUS-LIEBIG-UNIVERSITÄT GIESSEN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247E35D3-E5B4-47CF-BAC7-149B8FDA0128}" type="datetime1">
              <a:rPr lang="de-DE" smtClean="0"/>
              <a:t>11.10.2023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4A8F6D1-198D-482E-9F34-2BE0E1C9CD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3947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982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einspaltig kle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52E8328A-BA0D-4FC3-96CC-C03A465CA7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733" y="1194198"/>
            <a:ext cx="8258079" cy="651695"/>
          </a:xfrm>
        </p:spPr>
        <p:txBody>
          <a:bodyPr anchor="t">
            <a:noAutofit/>
          </a:bodyPr>
          <a:lstStyle>
            <a:lvl1pPr>
              <a:defRPr sz="2500"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de-DE" dirty="0"/>
              <a:t>HIER kleine Überschrift EINFÜGEN</a:t>
            </a:r>
          </a:p>
        </p:txBody>
      </p:sp>
      <p:sp>
        <p:nvSpPr>
          <p:cNvPr id="12" name="Inhaltsplatzhalter 6"/>
          <p:cNvSpPr>
            <a:spLocks noGrp="1"/>
          </p:cNvSpPr>
          <p:nvPr>
            <p:ph sz="quarter" idx="17"/>
          </p:nvPr>
        </p:nvSpPr>
        <p:spPr>
          <a:xfrm>
            <a:off x="533046" y="1845892"/>
            <a:ext cx="5657850" cy="2793206"/>
          </a:xfrm>
          <a:prstGeom prst="rect">
            <a:avLst/>
          </a:prstGeom>
        </p:spPr>
        <p:txBody>
          <a:bodyPr lIns="91426" tIns="45712" rIns="91426" bIns="45712" numCol="1" spcCol="0"/>
          <a:lstStyle>
            <a:lvl1pPr marL="0" indent="0">
              <a:lnSpc>
                <a:spcPts val="2600"/>
              </a:lnSpc>
              <a:buNone/>
              <a:defRPr sz="2200"/>
            </a:lvl1pPr>
            <a:lvl2pPr marL="457189" indent="0">
              <a:lnSpc>
                <a:spcPts val="2100"/>
              </a:lnSpc>
              <a:buNone/>
              <a:defRPr sz="1800"/>
            </a:lvl2pPr>
            <a:lvl3pPr marL="914378" indent="0">
              <a:lnSpc>
                <a:spcPts val="1900"/>
              </a:lnSpc>
              <a:buNone/>
              <a:defRPr sz="1600"/>
            </a:lvl3pPr>
            <a:lvl4pPr marL="1371566" indent="0">
              <a:lnSpc>
                <a:spcPts val="1600"/>
              </a:lnSpc>
              <a:buNone/>
              <a:defRPr sz="1400"/>
            </a:lvl4pPr>
            <a:lvl5pPr>
              <a:defRPr sz="12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CFA6DB48-4996-FA4C-A6E2-BC7B09D1F46A}"/>
              </a:ext>
            </a:extLst>
          </p:cNvPr>
          <p:cNvSpPr txBox="1">
            <a:spLocks/>
          </p:cNvSpPr>
          <p:nvPr userDrawn="1"/>
        </p:nvSpPr>
        <p:spPr>
          <a:xfrm>
            <a:off x="3875914" y="210395"/>
            <a:ext cx="5007124" cy="170205"/>
          </a:xfrm>
          <a:prstGeom prst="rect">
            <a:avLst/>
          </a:prstGeom>
        </p:spPr>
        <p:txBody>
          <a:bodyPr lIns="91426" tIns="45712" rIns="91426" bIns="45712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000" b="1" i="0" dirty="0">
                <a:solidFill>
                  <a:srgbClr val="53606B"/>
                </a:solidFill>
                <a:latin typeface="+mj-lt"/>
              </a:rPr>
              <a:t>JUSTUS-LIEBIG-UNIVERSITÄT GIESSEN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247E35D3-E5B4-47CF-BAC7-149B8FDA0128}" type="datetime1">
              <a:rPr lang="de-DE" smtClean="0"/>
              <a:t>11.10.2023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4A8F6D1-198D-482E-9F34-2BE0E1C9CD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12272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298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Bilder mit Überschrift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0EE1833-B22A-4FF2-A2CF-954411FDD43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6444" y="1618586"/>
            <a:ext cx="3848099" cy="273845"/>
          </a:xfrm>
        </p:spPr>
        <p:txBody>
          <a:bodyPr lIns="91426" tIns="45712" rIns="91426" bIns="45712" anchor="t">
            <a:noAutofit/>
          </a:bodyPr>
          <a:lstStyle>
            <a:lvl1pPr marL="0" indent="0">
              <a:buNone/>
              <a:defRPr sz="1800" b="0" i="0" cap="all" baseline="0">
                <a:solidFill>
                  <a:schemeClr val="accent1"/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 dirty="0"/>
              <a:t>BILDÜBERSCHRIFT 1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115B0C1-DEE9-4AC5-B8AF-E6CEC736FCFE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79101" y="1618586"/>
            <a:ext cx="3847390" cy="273845"/>
          </a:xfrm>
        </p:spPr>
        <p:txBody>
          <a:bodyPr lIns="91426" tIns="45712" rIns="91426" bIns="45712" anchor="t">
            <a:noAutofit/>
          </a:bodyPr>
          <a:lstStyle>
            <a:lvl1pPr marL="0" indent="0">
              <a:buNone/>
              <a:defRPr sz="1800" b="0" i="0" cap="all" baseline="0">
                <a:solidFill>
                  <a:schemeClr val="accent1"/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 dirty="0"/>
              <a:t>BILDÜBERSCHRIFT 2</a:t>
            </a:r>
          </a:p>
        </p:txBody>
      </p:sp>
      <p:sp>
        <p:nvSpPr>
          <p:cNvPr id="12" name="Textplatzhalter 2">
            <a:extLst>
              <a:ext uri="{FF2B5EF4-FFF2-40B4-BE49-F238E27FC236}">
                <a16:creationId xmlns:a16="http://schemas.microsoft.com/office/drawing/2014/main" id="{2E3933DF-DBA7-4254-B94C-4AD2D57C4393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52988" y="3751485"/>
            <a:ext cx="3848099" cy="564532"/>
          </a:xfrm>
        </p:spPr>
        <p:txBody>
          <a:bodyPr lIns="91426" tIns="45712" rIns="91426" bIns="45712" anchor="t"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 dirty="0"/>
              <a:t>Optional: Bildunterschrift 1 hier einfügen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D291BA23-ED90-4ACD-A58E-985A128848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91332" y="3751484"/>
            <a:ext cx="3847390" cy="567020"/>
          </a:xfrm>
        </p:spPr>
        <p:txBody>
          <a:bodyPr lIns="91426" tIns="45712" rIns="91426" bIns="45712" anchor="t">
            <a:noAutofit/>
          </a:bodyPr>
          <a:lstStyle>
            <a:lvl1pPr marL="0" indent="0">
              <a:buNone/>
              <a:defRPr sz="1600" b="1">
                <a:solidFill>
                  <a:schemeClr val="tx1"/>
                </a:solidFill>
                <a:latin typeface="+mn-lt"/>
              </a:defRPr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de-DE" dirty="0"/>
              <a:t>Optional: Bildunterschrift 2 hier einfügen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52E8328A-BA0D-4FC3-96CC-C03A465CA7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9209" y="470715"/>
            <a:ext cx="8267604" cy="728696"/>
          </a:xfrm>
        </p:spPr>
        <p:txBody>
          <a:bodyPr>
            <a:noAutofit/>
          </a:bodyPr>
          <a:lstStyle>
            <a:lvl1pPr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de-DE" dirty="0"/>
              <a:t>HIER Überschrift EINFÜGEN</a:t>
            </a:r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CFA6DB48-4996-FA4C-A6E2-BC7B09D1F46A}"/>
              </a:ext>
            </a:extLst>
          </p:cNvPr>
          <p:cNvSpPr txBox="1">
            <a:spLocks/>
          </p:cNvSpPr>
          <p:nvPr userDrawn="1"/>
        </p:nvSpPr>
        <p:spPr>
          <a:xfrm>
            <a:off x="3875914" y="210395"/>
            <a:ext cx="5007124" cy="170205"/>
          </a:xfrm>
          <a:prstGeom prst="rect">
            <a:avLst/>
          </a:prstGeom>
        </p:spPr>
        <p:txBody>
          <a:bodyPr lIns="91426" tIns="45712" rIns="91426" bIns="45712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000" b="1" i="0" dirty="0">
                <a:solidFill>
                  <a:srgbClr val="53606B"/>
                </a:solidFill>
                <a:latin typeface="+mj-lt"/>
              </a:rPr>
              <a:t>JUSTUS-LIEBIG-UNIVERSITÄT GIESSEN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247E35D3-E5B4-47CF-BAC7-149B8FDA0128}" type="datetime1">
              <a:rPr lang="de-DE" smtClean="0"/>
              <a:t>11.10.2023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4A8F6D1-198D-482E-9F34-2BE0E1C9CD6A}" type="slidenum">
              <a:rPr lang="de-DE" smtClean="0"/>
              <a:t>‹Nr.›</a:t>
            </a:fld>
            <a:endParaRPr lang="de-DE"/>
          </a:p>
        </p:txBody>
      </p:sp>
      <p:sp>
        <p:nvSpPr>
          <p:cNvPr id="15" name="Bildplatzhalter 3"/>
          <p:cNvSpPr>
            <a:spLocks noGrp="1"/>
          </p:cNvSpPr>
          <p:nvPr>
            <p:ph type="pic" sz="quarter" idx="13"/>
          </p:nvPr>
        </p:nvSpPr>
        <p:spPr>
          <a:xfrm>
            <a:off x="647702" y="2104584"/>
            <a:ext cx="3753384" cy="1434747"/>
          </a:xfrm>
          <a:prstGeom prst="rect">
            <a:avLst/>
          </a:prstGeom>
        </p:spPr>
      </p:sp>
      <p:sp>
        <p:nvSpPr>
          <p:cNvPr id="16" name="Bildplatzhalter 4"/>
          <p:cNvSpPr>
            <a:spLocks noGrp="1"/>
          </p:cNvSpPr>
          <p:nvPr>
            <p:ph type="pic" sz="quarter" idx="14"/>
          </p:nvPr>
        </p:nvSpPr>
        <p:spPr>
          <a:xfrm>
            <a:off x="4786047" y="2104584"/>
            <a:ext cx="3753384" cy="1434747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3401659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982" userDrawn="1">
          <p15:clr>
            <a:srgbClr val="FBAE40"/>
          </p15:clr>
        </p15:guide>
        <p15:guide id="2" pos="2778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. Aufzählung mittig blau">
    <p:bg>
      <p:bgPr>
        <a:solidFill>
          <a:schemeClr val="accent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DE1222A3-E021-4B3A-BE1D-672B5EE16E33}"/>
              </a:ext>
            </a:extLst>
          </p:cNvPr>
          <p:cNvSpPr/>
          <p:nvPr userDrawn="1"/>
        </p:nvSpPr>
        <p:spPr>
          <a:xfrm>
            <a:off x="657227" y="1194196"/>
            <a:ext cx="8486775" cy="394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2" rIns="91426" bIns="45712" rtlCol="0" anchor="ctr"/>
          <a:lstStyle/>
          <a:p>
            <a:pPr marL="285743" indent="-285743" 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12" name="Inhaltsplatzhalter 6"/>
          <p:cNvSpPr>
            <a:spLocks noGrp="1"/>
          </p:cNvSpPr>
          <p:nvPr>
            <p:ph sz="quarter" idx="16"/>
          </p:nvPr>
        </p:nvSpPr>
        <p:spPr>
          <a:xfrm>
            <a:off x="1066801" y="1468270"/>
            <a:ext cx="7429499" cy="1903581"/>
          </a:xfrm>
          <a:prstGeom prst="rect">
            <a:avLst/>
          </a:prstGeom>
        </p:spPr>
        <p:txBody>
          <a:bodyPr lIns="91426" tIns="45712" rIns="91426" bIns="45712" numCol="1" spcCol="0"/>
          <a:lstStyle>
            <a:lvl1pPr marL="179996" indent="-179996">
              <a:lnSpc>
                <a:spcPts val="2600"/>
              </a:lnSpc>
              <a:buClr>
                <a:schemeClr val="accent1"/>
              </a:buClr>
              <a:buFont typeface="Arial" pitchFamily="34" charset="0"/>
              <a:buChar char="•"/>
              <a:defRPr sz="2200"/>
            </a:lvl1pPr>
            <a:lvl2pPr marL="719982" indent="-179996">
              <a:lnSpc>
                <a:spcPts val="2100"/>
              </a:lnSpc>
              <a:buClr>
                <a:schemeClr val="accent1"/>
              </a:buClr>
              <a:buFont typeface="Arial" pitchFamily="34" charset="0"/>
              <a:buChar char="•"/>
              <a:defRPr sz="1800"/>
            </a:lvl2pPr>
            <a:lvl3pPr marL="1079973" indent="-179996">
              <a:lnSpc>
                <a:spcPts val="1900"/>
              </a:lnSpc>
              <a:buClr>
                <a:schemeClr val="accent1"/>
              </a:buClr>
              <a:buFont typeface="Arial" pitchFamily="34" charset="0"/>
              <a:buChar char="•"/>
              <a:defRPr sz="1600"/>
            </a:lvl3pPr>
            <a:lvl4pPr marL="1439964" indent="-179996">
              <a:lnSpc>
                <a:spcPts val="1600"/>
              </a:lnSpc>
              <a:buClr>
                <a:schemeClr val="accent1"/>
              </a:buClr>
              <a:buFont typeface="Arial" pitchFamily="34" charset="0"/>
              <a:buChar char="•"/>
              <a:defRPr sz="1400"/>
            </a:lvl4pPr>
            <a:lvl5pPr>
              <a:defRPr sz="12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5" name="Inhaltsplatzhalter 6"/>
          <p:cNvSpPr>
            <a:spLocks noGrp="1"/>
          </p:cNvSpPr>
          <p:nvPr>
            <p:ph sz="quarter" idx="13"/>
          </p:nvPr>
        </p:nvSpPr>
        <p:spPr>
          <a:xfrm>
            <a:off x="1066801" y="3407570"/>
            <a:ext cx="7429499" cy="1235869"/>
          </a:xfrm>
          <a:prstGeom prst="rect">
            <a:avLst/>
          </a:prstGeom>
        </p:spPr>
        <p:txBody>
          <a:bodyPr lIns="91426" tIns="45712" rIns="91426" bIns="45712" numCol="1" spcCol="0"/>
          <a:lstStyle>
            <a:lvl1pPr marL="0" indent="0">
              <a:lnSpc>
                <a:spcPts val="2600"/>
              </a:lnSpc>
              <a:buNone/>
              <a:defRPr sz="2200"/>
            </a:lvl1pPr>
            <a:lvl2pPr marL="457189" indent="0">
              <a:lnSpc>
                <a:spcPts val="2100"/>
              </a:lnSpc>
              <a:buNone/>
              <a:defRPr sz="1800"/>
            </a:lvl2pPr>
            <a:lvl3pPr marL="914378" indent="0">
              <a:lnSpc>
                <a:spcPts val="1900"/>
              </a:lnSpc>
              <a:buNone/>
              <a:defRPr sz="1600"/>
            </a:lvl3pPr>
            <a:lvl4pPr marL="1371566" indent="0">
              <a:lnSpc>
                <a:spcPts val="1600"/>
              </a:lnSpc>
              <a:buNone/>
              <a:defRPr sz="1400"/>
            </a:lvl4pPr>
            <a:lvl5pPr>
              <a:defRPr sz="1200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52E8328A-BA0D-4FC3-96CC-C03A465CA7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8463" y="470715"/>
            <a:ext cx="8018349" cy="728696"/>
          </a:xfrm>
        </p:spPr>
        <p:txBody>
          <a:bodyPr>
            <a:noAutofit/>
          </a:bodyPr>
          <a:lstStyle>
            <a:lvl1pPr>
              <a:defRPr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HIER Überschrift EINFÜGEN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CFA6DB48-4996-FA4C-A6E2-BC7B09D1F46A}"/>
              </a:ext>
            </a:extLst>
          </p:cNvPr>
          <p:cNvSpPr txBox="1">
            <a:spLocks/>
          </p:cNvSpPr>
          <p:nvPr userDrawn="1"/>
        </p:nvSpPr>
        <p:spPr>
          <a:xfrm>
            <a:off x="3875914" y="210395"/>
            <a:ext cx="5007124" cy="170205"/>
          </a:xfrm>
          <a:prstGeom prst="rect">
            <a:avLst/>
          </a:prstGeom>
        </p:spPr>
        <p:txBody>
          <a:bodyPr lIns="91426" tIns="45712" rIns="91426" bIns="45712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000" b="1" i="0" dirty="0">
                <a:solidFill>
                  <a:schemeClr val="bg1"/>
                </a:solidFill>
                <a:latin typeface="+mj-lt"/>
              </a:rPr>
              <a:t>JUSTUS-LIEBIG-UNIVERSITÄT GIESSEN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7"/>
          </p:nvPr>
        </p:nvSpPr>
        <p:spPr>
          <a:xfrm>
            <a:off x="797927" y="4767263"/>
            <a:ext cx="2133600" cy="274637"/>
          </a:xfrm>
        </p:spPr>
        <p:txBody>
          <a:bodyPr/>
          <a:lstStyle/>
          <a:p>
            <a:fld id="{247E35D3-E5B4-47CF-BAC7-149B8FDA0128}" type="datetime1">
              <a:rPr lang="de-DE" smtClean="0"/>
              <a:t>11.10.2023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8"/>
          </p:nvPr>
        </p:nvSpPr>
        <p:spPr>
          <a:xfrm>
            <a:off x="3387293" y="4767263"/>
            <a:ext cx="2895600" cy="274637"/>
          </a:xfrm>
        </p:spPr>
        <p:txBody>
          <a:bodyPr/>
          <a:lstStyle/>
          <a:p>
            <a:endParaRPr lang="de-DE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4A8F6D1-198D-482E-9F34-2BE0E1C9CD6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5443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folie">
    <p:bg>
      <p:bgPr>
        <a:solidFill>
          <a:schemeClr val="accent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164860-F903-4A1A-B4EF-3385E33A23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700" y="1194198"/>
            <a:ext cx="7848600" cy="1813816"/>
          </a:xfrm>
        </p:spPr>
        <p:txBody>
          <a:bodyPr anchor="ctr" anchorCtr="0">
            <a:noAutofit/>
          </a:bodyPr>
          <a:lstStyle>
            <a:lvl1pPr algn="ctr">
              <a:lnSpc>
                <a:spcPct val="100000"/>
              </a:lnSpc>
              <a:defRPr sz="3600"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Hier Titel für Zwischenfolie einfügen. Mehrere Zeilen möglich.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CFA6DB48-4996-FA4C-A6E2-BC7B09D1F46A}"/>
              </a:ext>
            </a:extLst>
          </p:cNvPr>
          <p:cNvSpPr txBox="1">
            <a:spLocks/>
          </p:cNvSpPr>
          <p:nvPr userDrawn="1"/>
        </p:nvSpPr>
        <p:spPr>
          <a:xfrm>
            <a:off x="3875914" y="210395"/>
            <a:ext cx="5007124" cy="170205"/>
          </a:xfrm>
          <a:prstGeom prst="rect">
            <a:avLst/>
          </a:prstGeom>
        </p:spPr>
        <p:txBody>
          <a:bodyPr lIns="91426" tIns="45712" rIns="91426" bIns="45712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000" b="1" i="0" dirty="0">
                <a:solidFill>
                  <a:schemeClr val="bg1"/>
                </a:solidFill>
                <a:latin typeface="+mj-lt"/>
              </a:rPr>
              <a:t>JUSTUS-LIEBIG-UNIVERSITÄT GIESSEN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7E35D3-E5B4-47CF-BAC7-149B8FDA0128}" type="datetime1">
              <a:rPr lang="de-DE" smtClean="0"/>
              <a:pPr/>
              <a:t>11.10.2023</a:t>
            </a:fld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A8F6D1-198D-482E-9F34-2BE0E1C9CD6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034192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ale 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 userDrawn="1"/>
        </p:nvSpPr>
        <p:spPr>
          <a:xfrm>
            <a:off x="642796" y="1195058"/>
            <a:ext cx="8501204" cy="394844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2" rIns="91426" bIns="45712" rtlCol="0" anchor="ctr"/>
          <a:lstStyle/>
          <a:p>
            <a:pPr algn="ctr"/>
            <a:endParaRPr lang="de-DE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D3AF9E-1737-4290-9CDF-CEF8966EDF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9363" y="3306430"/>
            <a:ext cx="7776150" cy="939681"/>
          </a:xfrm>
          <a:prstGeom prst="rect">
            <a:avLst/>
          </a:prstGeom>
        </p:spPr>
        <p:txBody>
          <a:bodyPr vert="horz" lIns="91426" tIns="45712" rIns="91426" bIns="45712" rtlCol="0" anchor="ctr">
            <a:noAutofit/>
          </a:bodyPr>
          <a:lstStyle>
            <a:lvl1pPr>
              <a:lnSpc>
                <a:spcPct val="100000"/>
              </a:lnSpc>
              <a:spcAft>
                <a:spcPts val="5200"/>
              </a:spcAft>
              <a:defRPr sz="3600" cap="all" spc="0" baseline="0"/>
            </a:lvl1pPr>
          </a:lstStyle>
          <a:p>
            <a:r>
              <a:rPr lang="de-DE" dirty="0"/>
              <a:t>TITEL für Zwischenfolie einzeilig</a:t>
            </a:r>
            <a:endParaRPr lang="en-US" dirty="0"/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CFA6DB48-4996-FA4C-A6E2-BC7B09D1F46A}"/>
              </a:ext>
            </a:extLst>
          </p:cNvPr>
          <p:cNvSpPr txBox="1">
            <a:spLocks/>
          </p:cNvSpPr>
          <p:nvPr userDrawn="1"/>
        </p:nvSpPr>
        <p:spPr>
          <a:xfrm>
            <a:off x="3875914" y="210395"/>
            <a:ext cx="5007124" cy="170205"/>
          </a:xfrm>
          <a:prstGeom prst="rect">
            <a:avLst/>
          </a:prstGeom>
        </p:spPr>
        <p:txBody>
          <a:bodyPr lIns="91426" tIns="45712" rIns="91426" bIns="45712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000" b="1" i="0" dirty="0">
                <a:solidFill>
                  <a:srgbClr val="53606B"/>
                </a:solidFill>
                <a:latin typeface="+mj-lt"/>
              </a:rPr>
              <a:t>JUSTUS-LIEBIG-UNIVERSITÄT GIESSEN</a:t>
            </a:r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797927" y="4767263"/>
            <a:ext cx="2133600" cy="274637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247E35D3-E5B4-47CF-BAC7-149B8FDA0128}" type="datetime1">
              <a:rPr lang="de-DE" smtClean="0"/>
              <a:pPr/>
              <a:t>11.10.2023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3387293" y="4767263"/>
            <a:ext cx="2895600" cy="274637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4A8F6D1-198D-482E-9F34-2BE0E1C9CD6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727034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CAAF7A20-CA0E-4D2A-81F6-A36F0D66C8FF}"/>
              </a:ext>
            </a:extLst>
          </p:cNvPr>
          <p:cNvSpPr/>
          <p:nvPr userDrawn="1"/>
        </p:nvSpPr>
        <p:spPr>
          <a:xfrm>
            <a:off x="647701" y="1194199"/>
            <a:ext cx="8496300" cy="3131319"/>
          </a:xfrm>
          <a:prstGeom prst="rect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9" tIns="34285" rIns="68569" bIns="342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44C14646-09A0-42A7-91B0-1F9E4E08E3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00" y="361951"/>
            <a:ext cx="1506914" cy="1884281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87" y="4543153"/>
            <a:ext cx="1125893" cy="357412"/>
          </a:xfrm>
          <a:prstGeom prst="rect">
            <a:avLst/>
          </a:prstGeom>
        </p:spPr>
      </p:pic>
      <p:sp>
        <p:nvSpPr>
          <p:cNvPr id="20" name="Textfeld 19"/>
          <p:cNvSpPr txBox="1"/>
          <p:nvPr userDrawn="1"/>
        </p:nvSpPr>
        <p:spPr>
          <a:xfrm>
            <a:off x="5507872" y="4636787"/>
            <a:ext cx="1521265" cy="3590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Die Gießener Offensive Lehrerbildung wird im Rahmen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 gemeinsamen „Qualitätsoffensive Lehrerbildung“ von Bund und Ländern aus Mitteln des Bundesministeriums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für Bildung und Forschung unter dem Förderkennzeichen 01JA1929 gefördert.</a:t>
            </a:r>
          </a:p>
        </p:txBody>
      </p:sp>
      <p:pic>
        <p:nvPicPr>
          <p:cNvPr id="29" name="Grafik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40" y="4325518"/>
            <a:ext cx="1068019" cy="818083"/>
          </a:xfrm>
          <a:prstGeom prst="rect">
            <a:avLst/>
          </a:prstGeom>
        </p:spPr>
      </p:pic>
      <p:sp>
        <p:nvSpPr>
          <p:cNvPr id="39" name="Textplatzhalter 24"/>
          <p:cNvSpPr>
            <a:spLocks noGrp="1"/>
          </p:cNvSpPr>
          <p:nvPr>
            <p:ph type="body" sz="quarter" idx="14" hasCustomPrompt="1"/>
          </p:nvPr>
        </p:nvSpPr>
        <p:spPr>
          <a:xfrm>
            <a:off x="1768395" y="3141459"/>
            <a:ext cx="5173083" cy="3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Hier Name Mitarbeiter*in eintragen</a:t>
            </a:r>
          </a:p>
        </p:txBody>
      </p:sp>
      <p:sp>
        <p:nvSpPr>
          <p:cNvPr id="40" name="Textfeld 39"/>
          <p:cNvSpPr txBox="1"/>
          <p:nvPr userDrawn="1"/>
        </p:nvSpPr>
        <p:spPr>
          <a:xfrm>
            <a:off x="891483" y="3114300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cap="all" baseline="0" dirty="0">
                <a:solidFill>
                  <a:schemeClr val="tx1"/>
                </a:solidFill>
              </a:rPr>
              <a:t>Kontakt:</a:t>
            </a:r>
          </a:p>
        </p:txBody>
      </p:sp>
      <p:sp>
        <p:nvSpPr>
          <p:cNvPr id="41" name="Textfeld 40"/>
          <p:cNvSpPr txBox="1"/>
          <p:nvPr userDrawn="1"/>
        </p:nvSpPr>
        <p:spPr>
          <a:xfrm>
            <a:off x="891483" y="3443357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cap="all" baseline="0" dirty="0">
                <a:solidFill>
                  <a:schemeClr val="tx1"/>
                </a:solidFill>
              </a:rPr>
              <a:t>E-Mail:</a:t>
            </a:r>
          </a:p>
        </p:txBody>
      </p:sp>
      <p:sp>
        <p:nvSpPr>
          <p:cNvPr id="42" name="Textfeld 41"/>
          <p:cNvSpPr txBox="1"/>
          <p:nvPr userDrawn="1"/>
        </p:nvSpPr>
        <p:spPr>
          <a:xfrm>
            <a:off x="891483" y="3768100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cap="all" baseline="0" dirty="0">
                <a:solidFill>
                  <a:schemeClr val="tx1"/>
                </a:solidFill>
              </a:rPr>
              <a:t>Website:</a:t>
            </a:r>
          </a:p>
        </p:txBody>
      </p:sp>
      <p:sp>
        <p:nvSpPr>
          <p:cNvPr id="43" name="Textplatzhalt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1768397" y="3795259"/>
            <a:ext cx="5173082" cy="3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Hier Website eintragen</a:t>
            </a:r>
          </a:p>
        </p:txBody>
      </p:sp>
      <p:sp>
        <p:nvSpPr>
          <p:cNvPr id="44" name="Textplatzhalter 24"/>
          <p:cNvSpPr>
            <a:spLocks noGrp="1"/>
          </p:cNvSpPr>
          <p:nvPr>
            <p:ph type="body" sz="quarter" idx="16" hasCustomPrompt="1"/>
          </p:nvPr>
        </p:nvSpPr>
        <p:spPr>
          <a:xfrm>
            <a:off x="1768397" y="3470516"/>
            <a:ext cx="5173082" cy="3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/>
              <a:t>Hier E-Mail eintragen</a:t>
            </a:r>
          </a:p>
        </p:txBody>
      </p:sp>
      <p:sp>
        <p:nvSpPr>
          <p:cNvPr id="45" name="Titelplatzhalter 1">
            <a:extLst>
              <a:ext uri="{FF2B5EF4-FFF2-40B4-BE49-F238E27FC236}">
                <a16:creationId xmlns:a16="http://schemas.microsoft.com/office/drawing/2014/main" id="{3CCDD2A8-0C17-46BD-BE7F-28D02DCBCA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4864" y="1622319"/>
            <a:ext cx="6115049" cy="1301315"/>
          </a:xfrm>
          <a:prstGeom prst="rect">
            <a:avLst/>
          </a:prstGeom>
        </p:spPr>
        <p:txBody>
          <a:bodyPr vert="horz" lIns="91426" tIns="45712" rIns="91426" bIns="45712" rtlCol="0" anchor="t" anchorCtr="0">
            <a:noAutofit/>
          </a:bodyPr>
          <a:lstStyle>
            <a:lvl1pPr algn="ctr">
              <a:defRPr cap="all" baseline="0">
                <a:solidFill>
                  <a:srgbClr val="0069B3"/>
                </a:solidFill>
              </a:defRPr>
            </a:lvl1pPr>
          </a:lstStyle>
          <a:p>
            <a:r>
              <a:rPr lang="de-DE" dirty="0"/>
              <a:t>HIER ABSCHLUSSFORMEL EINFÜGEN</a:t>
            </a:r>
          </a:p>
        </p:txBody>
      </p:sp>
      <p:sp>
        <p:nvSpPr>
          <p:cNvPr id="18" name="Textfeld 17"/>
          <p:cNvSpPr txBox="1"/>
          <p:nvPr userDrawn="1"/>
        </p:nvSpPr>
        <p:spPr>
          <a:xfrm>
            <a:off x="2890452" y="4641927"/>
            <a:ext cx="132114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Die Gießener Offensive Lehrerbildung (GOL) </a:t>
            </a:r>
            <a:br>
              <a:rPr lang="de-DE" sz="7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DE" sz="7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ist ein Projekt des Zentrums für Lehrerbildung an der Justus-Liebig-Universität Gießen.</a:t>
            </a:r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106" y="4615300"/>
            <a:ext cx="518614" cy="238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3543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CAAF7A20-CA0E-4D2A-81F6-A36F0D66C8FF}"/>
              </a:ext>
            </a:extLst>
          </p:cNvPr>
          <p:cNvSpPr/>
          <p:nvPr userDrawn="1"/>
        </p:nvSpPr>
        <p:spPr>
          <a:xfrm>
            <a:off x="647701" y="1194199"/>
            <a:ext cx="8496300" cy="31313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9" tIns="34285" rIns="68569" bIns="342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/>
          </a:p>
        </p:txBody>
      </p:sp>
      <p:sp>
        <p:nvSpPr>
          <p:cNvPr id="28" name="Titelplatzhalter 1">
            <a:extLst>
              <a:ext uri="{FF2B5EF4-FFF2-40B4-BE49-F238E27FC236}">
                <a16:creationId xmlns:a16="http://schemas.microsoft.com/office/drawing/2014/main" id="{3CCDD2A8-0C17-46BD-BE7F-28D02DCBCA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4864" y="1621762"/>
            <a:ext cx="6115049" cy="1301315"/>
          </a:xfrm>
          <a:prstGeom prst="rect">
            <a:avLst/>
          </a:prstGeom>
        </p:spPr>
        <p:txBody>
          <a:bodyPr vert="horz" lIns="91426" tIns="45712" rIns="91426" bIns="45712" rtlCol="0" anchor="t" anchorCtr="0">
            <a:noAutofit/>
          </a:bodyPr>
          <a:lstStyle>
            <a:lvl1pPr algn="ctr"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HIER ABSCHLUSSFORMEL EINFÜGEN</a:t>
            </a:r>
          </a:p>
        </p:txBody>
      </p:sp>
      <p:pic>
        <p:nvPicPr>
          <p:cNvPr id="34" name="Grafik 3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87" y="4543153"/>
            <a:ext cx="1125893" cy="357412"/>
          </a:xfrm>
          <a:prstGeom prst="rect">
            <a:avLst/>
          </a:prstGeom>
        </p:spPr>
      </p:pic>
      <p:sp>
        <p:nvSpPr>
          <p:cNvPr id="35" name="Textfeld 34"/>
          <p:cNvSpPr txBox="1"/>
          <p:nvPr userDrawn="1"/>
        </p:nvSpPr>
        <p:spPr>
          <a:xfrm>
            <a:off x="2890452" y="4641927"/>
            <a:ext cx="132114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Die Gießener Offensive Lehrerbildung (GOL) </a:t>
            </a:r>
            <a:br>
              <a:rPr lang="de-DE" sz="7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DE" sz="7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ist ein Projekt des Zentrums für Lehrerbildung an der Justus-Liebig-Universität Gießen.</a:t>
            </a:r>
          </a:p>
        </p:txBody>
      </p:sp>
      <p:sp>
        <p:nvSpPr>
          <p:cNvPr id="36" name="Textfeld 35"/>
          <p:cNvSpPr txBox="1"/>
          <p:nvPr userDrawn="1"/>
        </p:nvSpPr>
        <p:spPr>
          <a:xfrm>
            <a:off x="5507872" y="4636787"/>
            <a:ext cx="1521265" cy="3590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Die Gießener Offensive Lehrerbildung wird im Rahmen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 gemeinsamen „Qualitätsoffensive Lehrerbildung“ von Bund und Ländern aus Mitteln des Bundesministeriums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für Bildung und Forschung unter dem Förderkennzeichen 01JA1929 gefördert.</a:t>
            </a:r>
          </a:p>
        </p:txBody>
      </p:sp>
      <p:pic>
        <p:nvPicPr>
          <p:cNvPr id="37" name="Grafik 3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106" y="4615300"/>
            <a:ext cx="518614" cy="238519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40" y="4325518"/>
            <a:ext cx="1068019" cy="818083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44C14646-09A0-42A7-91B0-1F9E4E08E3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00" y="361951"/>
            <a:ext cx="1506914" cy="1884281"/>
          </a:xfrm>
          <a:prstGeom prst="rect">
            <a:avLst/>
          </a:prstGeom>
        </p:spPr>
      </p:pic>
      <p:sp>
        <p:nvSpPr>
          <p:cNvPr id="40" name="Textplatzhalter 24"/>
          <p:cNvSpPr>
            <a:spLocks noGrp="1"/>
          </p:cNvSpPr>
          <p:nvPr>
            <p:ph type="body" sz="quarter" idx="14" hasCustomPrompt="1"/>
          </p:nvPr>
        </p:nvSpPr>
        <p:spPr>
          <a:xfrm>
            <a:off x="1768395" y="3141459"/>
            <a:ext cx="5173083" cy="3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Name Mitarbeiter*in eintragen</a:t>
            </a:r>
          </a:p>
        </p:txBody>
      </p:sp>
      <p:sp>
        <p:nvSpPr>
          <p:cNvPr id="41" name="Textfeld 40"/>
          <p:cNvSpPr txBox="1"/>
          <p:nvPr userDrawn="1"/>
        </p:nvSpPr>
        <p:spPr>
          <a:xfrm>
            <a:off x="891483" y="3114300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cap="all" baseline="0" dirty="0">
                <a:solidFill>
                  <a:schemeClr val="bg1"/>
                </a:solidFill>
              </a:rPr>
              <a:t>Kontakt:</a:t>
            </a:r>
          </a:p>
        </p:txBody>
      </p:sp>
      <p:sp>
        <p:nvSpPr>
          <p:cNvPr id="42" name="Textfeld 41"/>
          <p:cNvSpPr txBox="1"/>
          <p:nvPr userDrawn="1"/>
        </p:nvSpPr>
        <p:spPr>
          <a:xfrm>
            <a:off x="891483" y="3443357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cap="all" baseline="0" dirty="0">
                <a:solidFill>
                  <a:schemeClr val="bg1"/>
                </a:solidFill>
              </a:rPr>
              <a:t>E-Mail:</a:t>
            </a:r>
          </a:p>
        </p:txBody>
      </p:sp>
      <p:sp>
        <p:nvSpPr>
          <p:cNvPr id="43" name="Textfeld 42"/>
          <p:cNvSpPr txBox="1"/>
          <p:nvPr userDrawn="1"/>
        </p:nvSpPr>
        <p:spPr>
          <a:xfrm>
            <a:off x="891483" y="3768100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cap="all" baseline="0" dirty="0">
                <a:solidFill>
                  <a:schemeClr val="bg1"/>
                </a:solidFill>
              </a:rPr>
              <a:t>Website:</a:t>
            </a:r>
          </a:p>
        </p:txBody>
      </p:sp>
      <p:sp>
        <p:nvSpPr>
          <p:cNvPr id="44" name="Textplatzhalt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1768397" y="3795259"/>
            <a:ext cx="5173082" cy="3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Website eintragen</a:t>
            </a:r>
          </a:p>
        </p:txBody>
      </p:sp>
      <p:sp>
        <p:nvSpPr>
          <p:cNvPr id="45" name="Textplatzhalter 24"/>
          <p:cNvSpPr>
            <a:spLocks noGrp="1"/>
          </p:cNvSpPr>
          <p:nvPr>
            <p:ph type="body" sz="quarter" idx="16" hasCustomPrompt="1"/>
          </p:nvPr>
        </p:nvSpPr>
        <p:spPr>
          <a:xfrm>
            <a:off x="1768397" y="3470516"/>
            <a:ext cx="5173082" cy="3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E-Mail eintragen</a:t>
            </a:r>
          </a:p>
        </p:txBody>
      </p:sp>
    </p:spTree>
    <p:extLst>
      <p:ext uri="{BB962C8B-B14F-4D97-AF65-F5344CB8AC3E}">
        <p14:creationId xmlns:p14="http://schemas.microsoft.com/office/powerpoint/2010/main" val="39985654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LU Titel m. Headline und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64" y="7315"/>
            <a:ext cx="8929041" cy="51435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4C14646-09A0-42A7-91B0-1F9E4E08E3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00" y="361951"/>
            <a:ext cx="1506914" cy="1884281"/>
          </a:xfrm>
          <a:prstGeom prst="rect">
            <a:avLst/>
          </a:prstGeom>
        </p:spPr>
      </p:pic>
      <p:sp>
        <p:nvSpPr>
          <p:cNvPr id="32" name="Titel 4"/>
          <p:cNvSpPr>
            <a:spLocks noGrp="1"/>
          </p:cNvSpPr>
          <p:nvPr>
            <p:ph type="title" hasCustomPrompt="1"/>
          </p:nvPr>
        </p:nvSpPr>
        <p:spPr>
          <a:xfrm>
            <a:off x="769146" y="3286664"/>
            <a:ext cx="7984330" cy="71158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de-DE" dirty="0"/>
              <a:t>Headline über eine </a:t>
            </a:r>
            <a:r>
              <a:rPr lang="de-DE" dirty="0" err="1"/>
              <a:t>zeile</a:t>
            </a:r>
            <a:endParaRPr lang="de-DE" dirty="0"/>
          </a:p>
        </p:txBody>
      </p:sp>
      <p:sp>
        <p:nvSpPr>
          <p:cNvPr id="33" name="Untertitel 5"/>
          <p:cNvSpPr>
            <a:spLocks noGrp="1"/>
          </p:cNvSpPr>
          <p:nvPr>
            <p:ph type="subTitle" idx="1" hasCustomPrompt="1"/>
          </p:nvPr>
        </p:nvSpPr>
        <p:spPr>
          <a:xfrm>
            <a:off x="790575" y="3996694"/>
            <a:ext cx="7754939" cy="286019"/>
          </a:xfrm>
          <a:prstGeom prst="rect">
            <a:avLst/>
          </a:prstGeom>
          <a:noFill/>
        </p:spPr>
        <p:txBody>
          <a:bodyPr lIns="91426" tIns="45712" rIns="91426" bIns="45712"/>
          <a:lstStyle>
            <a:lvl1pPr marL="0" indent="0"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Subheadline oder Veranstaltung/Datum</a:t>
            </a:r>
          </a:p>
        </p:txBody>
      </p:sp>
      <p:sp>
        <p:nvSpPr>
          <p:cNvPr id="34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90575" y="4286678"/>
            <a:ext cx="7754939" cy="323850"/>
          </a:xfrm>
          <a:prstGeom prst="rect">
            <a:avLst/>
          </a:prstGeom>
        </p:spPr>
        <p:txBody>
          <a:bodyPr lIns="91426" tIns="45712" rIns="91426" bIns="45712"/>
          <a:lstStyle>
            <a:lvl1pPr marL="0" indent="0"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Name, Vorname</a:t>
            </a:r>
          </a:p>
        </p:txBody>
      </p:sp>
    </p:spTree>
    <p:extLst>
      <p:ext uri="{BB962C8B-B14F-4D97-AF65-F5344CB8AC3E}">
        <p14:creationId xmlns:p14="http://schemas.microsoft.com/office/powerpoint/2010/main" val="17697079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AA2867-04C2-42FD-8253-3ECECE5CF6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5BB9BCC-C64A-43AA-8445-8FD4C25695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176FD85-62A6-47C1-905A-C44D29F22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F11A-554E-4D58-9005-E1BDEC036E67}" type="datetimeFigureOut">
              <a:rPr lang="de-DE" smtClean="0"/>
              <a:t>11.10.2023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4B03A36-B84F-4319-8541-66E4D343C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3FB8BE-2DB7-4092-87CE-FB4276B76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AE39F-3D71-4C86-A10A-305C8AB487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18445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BC5D83-1C8D-4862-9D33-4FF435BF7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CAF6C18-A860-4AC1-8BD2-0A428A4E99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A7CCA60-B58D-4579-BDDE-96B90DB8A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F11A-554E-4D58-9005-E1BDEC036E67}" type="datetimeFigureOut">
              <a:rPr lang="de-DE" smtClean="0"/>
              <a:t>11.10.2023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91391EE-32AD-430A-AA33-BB29B2351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A64B73-0C78-4144-AC44-529A04C47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AE39F-3D71-4C86-A10A-305C8AB487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5282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E13288-D5D7-47B2-ABC1-28DCCCA1C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BFE0DC4-9594-4B96-828D-3986FF638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1A33000-9F14-4795-A517-3FAE38790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F11A-554E-4D58-9005-E1BDEC036E67}" type="datetimeFigureOut">
              <a:rPr lang="de-DE" smtClean="0"/>
              <a:t>11.10.2023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5C72532-8872-47F7-966E-F2A440CE5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707F94-54F9-47ED-844A-E18116EDA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AE39F-3D71-4C86-A10A-305C8AB487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8275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AF7839-8D4C-4507-8899-4FF902B13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BCBFAA-7FD0-48D6-8114-4AA03EFBD7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01A5E4D-C403-45BC-A2E4-BE626AB3DA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F2C48C4-49A3-458D-806A-4FFAD3367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F11A-554E-4D58-9005-E1BDEC036E67}" type="datetimeFigureOut">
              <a:rPr lang="de-DE" smtClean="0"/>
              <a:t>11.10.2023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9E9DFE0-9582-4EEE-8A3C-EA822C896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5E00B26-D398-44FF-B389-D470E6DDA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AE39F-3D71-4C86-A10A-305C8AB487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76995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83DB51-D8C7-4D50-80D5-A1BB864C4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FEC9039-4B8D-41F2-AD71-B10F46E1A6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0414F7F-82EA-4B49-97D0-8B85C1962E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7B92EFF-6985-4E15-8757-21E24870D8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A233394-1544-4FB6-A56E-802E11083D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9D352E7-C211-42A4-9743-557BDA51A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F11A-554E-4D58-9005-E1BDEC036E67}" type="datetimeFigureOut">
              <a:rPr lang="de-DE" smtClean="0"/>
              <a:t>11.10.2023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2EC1A5B4-64A6-42F1-81FE-C9D48E257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548A194-6A35-4D5D-952E-8F8C83BBB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AE39F-3D71-4C86-A10A-305C8AB487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27627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37FF98-9C52-4BC9-ABF9-330BB1693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413BDF7-348C-46D6-8FAC-80DF8961C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F11A-554E-4D58-9005-E1BDEC036E67}" type="datetimeFigureOut">
              <a:rPr lang="de-DE" smtClean="0"/>
              <a:t>11.10.2023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D4C4E34-49DB-4798-B058-AF841554AF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D4DDAA5-8DCF-4938-9E90-1409B5379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AE39F-3D71-4C86-A10A-305C8AB487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48891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8D0F4492-D365-414E-A2BF-49F43A7F6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F11A-554E-4D58-9005-E1BDEC036E67}" type="datetimeFigureOut">
              <a:rPr lang="de-DE" smtClean="0"/>
              <a:t>11.10.2023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525EEEA-0630-4F24-9375-69BA10456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899D092-539D-4526-B122-4760F4828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AE39F-3D71-4C86-A10A-305C8AB487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8901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C78E95-4636-444F-99D4-67E8E926B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633504-0751-41E5-A569-D33CF05735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87EC135-1453-41E7-AED7-579BD2629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8A2C920-788E-45F5-A7DF-5BFE9A6B3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F11A-554E-4D58-9005-E1BDEC036E67}" type="datetimeFigureOut">
              <a:rPr lang="de-DE" smtClean="0"/>
              <a:t>11.10.2023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60CE112-BFFC-429E-B364-F59172324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4FFCA6A-D583-485B-862C-A13FE029C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AE39F-3D71-4C86-A10A-305C8AB487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60319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05C2F2-BB12-4E5D-9C30-B152157D6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09ED2B5-06B4-41DC-99ED-26044EDF87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F1B3317-E714-4C1B-9D4C-B574427022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606DEE7-5F38-4FB4-A19F-87F732BE7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F11A-554E-4D58-9005-E1BDEC036E67}" type="datetimeFigureOut">
              <a:rPr lang="de-DE" smtClean="0"/>
              <a:t>11.10.2023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D5E9E51-771B-46B3-951B-BCF7576E2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35466AF-5844-42AB-A10C-701389B28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AE39F-3D71-4C86-A10A-305C8AB487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81160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D68262-A48D-4FA9-B346-9C324A4F4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CABEDCE-588E-49FC-A105-5D80FB6541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C0E5F01-54FE-45F1-BB6E-0C4618B00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F11A-554E-4D58-9005-E1BDEC036E67}" type="datetimeFigureOut">
              <a:rPr lang="de-DE" smtClean="0"/>
              <a:t>11.10.2023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B13C7DA-743D-4E22-B892-D18E0E03E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B9F78E-1CC6-4163-8127-BDEFBF57B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AE39F-3D71-4C86-A10A-305C8AB487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0418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für Zweitlogo m. Headline und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64" y="8617"/>
            <a:ext cx="8929042" cy="5140895"/>
          </a:xfrm>
          <a:prstGeom prst="rect">
            <a:avLst/>
          </a:prstGeom>
        </p:spPr>
      </p:pic>
      <p:pic>
        <p:nvPicPr>
          <p:cNvPr id="9" name="Bildplatzhalter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472" y="280532"/>
            <a:ext cx="2339614" cy="742706"/>
          </a:xfrm>
          <a:prstGeom prst="rect">
            <a:avLst/>
          </a:prstGeom>
        </p:spPr>
      </p:pic>
      <p:sp>
        <p:nvSpPr>
          <p:cNvPr id="16" name="Titel 4"/>
          <p:cNvSpPr>
            <a:spLocks noGrp="1"/>
          </p:cNvSpPr>
          <p:nvPr>
            <p:ph type="title" hasCustomPrompt="1"/>
          </p:nvPr>
        </p:nvSpPr>
        <p:spPr>
          <a:xfrm>
            <a:off x="769146" y="3286664"/>
            <a:ext cx="7984330" cy="71158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de-DE" dirty="0"/>
              <a:t>Headline über eine </a:t>
            </a:r>
            <a:r>
              <a:rPr lang="de-DE" dirty="0" err="1"/>
              <a:t>zeile</a:t>
            </a:r>
            <a:endParaRPr lang="de-DE" dirty="0"/>
          </a:p>
        </p:txBody>
      </p:sp>
      <p:sp>
        <p:nvSpPr>
          <p:cNvPr id="17" name="Untertitel 5"/>
          <p:cNvSpPr>
            <a:spLocks noGrp="1"/>
          </p:cNvSpPr>
          <p:nvPr>
            <p:ph type="subTitle" idx="1" hasCustomPrompt="1"/>
          </p:nvPr>
        </p:nvSpPr>
        <p:spPr>
          <a:xfrm>
            <a:off x="790575" y="3996694"/>
            <a:ext cx="7754939" cy="286019"/>
          </a:xfrm>
          <a:prstGeom prst="rect">
            <a:avLst/>
          </a:prstGeom>
          <a:noFill/>
        </p:spPr>
        <p:txBody>
          <a:bodyPr lIns="91426" tIns="45712" rIns="91426" bIns="45712"/>
          <a:lstStyle>
            <a:lvl1pPr marL="0" indent="0"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Subheadline oder Veranstaltung/Datum</a:t>
            </a:r>
          </a:p>
        </p:txBody>
      </p:sp>
      <p:sp>
        <p:nvSpPr>
          <p:cNvPr id="18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90575" y="4286678"/>
            <a:ext cx="7754939" cy="323850"/>
          </a:xfrm>
          <a:prstGeom prst="rect">
            <a:avLst/>
          </a:prstGeom>
        </p:spPr>
        <p:txBody>
          <a:bodyPr lIns="91426" tIns="45712" rIns="91426" bIns="45712"/>
          <a:lstStyle>
            <a:lvl1pPr marL="0" indent="0"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Name, Vorname</a:t>
            </a:r>
          </a:p>
        </p:txBody>
      </p:sp>
    </p:spTree>
    <p:extLst>
      <p:ext uri="{BB962C8B-B14F-4D97-AF65-F5344CB8AC3E}">
        <p14:creationId xmlns:p14="http://schemas.microsoft.com/office/powerpoint/2010/main" val="31959684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363AC0F-51E9-44C2-B2CB-A729F1A74E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5BE99644-5799-4650-B4F9-F04FA27D7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83BBA1A-1A13-4D99-B3E1-96052E63C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EF11A-554E-4D58-9005-E1BDEC036E67}" type="datetimeFigureOut">
              <a:rPr lang="de-DE" smtClean="0"/>
              <a:t>11.10.2023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EF34E0C-6B0E-4080-A9E8-BA8B377CC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3131AD0-A5B2-4B5D-BB55-43ACB6E61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EAE39F-3D71-4C86-A10A-305C8AB487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25138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m. Headline und Sub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44816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m.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8910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CAAF7A20-CA0E-4D2A-81F6-A36F0D66C8FF}"/>
              </a:ext>
            </a:extLst>
          </p:cNvPr>
          <p:cNvSpPr/>
          <p:nvPr userDrawn="1"/>
        </p:nvSpPr>
        <p:spPr>
          <a:xfrm>
            <a:off x="647701" y="1194199"/>
            <a:ext cx="8496300" cy="31313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69" tIns="34285" rIns="68569" bIns="3428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400"/>
          </a:p>
        </p:txBody>
      </p:sp>
      <p:sp>
        <p:nvSpPr>
          <p:cNvPr id="28" name="Titelplatzhalter 1">
            <a:extLst>
              <a:ext uri="{FF2B5EF4-FFF2-40B4-BE49-F238E27FC236}">
                <a16:creationId xmlns:a16="http://schemas.microsoft.com/office/drawing/2014/main" id="{3CCDD2A8-0C17-46BD-BE7F-28D02DCBCA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4864" y="1621762"/>
            <a:ext cx="6115049" cy="1301315"/>
          </a:xfrm>
          <a:prstGeom prst="rect">
            <a:avLst/>
          </a:prstGeom>
        </p:spPr>
        <p:txBody>
          <a:bodyPr vert="horz" lIns="91426" tIns="45712" rIns="91426" bIns="45712" rtlCol="0" anchor="t" anchorCtr="0">
            <a:noAutofit/>
          </a:bodyPr>
          <a:lstStyle>
            <a:lvl1pPr algn="ctr"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HIER ABSCHLUSSFORMEL EINFÜGEN</a:t>
            </a:r>
          </a:p>
        </p:txBody>
      </p:sp>
      <p:pic>
        <p:nvPicPr>
          <p:cNvPr id="34" name="Grafik 3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87" y="4543153"/>
            <a:ext cx="1125893" cy="357412"/>
          </a:xfrm>
          <a:prstGeom prst="rect">
            <a:avLst/>
          </a:prstGeom>
        </p:spPr>
      </p:pic>
      <p:sp>
        <p:nvSpPr>
          <p:cNvPr id="35" name="Textfeld 34"/>
          <p:cNvSpPr txBox="1"/>
          <p:nvPr userDrawn="1"/>
        </p:nvSpPr>
        <p:spPr>
          <a:xfrm>
            <a:off x="2890452" y="4641927"/>
            <a:ext cx="132114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Die Gießener Offensive Lehrerbildung (GOL) </a:t>
            </a:r>
            <a:br>
              <a:rPr lang="de-DE" sz="7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de-DE" sz="7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ist ein Projekt des Zentrums für Lehrerbildung an der Justus-Liebig-Universität Gießen.</a:t>
            </a:r>
          </a:p>
        </p:txBody>
      </p:sp>
      <p:sp>
        <p:nvSpPr>
          <p:cNvPr id="36" name="Textfeld 35"/>
          <p:cNvSpPr txBox="1"/>
          <p:nvPr userDrawn="1"/>
        </p:nvSpPr>
        <p:spPr>
          <a:xfrm>
            <a:off x="5507872" y="4636787"/>
            <a:ext cx="1521265" cy="3590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Die Gießener Offensive Lehrerbildung wird im Rahmen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der gemeinsamen „Qualitätsoffensive Lehrerbildung“ von Bund und Ländern aus Mitteln des Bundesministeriums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00" b="0" i="0" u="none" strike="noStrike" kern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für Bildung und Forschung unter dem Förderkennzeichen 01JA1929 gefördert.</a:t>
            </a:r>
          </a:p>
        </p:txBody>
      </p:sp>
      <p:pic>
        <p:nvPicPr>
          <p:cNvPr id="37" name="Grafik 3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106" y="4615300"/>
            <a:ext cx="518614" cy="238519"/>
          </a:xfrm>
          <a:prstGeom prst="rect">
            <a:avLst/>
          </a:prstGeom>
        </p:spPr>
      </p:pic>
      <p:pic>
        <p:nvPicPr>
          <p:cNvPr id="38" name="Grafik 3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40" y="4325518"/>
            <a:ext cx="1068019" cy="818083"/>
          </a:xfrm>
          <a:prstGeom prst="rect">
            <a:avLst/>
          </a:prstGeom>
        </p:spPr>
      </p:pic>
      <p:pic>
        <p:nvPicPr>
          <p:cNvPr id="39" name="Grafik 38">
            <a:extLst>
              <a:ext uri="{FF2B5EF4-FFF2-40B4-BE49-F238E27FC236}">
                <a16:creationId xmlns:a16="http://schemas.microsoft.com/office/drawing/2014/main" id="{44C14646-09A0-42A7-91B0-1F9E4E08E3F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00" y="361951"/>
            <a:ext cx="1506914" cy="1884281"/>
          </a:xfrm>
          <a:prstGeom prst="rect">
            <a:avLst/>
          </a:prstGeom>
        </p:spPr>
      </p:pic>
      <p:sp>
        <p:nvSpPr>
          <p:cNvPr id="40" name="Textplatzhalter 24"/>
          <p:cNvSpPr>
            <a:spLocks noGrp="1"/>
          </p:cNvSpPr>
          <p:nvPr>
            <p:ph type="body" sz="quarter" idx="14" hasCustomPrompt="1"/>
          </p:nvPr>
        </p:nvSpPr>
        <p:spPr>
          <a:xfrm>
            <a:off x="1768395" y="3141459"/>
            <a:ext cx="5173083" cy="3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Name Mitarbeiter*in eintragen</a:t>
            </a:r>
          </a:p>
        </p:txBody>
      </p:sp>
      <p:sp>
        <p:nvSpPr>
          <p:cNvPr id="41" name="Textfeld 40"/>
          <p:cNvSpPr txBox="1"/>
          <p:nvPr userDrawn="1"/>
        </p:nvSpPr>
        <p:spPr>
          <a:xfrm>
            <a:off x="891483" y="3114300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cap="all" baseline="0" dirty="0">
                <a:solidFill>
                  <a:schemeClr val="bg1"/>
                </a:solidFill>
              </a:rPr>
              <a:t>Kontakt:</a:t>
            </a:r>
          </a:p>
        </p:txBody>
      </p:sp>
      <p:sp>
        <p:nvSpPr>
          <p:cNvPr id="42" name="Textfeld 41"/>
          <p:cNvSpPr txBox="1"/>
          <p:nvPr userDrawn="1"/>
        </p:nvSpPr>
        <p:spPr>
          <a:xfrm>
            <a:off x="891483" y="3443357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cap="all" baseline="0" dirty="0">
                <a:solidFill>
                  <a:schemeClr val="bg1"/>
                </a:solidFill>
              </a:rPr>
              <a:t>E-Mail:</a:t>
            </a:r>
          </a:p>
        </p:txBody>
      </p:sp>
      <p:sp>
        <p:nvSpPr>
          <p:cNvPr id="43" name="Textfeld 42"/>
          <p:cNvSpPr txBox="1"/>
          <p:nvPr userDrawn="1"/>
        </p:nvSpPr>
        <p:spPr>
          <a:xfrm>
            <a:off x="891483" y="3768100"/>
            <a:ext cx="1152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cap="all" baseline="0" dirty="0">
                <a:solidFill>
                  <a:schemeClr val="bg1"/>
                </a:solidFill>
              </a:rPr>
              <a:t>Website:</a:t>
            </a:r>
          </a:p>
        </p:txBody>
      </p:sp>
      <p:sp>
        <p:nvSpPr>
          <p:cNvPr id="44" name="Textplatzhalter 24"/>
          <p:cNvSpPr>
            <a:spLocks noGrp="1"/>
          </p:cNvSpPr>
          <p:nvPr>
            <p:ph type="body" sz="quarter" idx="15" hasCustomPrompt="1"/>
          </p:nvPr>
        </p:nvSpPr>
        <p:spPr>
          <a:xfrm>
            <a:off x="1768397" y="3795259"/>
            <a:ext cx="5173082" cy="3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Website eintragen</a:t>
            </a:r>
          </a:p>
        </p:txBody>
      </p:sp>
      <p:sp>
        <p:nvSpPr>
          <p:cNvPr id="45" name="Textplatzhalter 24"/>
          <p:cNvSpPr>
            <a:spLocks noGrp="1"/>
          </p:cNvSpPr>
          <p:nvPr>
            <p:ph type="body" sz="quarter" idx="16" hasCustomPrompt="1"/>
          </p:nvPr>
        </p:nvSpPr>
        <p:spPr>
          <a:xfrm>
            <a:off x="1768397" y="3470516"/>
            <a:ext cx="5173082" cy="3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Hier E-Mail eintragen</a:t>
            </a:r>
          </a:p>
        </p:txBody>
      </p:sp>
    </p:spTree>
    <p:extLst>
      <p:ext uri="{BB962C8B-B14F-4D97-AF65-F5344CB8AC3E}">
        <p14:creationId xmlns:p14="http://schemas.microsoft.com/office/powerpoint/2010/main" val="274455726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für Zweitlogo m. Headline und Sub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64" y="7315"/>
            <a:ext cx="8929041" cy="5143500"/>
          </a:xfrm>
          <a:prstGeom prst="rect">
            <a:avLst/>
          </a:prstGeom>
        </p:spPr>
      </p:pic>
      <p:pic>
        <p:nvPicPr>
          <p:cNvPr id="9" name="Bildplatzhalter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472" y="280532"/>
            <a:ext cx="2339614" cy="742706"/>
          </a:xfrm>
          <a:prstGeom prst="rect">
            <a:avLst/>
          </a:prstGeom>
        </p:spPr>
      </p:pic>
      <p:sp>
        <p:nvSpPr>
          <p:cNvPr id="16" name="Titel 4"/>
          <p:cNvSpPr>
            <a:spLocks noGrp="1"/>
          </p:cNvSpPr>
          <p:nvPr>
            <p:ph type="title" hasCustomPrompt="1"/>
          </p:nvPr>
        </p:nvSpPr>
        <p:spPr>
          <a:xfrm>
            <a:off x="769146" y="3286664"/>
            <a:ext cx="7984330" cy="711589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de-DE" dirty="0"/>
              <a:t>Headline über eine </a:t>
            </a:r>
            <a:r>
              <a:rPr lang="de-DE" dirty="0" err="1"/>
              <a:t>zeile</a:t>
            </a:r>
            <a:endParaRPr lang="de-DE" dirty="0"/>
          </a:p>
        </p:txBody>
      </p:sp>
      <p:sp>
        <p:nvSpPr>
          <p:cNvPr id="17" name="Untertitel 5"/>
          <p:cNvSpPr>
            <a:spLocks noGrp="1"/>
          </p:cNvSpPr>
          <p:nvPr>
            <p:ph type="subTitle" idx="1" hasCustomPrompt="1"/>
          </p:nvPr>
        </p:nvSpPr>
        <p:spPr>
          <a:xfrm>
            <a:off x="790575" y="3996694"/>
            <a:ext cx="7754939" cy="286019"/>
          </a:xfrm>
          <a:prstGeom prst="rect">
            <a:avLst/>
          </a:prstGeom>
          <a:noFill/>
        </p:spPr>
        <p:txBody>
          <a:bodyPr lIns="91426" tIns="45712" rIns="91426" bIns="45712"/>
          <a:lstStyle>
            <a:lvl1pPr marL="0" indent="0"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Subheadline oder Veranstaltung/Datum</a:t>
            </a:r>
          </a:p>
        </p:txBody>
      </p:sp>
      <p:sp>
        <p:nvSpPr>
          <p:cNvPr id="18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90575" y="4286678"/>
            <a:ext cx="7754939" cy="323850"/>
          </a:xfrm>
          <a:prstGeom prst="rect">
            <a:avLst/>
          </a:prstGeom>
        </p:spPr>
        <p:txBody>
          <a:bodyPr lIns="91426" tIns="45712" rIns="91426" bIns="45712"/>
          <a:lstStyle>
            <a:lvl1pPr marL="0" indent="0"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Name, Vorname</a:t>
            </a:r>
          </a:p>
        </p:txBody>
      </p:sp>
    </p:spTree>
    <p:extLst>
      <p:ext uri="{BB962C8B-B14F-4D97-AF65-F5344CB8AC3E}">
        <p14:creationId xmlns:p14="http://schemas.microsoft.com/office/powerpoint/2010/main" val="1350909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tionaler Titel für Zweitlogo &amp; Copy-Text">
    <p:bg>
      <p:bgPr>
        <a:solidFill>
          <a:schemeClr val="accent1">
            <a:alpha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F1BB5D8-089D-42AD-A39C-FD15FA491110}"/>
              </a:ext>
            </a:extLst>
          </p:cNvPr>
          <p:cNvSpPr/>
          <p:nvPr userDrawn="1"/>
        </p:nvSpPr>
        <p:spPr>
          <a:xfrm>
            <a:off x="647701" y="1194196"/>
            <a:ext cx="8496300" cy="39493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91426" tIns="45712" rIns="91426" bIns="45712" rtlCol="0" anchor="ctr"/>
          <a:lstStyle/>
          <a:p>
            <a:pPr algn="ctr"/>
            <a:endParaRPr lang="de-DE" sz="3600" dirty="0">
              <a:latin typeface="+mn-lt"/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9EBDCD2-0D69-4EB9-8A5F-98B2EA182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927" y="3537961"/>
            <a:ext cx="3924300" cy="843541"/>
          </a:xfrm>
          <a:prstGeom prst="rect">
            <a:avLst/>
          </a:prstGeom>
        </p:spPr>
        <p:txBody>
          <a:bodyPr vert="horz" lIns="91426" tIns="45712" rIns="91426" bIns="45712" rtlCol="0" anchor="t">
            <a:noAutofit/>
          </a:bodyPr>
          <a:lstStyle>
            <a:lvl1pPr algn="l">
              <a:defRPr sz="220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pic>
        <p:nvPicPr>
          <p:cNvPr id="5" name="Bildplatzhalter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472" y="1199201"/>
            <a:ext cx="2339614" cy="74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078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8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vorschlag mit beiden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64" y="8617"/>
            <a:ext cx="8929042" cy="5140895"/>
          </a:xfrm>
          <a:prstGeom prst="rect">
            <a:avLst/>
          </a:prstGeom>
        </p:spPr>
      </p:pic>
      <p:sp>
        <p:nvSpPr>
          <p:cNvPr id="3" name="Rechteck 2"/>
          <p:cNvSpPr/>
          <p:nvPr userDrawn="1"/>
        </p:nvSpPr>
        <p:spPr>
          <a:xfrm>
            <a:off x="7278689" y="2609926"/>
            <a:ext cx="1503739" cy="94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2" rIns="91426" bIns="45712" rtlCol="0" anchor="ctr"/>
          <a:lstStyle/>
          <a:p>
            <a:pPr algn="ctr"/>
            <a:endParaRPr lang="de-DE"/>
          </a:p>
        </p:txBody>
      </p:sp>
      <p:pic>
        <p:nvPicPr>
          <p:cNvPr id="11" name="Bildplatzhalter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069" y="2879623"/>
            <a:ext cx="1269206" cy="402906"/>
          </a:xfrm>
          <a:prstGeom prst="rect">
            <a:avLst/>
          </a:prstGeom>
        </p:spPr>
      </p:pic>
      <p:sp>
        <p:nvSpPr>
          <p:cNvPr id="24" name="Titel 4"/>
          <p:cNvSpPr>
            <a:spLocks noGrp="1"/>
          </p:cNvSpPr>
          <p:nvPr>
            <p:ph type="title" hasCustomPrompt="1"/>
          </p:nvPr>
        </p:nvSpPr>
        <p:spPr>
          <a:xfrm>
            <a:off x="769147" y="3693322"/>
            <a:ext cx="6433911" cy="496771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de-DE" dirty="0"/>
              <a:t>Headline über eine </a:t>
            </a:r>
            <a:r>
              <a:rPr lang="de-DE" dirty="0" err="1"/>
              <a:t>zeile</a:t>
            </a:r>
            <a:endParaRPr lang="de-DE" dirty="0"/>
          </a:p>
        </p:txBody>
      </p:sp>
      <p:sp>
        <p:nvSpPr>
          <p:cNvPr id="25" name="Untertitel 5"/>
          <p:cNvSpPr>
            <a:spLocks noGrp="1"/>
          </p:cNvSpPr>
          <p:nvPr>
            <p:ph type="subTitle" idx="1" hasCustomPrompt="1"/>
          </p:nvPr>
        </p:nvSpPr>
        <p:spPr>
          <a:xfrm>
            <a:off x="790576" y="4176721"/>
            <a:ext cx="6249064" cy="250212"/>
          </a:xfrm>
          <a:prstGeom prst="rect">
            <a:avLst/>
          </a:prstGeom>
          <a:noFill/>
        </p:spPr>
        <p:txBody>
          <a:bodyPr lIns="91426" tIns="45712" rIns="91426" bIns="45712"/>
          <a:lstStyle>
            <a:lvl1pPr marL="0" indent="0"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Subheadline oder Veranstaltung/Datum</a:t>
            </a:r>
          </a:p>
        </p:txBody>
      </p:sp>
      <p:sp>
        <p:nvSpPr>
          <p:cNvPr id="26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90576" y="4429140"/>
            <a:ext cx="6249064" cy="261321"/>
          </a:xfrm>
          <a:prstGeom prst="rect">
            <a:avLst/>
          </a:prstGeom>
        </p:spPr>
        <p:txBody>
          <a:bodyPr lIns="91426" tIns="45712" rIns="91426" bIns="45712"/>
          <a:lstStyle>
            <a:lvl1pPr marL="0" indent="0"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Name, Vorname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44C14646-09A0-42A7-91B0-1F9E4E08E3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00" y="361951"/>
            <a:ext cx="1506914" cy="188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449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vorschlag mit beiden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64" y="7315"/>
            <a:ext cx="8929041" cy="5143500"/>
          </a:xfrm>
          <a:prstGeom prst="rect">
            <a:avLst/>
          </a:prstGeom>
        </p:spPr>
      </p:pic>
      <p:sp>
        <p:nvSpPr>
          <p:cNvPr id="3" name="Rechteck 2"/>
          <p:cNvSpPr/>
          <p:nvPr userDrawn="1"/>
        </p:nvSpPr>
        <p:spPr>
          <a:xfrm>
            <a:off x="7278689" y="2609926"/>
            <a:ext cx="1503739" cy="942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2" rIns="91426" bIns="45712" rtlCol="0" anchor="ctr"/>
          <a:lstStyle/>
          <a:p>
            <a:pPr algn="ctr"/>
            <a:endParaRPr lang="de-DE"/>
          </a:p>
        </p:txBody>
      </p:sp>
      <p:pic>
        <p:nvPicPr>
          <p:cNvPr id="11" name="Bildplatzhalter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069" y="2879623"/>
            <a:ext cx="1269206" cy="402906"/>
          </a:xfrm>
          <a:prstGeom prst="rect">
            <a:avLst/>
          </a:prstGeom>
        </p:spPr>
      </p:pic>
      <p:sp>
        <p:nvSpPr>
          <p:cNvPr id="24" name="Titel 4"/>
          <p:cNvSpPr>
            <a:spLocks noGrp="1"/>
          </p:cNvSpPr>
          <p:nvPr>
            <p:ph type="title" hasCustomPrompt="1"/>
          </p:nvPr>
        </p:nvSpPr>
        <p:spPr>
          <a:xfrm>
            <a:off x="769147" y="3693322"/>
            <a:ext cx="6433911" cy="496771"/>
          </a:xfrm>
        </p:spPr>
        <p:txBody>
          <a:bodyPr/>
          <a:lstStyle>
            <a:lvl1pPr>
              <a:defRPr cap="all" baseline="0"/>
            </a:lvl1pPr>
          </a:lstStyle>
          <a:p>
            <a:r>
              <a:rPr lang="de-DE" dirty="0"/>
              <a:t>Headline über eine </a:t>
            </a:r>
            <a:r>
              <a:rPr lang="de-DE" dirty="0" err="1"/>
              <a:t>zeile</a:t>
            </a:r>
            <a:endParaRPr lang="de-DE" dirty="0"/>
          </a:p>
        </p:txBody>
      </p:sp>
      <p:sp>
        <p:nvSpPr>
          <p:cNvPr id="25" name="Untertitel 5"/>
          <p:cNvSpPr>
            <a:spLocks noGrp="1"/>
          </p:cNvSpPr>
          <p:nvPr>
            <p:ph type="subTitle" idx="1" hasCustomPrompt="1"/>
          </p:nvPr>
        </p:nvSpPr>
        <p:spPr>
          <a:xfrm>
            <a:off x="790576" y="4176721"/>
            <a:ext cx="6249064" cy="250212"/>
          </a:xfrm>
          <a:prstGeom prst="rect">
            <a:avLst/>
          </a:prstGeom>
          <a:noFill/>
        </p:spPr>
        <p:txBody>
          <a:bodyPr lIns="91426" tIns="45712" rIns="91426" bIns="45712"/>
          <a:lstStyle>
            <a:lvl1pPr marL="0" indent="0"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Subheadline oder Veranstaltung/Datum</a:t>
            </a:r>
          </a:p>
        </p:txBody>
      </p:sp>
      <p:sp>
        <p:nvSpPr>
          <p:cNvPr id="26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790576" y="4429140"/>
            <a:ext cx="6249064" cy="261321"/>
          </a:xfrm>
          <a:prstGeom prst="rect">
            <a:avLst/>
          </a:prstGeom>
        </p:spPr>
        <p:txBody>
          <a:bodyPr lIns="91426" tIns="45712" rIns="91426" bIns="45712"/>
          <a:lstStyle>
            <a:lvl1pPr marL="0" indent="0">
              <a:buNone/>
              <a:defRPr sz="16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de-DE" dirty="0"/>
              <a:t>Name, Vorname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44C14646-09A0-42A7-91B0-1F9E4E08E3F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00" y="361951"/>
            <a:ext cx="1506914" cy="188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28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zweispaltig linierter R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325269" cy="5143500"/>
          </a:xfrm>
          <a:prstGeom prst="rect">
            <a:avLst/>
          </a:prstGeom>
        </p:spPr>
      </p:pic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CFA6DB48-4996-FA4C-A6E2-BC7B09D1F46A}"/>
              </a:ext>
            </a:extLst>
          </p:cNvPr>
          <p:cNvSpPr txBox="1">
            <a:spLocks/>
          </p:cNvSpPr>
          <p:nvPr userDrawn="1"/>
        </p:nvSpPr>
        <p:spPr>
          <a:xfrm>
            <a:off x="3875914" y="210395"/>
            <a:ext cx="5007124" cy="170205"/>
          </a:xfrm>
          <a:prstGeom prst="rect">
            <a:avLst/>
          </a:prstGeom>
        </p:spPr>
        <p:txBody>
          <a:bodyPr lIns="91426" tIns="45712" rIns="91426" bIns="45712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000" b="1" i="0" dirty="0">
                <a:solidFill>
                  <a:srgbClr val="53606B"/>
                </a:solidFill>
                <a:latin typeface="+mj-lt"/>
              </a:rPr>
              <a:t>JUSTUS-LIEBIG-UNIVERSITÄT GIESSEN</a:t>
            </a:r>
          </a:p>
        </p:txBody>
      </p:sp>
      <p:sp>
        <p:nvSpPr>
          <p:cNvPr id="17" name="Inhaltsplatzhalter 6"/>
          <p:cNvSpPr>
            <a:spLocks noGrp="1"/>
          </p:cNvSpPr>
          <p:nvPr>
            <p:ph sz="quarter" idx="13"/>
          </p:nvPr>
        </p:nvSpPr>
        <p:spPr>
          <a:xfrm>
            <a:off x="535561" y="1600200"/>
            <a:ext cx="8251252" cy="2932981"/>
          </a:xfrm>
          <a:prstGeom prst="rect">
            <a:avLst/>
          </a:prstGeom>
        </p:spPr>
        <p:txBody>
          <a:bodyPr numCol="2" spcCol="216000"/>
          <a:lstStyle>
            <a:lvl1pPr marL="0" indent="0">
              <a:lnSpc>
                <a:spcPts val="2600"/>
              </a:lnSpc>
              <a:buNone/>
              <a:defRPr sz="2200"/>
            </a:lvl1pPr>
            <a:lvl2pPr marL="457200" indent="0">
              <a:lnSpc>
                <a:spcPts val="2100"/>
              </a:lnSpc>
              <a:buNone/>
              <a:defRPr sz="1800"/>
            </a:lvl2pPr>
            <a:lvl3pPr marL="914400" indent="0">
              <a:lnSpc>
                <a:spcPts val="1900"/>
              </a:lnSpc>
              <a:buNone/>
              <a:defRPr sz="1600"/>
            </a:lvl3pPr>
            <a:lvl4pPr marL="1371600" indent="0">
              <a:lnSpc>
                <a:spcPts val="1600"/>
              </a:lnSpc>
              <a:buNone/>
              <a:defRPr sz="1400"/>
            </a:lvl4pPr>
            <a:lvl5pPr>
              <a:defRPr sz="12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8" name="Titel 1">
            <a:extLst>
              <a:ext uri="{FF2B5EF4-FFF2-40B4-BE49-F238E27FC236}">
                <a16:creationId xmlns:a16="http://schemas.microsoft.com/office/drawing/2014/main" id="{52E8328A-BA0D-4FC3-96CC-C03A465CA7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622" y="627619"/>
            <a:ext cx="8264191" cy="971595"/>
          </a:xfrm>
        </p:spPr>
        <p:txBody>
          <a:bodyPr>
            <a:noAutofit/>
          </a:bodyPr>
          <a:lstStyle>
            <a:lvl1pPr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de-DE" dirty="0"/>
              <a:t>HIER Überschrift EINFÜGEN</a:t>
            </a:r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47E35D3-E5B4-47CF-BAC7-149B8FDA0128}" type="datetime1">
              <a:rPr lang="de-DE" smtClean="0"/>
              <a:pPr/>
              <a:t>11.10.2023</a:t>
            </a:fld>
            <a:endParaRPr lang="de-DE" dirty="0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4A8F6D1-198D-482E-9F34-2BE0E1C9CD6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1445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folie linierter Rand mit Quelle/Litera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325269" cy="5143500"/>
          </a:xfrm>
          <a:prstGeom prst="rect">
            <a:avLst/>
          </a:prstGeom>
        </p:spPr>
      </p:pic>
      <p:sp>
        <p:nvSpPr>
          <p:cNvPr id="19" name="Inhaltsplatzhalter 2">
            <a:extLst>
              <a:ext uri="{FF2B5EF4-FFF2-40B4-BE49-F238E27FC236}">
                <a16:creationId xmlns:a16="http://schemas.microsoft.com/office/drawing/2014/main" id="{7D5CD702-64EE-4A22-8437-152E8D6320D6}"/>
              </a:ext>
            </a:extLst>
          </p:cNvPr>
          <p:cNvSpPr>
            <a:spLocks noGrp="1"/>
          </p:cNvSpPr>
          <p:nvPr>
            <p:ph idx="16"/>
          </p:nvPr>
        </p:nvSpPr>
        <p:spPr>
          <a:xfrm>
            <a:off x="6810375" y="3930013"/>
            <a:ext cx="1976437" cy="584775"/>
          </a:xfrm>
          <a:prstGeom prst="rect">
            <a:avLst/>
          </a:prstGeom>
          <a:ln>
            <a:solidFill>
              <a:srgbClr val="0069B3"/>
            </a:solidFill>
          </a:ln>
        </p:spPr>
        <p:txBody>
          <a:bodyPr wrap="square" lIns="91426" tIns="45712" rIns="91426" bIns="45712" numCol="1" spcCol="215966" anchor="b" anchorCtr="0">
            <a:spAutoFit/>
          </a:bodyPr>
          <a:lstStyle>
            <a:lvl1pPr marL="0" indent="0">
              <a:lnSpc>
                <a:spcPct val="100000"/>
              </a:lnSpc>
              <a:buNone/>
              <a:defRPr sz="1600" baseline="0"/>
            </a:lvl1pPr>
            <a:lvl2pPr marL="457189" indent="0">
              <a:lnSpc>
                <a:spcPts val="2600"/>
              </a:lnSpc>
              <a:buNone/>
              <a:defRPr sz="1400"/>
            </a:lvl2pPr>
            <a:lvl3pPr marL="914378" indent="0">
              <a:lnSpc>
                <a:spcPts val="2600"/>
              </a:lnSpc>
              <a:buNone/>
              <a:defRPr sz="1200"/>
            </a:lvl3pPr>
            <a:lvl4pPr marL="1371566" indent="0">
              <a:lnSpc>
                <a:spcPts val="2600"/>
              </a:lnSpc>
              <a:buNone/>
              <a:defRPr sz="1100"/>
            </a:lvl4pPr>
            <a:lvl5pPr marL="1828754" indent="0">
              <a:lnSpc>
                <a:spcPts val="2600"/>
              </a:lnSpc>
              <a:buNone/>
              <a:defRPr sz="1100"/>
            </a:lvl5pPr>
          </a:lstStyle>
          <a:p>
            <a:pPr lvl="0"/>
            <a:r>
              <a:rPr lang="de-DE" dirty="0"/>
              <a:t>Textmasterformat bearbeiten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52E8328A-BA0D-4FC3-96CC-C03A465CA7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2623" y="470715"/>
            <a:ext cx="8264190" cy="728696"/>
          </a:xfrm>
        </p:spPr>
        <p:txBody>
          <a:bodyPr>
            <a:noAutofit/>
          </a:bodyPr>
          <a:lstStyle>
            <a:lvl1pPr>
              <a:defRPr cap="all" baseline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de-DE" dirty="0"/>
              <a:t>HIER Überschrift EINFÜGEN</a:t>
            </a:r>
          </a:p>
        </p:txBody>
      </p:sp>
      <p:sp>
        <p:nvSpPr>
          <p:cNvPr id="16" name="Inhaltsplatzhalter 6"/>
          <p:cNvSpPr>
            <a:spLocks noGrp="1"/>
          </p:cNvSpPr>
          <p:nvPr>
            <p:ph sz="quarter" idx="17"/>
          </p:nvPr>
        </p:nvSpPr>
        <p:spPr>
          <a:xfrm>
            <a:off x="535562" y="1200150"/>
            <a:ext cx="5867400" cy="3324225"/>
          </a:xfrm>
          <a:prstGeom prst="rect">
            <a:avLst/>
          </a:prstGeom>
        </p:spPr>
        <p:txBody>
          <a:bodyPr lIns="91426" tIns="45712" rIns="91426" bIns="45712" numCol="1" spcCol="0"/>
          <a:lstStyle>
            <a:lvl1pPr marL="0" indent="0">
              <a:lnSpc>
                <a:spcPts val="2600"/>
              </a:lnSpc>
              <a:buNone/>
              <a:defRPr sz="2200"/>
            </a:lvl1pPr>
            <a:lvl2pPr marL="457189" indent="0">
              <a:lnSpc>
                <a:spcPts val="2100"/>
              </a:lnSpc>
              <a:buNone/>
              <a:defRPr sz="1800"/>
            </a:lvl2pPr>
            <a:lvl3pPr marL="914378" indent="0">
              <a:lnSpc>
                <a:spcPts val="1900"/>
              </a:lnSpc>
              <a:buNone/>
              <a:defRPr sz="1600"/>
            </a:lvl3pPr>
            <a:lvl4pPr marL="1371566" indent="0">
              <a:lnSpc>
                <a:spcPts val="1600"/>
              </a:lnSpc>
              <a:buNone/>
              <a:defRPr sz="1400"/>
            </a:lvl4pPr>
            <a:lvl5pPr>
              <a:defRPr sz="1200"/>
            </a:lvl5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CFA6DB48-4996-FA4C-A6E2-BC7B09D1F46A}"/>
              </a:ext>
            </a:extLst>
          </p:cNvPr>
          <p:cNvSpPr txBox="1">
            <a:spLocks/>
          </p:cNvSpPr>
          <p:nvPr userDrawn="1"/>
        </p:nvSpPr>
        <p:spPr>
          <a:xfrm>
            <a:off x="3875914" y="210395"/>
            <a:ext cx="5007124" cy="170205"/>
          </a:xfrm>
          <a:prstGeom prst="rect">
            <a:avLst/>
          </a:prstGeom>
        </p:spPr>
        <p:txBody>
          <a:bodyPr lIns="91426" tIns="45712" rIns="91426" bIns="45712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Foundry Form Sans Demi" panose="02000700050000020004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1000" b="1" i="0" dirty="0">
                <a:solidFill>
                  <a:srgbClr val="53606B"/>
                </a:solidFill>
                <a:latin typeface="+mj-lt"/>
              </a:rPr>
              <a:t>JUSTUS-LIEBIG-UNIVERSITÄT GIESSEN</a:t>
            </a:r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247E35D3-E5B4-47CF-BAC7-149B8FDA0128}" type="datetime1">
              <a:rPr lang="de-DE" smtClean="0"/>
              <a:pPr/>
              <a:t>11.10.2023</a:t>
            </a:fld>
            <a:endParaRPr lang="de-DE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4A8F6D1-198D-482E-9F34-2BE0E1C9CD6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0750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2A9FE225-1CA0-49F8-AA81-F5B37B098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3844372"/>
            <a:ext cx="7848600" cy="537128"/>
          </a:xfrm>
          <a:prstGeom prst="rect">
            <a:avLst/>
          </a:prstGeom>
        </p:spPr>
        <p:txBody>
          <a:bodyPr vert="horz" lIns="91426" tIns="45712" rIns="91426" bIns="45712" rtlCol="0" anchor="ctr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5" name="Datumsplatzhalter 1"/>
          <p:cNvSpPr>
            <a:spLocks noGrp="1"/>
          </p:cNvSpPr>
          <p:nvPr>
            <p:ph type="dt" sz="half" idx="2"/>
          </p:nvPr>
        </p:nvSpPr>
        <p:spPr>
          <a:xfrm>
            <a:off x="552086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247E35D3-E5B4-47CF-BAC7-149B8FDA0128}" type="datetime1">
              <a:rPr lang="de-DE" smtClean="0"/>
              <a:pPr/>
              <a:t>11.10.2023</a:t>
            </a:fld>
            <a:endParaRPr lang="de-DE" dirty="0"/>
          </a:p>
        </p:txBody>
      </p:sp>
      <p:sp>
        <p:nvSpPr>
          <p:cNvPr id="16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3264372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7" name="Foliennummernplatzhalter 13"/>
          <p:cNvSpPr>
            <a:spLocks noGrp="1"/>
          </p:cNvSpPr>
          <p:nvPr>
            <p:ph type="sldNum" sz="quarter" idx="4"/>
          </p:nvPr>
        </p:nvSpPr>
        <p:spPr>
          <a:xfrm>
            <a:off x="6738659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4A8F6D1-198D-482E-9F34-2BE0E1C9CD6A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212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54" r:id="rId2"/>
    <p:sldLayoutId id="2147483744" r:id="rId3"/>
    <p:sldLayoutId id="2147483755" r:id="rId4"/>
    <p:sldLayoutId id="2147483708" r:id="rId5"/>
    <p:sldLayoutId id="2147483751" r:id="rId6"/>
    <p:sldLayoutId id="2147483756" r:id="rId7"/>
    <p:sldLayoutId id="2147483745" r:id="rId8"/>
    <p:sldLayoutId id="2147483752" r:id="rId9"/>
    <p:sldLayoutId id="2147483741" r:id="rId10"/>
    <p:sldLayoutId id="2147483737" r:id="rId11"/>
    <p:sldLayoutId id="2147483740" r:id="rId12"/>
    <p:sldLayoutId id="2147483748" r:id="rId13"/>
    <p:sldLayoutId id="2147483749" r:id="rId14"/>
    <p:sldLayoutId id="2147483738" r:id="rId15"/>
    <p:sldLayoutId id="2147483750" r:id="rId16"/>
    <p:sldLayoutId id="2147483689" r:id="rId17"/>
    <p:sldLayoutId id="2147483747" r:id="rId18"/>
    <p:sldLayoutId id="2147483753" r:id="rId19"/>
  </p:sldLayoutIdLst>
  <p:hf hdr="0"/>
  <p:txStyles>
    <p:titleStyle>
      <a:lvl1pPr algn="l" defTabSz="914378" rtl="0" eaLnBrk="1" latinLnBrk="0" hangingPunct="1">
        <a:lnSpc>
          <a:spcPct val="90000"/>
        </a:lnSpc>
        <a:spcBef>
          <a:spcPct val="0"/>
        </a:spcBef>
        <a:spcAft>
          <a:spcPts val="5200"/>
        </a:spcAft>
        <a:buNone/>
        <a:defRPr sz="3600" kern="2000" spc="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0" userDrawn="1">
          <p15:clr>
            <a:srgbClr val="F26B43"/>
          </p15:clr>
        </p15:guide>
        <p15:guide id="2" orient="horz" pos="3884" userDrawn="1">
          <p15:clr>
            <a:srgbClr val="F26B43"/>
          </p15:clr>
        </p15:guide>
        <p15:guide id="3" pos="204" userDrawn="1">
          <p15:clr>
            <a:srgbClr val="F26B43"/>
          </p15:clr>
        </p15:guide>
        <p15:guide id="4" pos="5556" userDrawn="1">
          <p15:clr>
            <a:srgbClr val="F26B43"/>
          </p15:clr>
        </p15:guide>
        <p15:guide id="5" orient="horz" pos="1003" userDrawn="1">
          <p15:clr>
            <a:srgbClr val="F26B43"/>
          </p15:clr>
        </p15:guide>
        <p15:guide id="6" pos="408" userDrawn="1">
          <p15:clr>
            <a:srgbClr val="C35EA4"/>
          </p15:clr>
        </p15:guide>
        <p15:guide id="7" orient="horz" pos="3680" userDrawn="1">
          <p15:clr>
            <a:srgbClr val="F26B43"/>
          </p15:clr>
        </p15:guide>
        <p15:guide id="8" pos="5352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25D1373-9D0F-4A57-9808-D1CE03816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E3927A6-C004-49C7-B84D-EFA116B04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D3EFEE2-A80E-4B3A-BA5F-522FD834E8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EF11A-554E-4D58-9005-E1BDEC036E67}" type="datetimeFigureOut">
              <a:rPr lang="de-DE" smtClean="0"/>
              <a:t>11.10.2023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FCDCD2C-2802-48B8-B21B-86CFAB9D37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68DD2D-1EB9-40F0-A946-2B99886063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EAE39F-3D71-4C86-A10A-305C8AB4871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683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9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hyperlink" Target="http://134.176.7.40/jlu.standort.php?id=167651&amp;lang=de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hyperlink" Target="https://www.uni-giessen.de/fbz/fb03/institutefb03/elementarbildung/abteilungen" TargetMode="External"/><Relationship Id="rId5" Type="http://schemas.openxmlformats.org/officeDocument/2006/relationships/image" Target="../media/image10.jp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9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://134.176.7.40/jlu.standort.php?id=167651&amp;lang=de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9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hyperlink" Target="http://134.176.7.40/jlu.standort.php?id=167651&amp;lang=de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://134.176.7.40/jlu.standort.php?id=167651&amp;lang=de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9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hyperlink" Target="http://134.176.7.40/jlu.standort.php?id=167651&amp;lang=de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1.xml"/><Relationship Id="rId7" Type="http://schemas.openxmlformats.org/officeDocument/2006/relationships/hyperlink" Target="http://134.176.7.40/jlu.standort.php?id=167651&amp;lang=de" TargetMode="Externa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4.png"/><Relationship Id="rId5" Type="http://schemas.openxmlformats.org/officeDocument/2006/relationships/hyperlink" Target="https://flexnow.uni-giessen.de/cms/index.php/de/fristen-an-abmeldung" TargetMode="External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9.xml"/><Relationship Id="rId7" Type="http://schemas.openxmlformats.org/officeDocument/2006/relationships/hyperlink" Target="https://www.uni-giessen.de/de/mug/7/7_80_ab_2023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EB3E6440-B960-4DAB-9597-289D911211CC}"/>
              </a:ext>
            </a:extLst>
          </p:cNvPr>
          <p:cNvSpPr/>
          <p:nvPr/>
        </p:nvSpPr>
        <p:spPr>
          <a:xfrm>
            <a:off x="1" y="3172986"/>
            <a:ext cx="8823324" cy="1589515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2" rIns="91426" bIns="45712" rtlCol="0" anchor="ctr"/>
          <a:lstStyle/>
          <a:p>
            <a:pPr algn="ctr"/>
            <a:endParaRPr lang="de-DE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Erziehungswissenschaft</a:t>
            </a:r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>
          <a:xfrm>
            <a:off x="790575" y="3996435"/>
            <a:ext cx="7754939" cy="286019"/>
          </a:xfrm>
        </p:spPr>
        <p:txBody>
          <a:bodyPr/>
          <a:lstStyle/>
          <a:p>
            <a:r>
              <a:rPr lang="de-DE" dirty="0"/>
              <a:t>Studieneinführungswoche WS 2023/24</a:t>
            </a:r>
          </a:p>
          <a:p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790575" y="4286419"/>
            <a:ext cx="7754939" cy="323850"/>
          </a:xfrm>
        </p:spPr>
        <p:txBody>
          <a:bodyPr/>
          <a:lstStyle/>
          <a:p>
            <a:r>
              <a:rPr lang="de-DE" dirty="0"/>
              <a:t>Prof. Dr. Jan-Hendrik Hinzke</a:t>
            </a: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436D87B-46E3-F121-2A84-3AC274B390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3095" y="42615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2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302"/>
    </mc:Choice>
    <mc:Fallback xmlns="">
      <p:transition spd="slow" advTm="158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3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6BC4565-562A-4E8E-A5F1-42E4DF37C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509" y="542924"/>
            <a:ext cx="4501583" cy="1121569"/>
          </a:xfrm>
        </p:spPr>
        <p:txBody>
          <a:bodyPr>
            <a:normAutofit/>
          </a:bodyPr>
          <a:lstStyle/>
          <a:p>
            <a:r>
              <a:rPr lang="de-DE" sz="2800" dirty="0"/>
              <a:t>EWL-Aufbaumodule</a:t>
            </a:r>
            <a:endParaRPr lang="de-DE" sz="2775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A585791-9878-4A61-B9C4-2AA1FA85E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510" y="1803800"/>
            <a:ext cx="4501583" cy="27967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700" b="1" dirty="0"/>
              <a:t>Aufbaumodule in der Erziehungswissenschaft </a:t>
            </a:r>
            <a:r>
              <a:rPr lang="de-DE" sz="1700" dirty="0"/>
              <a:t/>
            </a:r>
            <a:br>
              <a:rPr lang="de-DE" sz="1700" dirty="0"/>
            </a:br>
            <a:r>
              <a:rPr lang="de-DE" sz="1700" dirty="0"/>
              <a:t>(6 CP, 1 Vorlesung, 1 Seminar mit Präsentation &amp; Hausarbeit, Bericht oder Portfolio): </a:t>
            </a:r>
          </a:p>
          <a:p>
            <a:pPr marL="685800" lvl="1" indent="-342900">
              <a:buFont typeface="+mj-lt"/>
              <a:buAutoNum type="arabicPeriod"/>
            </a:pPr>
            <a:r>
              <a:rPr lang="de-DE" sz="1700" dirty="0"/>
              <a:t>Unterricht und Schule (2A)</a:t>
            </a:r>
          </a:p>
          <a:p>
            <a:pPr marL="685800" lvl="1" indent="-342900">
              <a:buFont typeface="+mj-lt"/>
              <a:buAutoNum type="arabicPeriod"/>
            </a:pPr>
            <a:r>
              <a:rPr lang="de-DE" sz="1700" dirty="0"/>
              <a:t>Erziehung, Bildung &amp; Sozialisation (2B)</a:t>
            </a:r>
          </a:p>
          <a:p>
            <a:pPr marL="685800" lvl="1" indent="-342900">
              <a:buFont typeface="+mj-lt"/>
              <a:buAutoNum type="arabicPeriod"/>
            </a:pPr>
            <a:r>
              <a:rPr lang="de-DE" sz="1700" dirty="0"/>
              <a:t>Beurteilung, Beratung &amp; Förderung (2C)</a:t>
            </a:r>
          </a:p>
          <a:p>
            <a:r>
              <a:rPr lang="de-DE" sz="1700" dirty="0"/>
              <a:t>L1 &amp; L2: 5.&amp;6. oder 6. Semester,</a:t>
            </a:r>
            <a:br>
              <a:rPr lang="de-DE" sz="1700" dirty="0"/>
            </a:br>
            <a:r>
              <a:rPr lang="de-DE" sz="1700" dirty="0"/>
              <a:t>L3 &amp; L5: 7.&amp;8. oder 8. Semester</a:t>
            </a:r>
          </a:p>
          <a:p>
            <a:r>
              <a:rPr lang="de-DE" sz="1700" dirty="0"/>
              <a:t>Dauer 1 oder 2 Semester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7BD0CAD-52D9-45E1-B21F-CA6AD6D2DC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15" r="35525" b="-1"/>
          <a:stretch/>
        </p:blipFill>
        <p:spPr>
          <a:xfrm>
            <a:off x="5399580" y="7"/>
            <a:ext cx="3744420" cy="5143493"/>
          </a:xfrm>
          <a:prstGeom prst="rect">
            <a:avLst/>
          </a:prstGeom>
          <a:effectLst/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D3B911DE-1D85-4997-910B-7D7A9D2EB146}"/>
              </a:ext>
            </a:extLst>
          </p:cNvPr>
          <p:cNvSpPr/>
          <p:nvPr/>
        </p:nvSpPr>
        <p:spPr>
          <a:xfrm>
            <a:off x="7645005" y="4866493"/>
            <a:ext cx="154208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de-DE" sz="1350" dirty="0">
                <a:solidFill>
                  <a:prstClr val="black"/>
                </a:solidFill>
                <a:latin typeface="Calibri" panose="020F0502020204030204"/>
                <a:hlinkClick r:id="rId6"/>
              </a:rPr>
              <a:t>(</a:t>
            </a:r>
            <a:r>
              <a:rPr lang="de-DE" sz="1350" dirty="0" err="1">
                <a:solidFill>
                  <a:prstClr val="black"/>
                </a:solidFill>
                <a:latin typeface="Calibri" panose="020F0502020204030204"/>
                <a:hlinkClick r:id="rId6"/>
              </a:rPr>
              <a:t>JLUgeschosspläne</a:t>
            </a:r>
            <a:r>
              <a:rPr lang="de-DE" sz="1350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</p:txBody>
      </p:sp>
      <p:pic>
        <p:nvPicPr>
          <p:cNvPr id="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DFEAC443-C25F-ECF2-E128-9DD204950D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03361" y="47370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5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218"/>
    </mc:Choice>
    <mc:Fallback xmlns="">
      <p:transition spd="slow" advTm="176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762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1768397" y="3830516"/>
            <a:ext cx="6004003" cy="360000"/>
          </a:xfrm>
        </p:spPr>
        <p:txBody>
          <a:bodyPr/>
          <a:lstStyle/>
          <a:p>
            <a:r>
              <a:rPr lang="de-DE" sz="1000" dirty="0"/>
              <a:t>https://www.uni-giessen.de/de/fbz/fb03/institutefb03/elementarbildung/personen/teamhinzke-1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dirty="0"/>
              <a:t>jan-hendrik.hinzke@erziehung.uni-giessen.de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DD52ED17-7EC4-AE1B-34F6-8CF35933CC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Jan-Hendrik Hinzke</a:t>
            </a: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B813D1EE-C136-EE3B-568B-5CA7653A43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37600" y="47371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5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86"/>
    </mc:Choice>
    <mc:Fallback xmlns="">
      <p:transition spd="slow" advTm="61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Gliederung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7"/>
          </p:nvPr>
        </p:nvSpPr>
        <p:spPr>
          <a:xfrm>
            <a:off x="535562" y="1200150"/>
            <a:ext cx="7673256" cy="332422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Wer wir sind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Grundmodul: Inhalte, Veranstaltungen, Prüfung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Studienverlaufspläne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Aufbaumodule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8"/>
          </p:nvPr>
        </p:nvSpPr>
        <p:spPr>
          <a:xfrm>
            <a:off x="552086" y="4767263"/>
            <a:ext cx="2133600" cy="274637"/>
          </a:xfrm>
        </p:spPr>
        <p:txBody>
          <a:bodyPr/>
          <a:lstStyle/>
          <a:p>
            <a:r>
              <a:rPr lang="de-DE" dirty="0"/>
              <a:t>02.10.2023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0"/>
          </p:nvPr>
        </p:nvSpPr>
        <p:spPr>
          <a:xfrm>
            <a:off x="6738659" y="4767263"/>
            <a:ext cx="2133600" cy="274637"/>
          </a:xfrm>
        </p:spPr>
        <p:txBody>
          <a:bodyPr/>
          <a:lstStyle/>
          <a:p>
            <a:fld id="{14A8F6D1-198D-482E-9F34-2BE0E1C9CD6A}" type="slidenum">
              <a:rPr lang="de-DE" smtClean="0"/>
              <a:t>2</a:t>
            </a:fld>
            <a:endParaRPr lang="de-DE"/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69F32C8C-6B9F-8FA3-CBD8-B86075123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85514" y="4635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1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26"/>
    </mc:Choice>
    <mc:Fallback xmlns="">
      <p:transition spd="slow" advTm="260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 descr="Ein Bild, das Menschliches Gesicht, Person, Lächeln, Shirt enthält.&#10;&#10;Automatisch generierte Beschreibung">
            <a:extLst>
              <a:ext uri="{FF2B5EF4-FFF2-40B4-BE49-F238E27FC236}">
                <a16:creationId xmlns:a16="http://schemas.microsoft.com/office/drawing/2014/main" id="{CC36C35B-261B-AF6B-4846-BF1F300FA6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2813" y="2318975"/>
            <a:ext cx="1404000" cy="9359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5A977B5-C1C4-4B1C-9B31-8DEC5A507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de-DE" dirty="0"/>
              <a:t>Wer wir sind…</a:t>
            </a:r>
            <a:endParaRPr lang="de-DE" dirty="0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19E0940-7627-4F83-9548-94D7402880F0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35561" y="1200150"/>
            <a:ext cx="5468423" cy="3324225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de-DE" altLang="de-DE" sz="1600" b="1" dirty="0"/>
              <a:t>Institut für Kindheits- und Schulpädagogik</a:t>
            </a:r>
          </a:p>
          <a:p>
            <a:pPr>
              <a:lnSpc>
                <a:spcPct val="100000"/>
              </a:lnSpc>
              <a:defRPr/>
            </a:pPr>
            <a:r>
              <a:rPr lang="de-DE" altLang="de-DE" sz="1400" b="1" dirty="0"/>
              <a:t>Prof. Dr. Katrin Rakoczy:</a:t>
            </a:r>
            <a:r>
              <a:rPr lang="de-DE" altLang="de-DE" sz="1400" dirty="0"/>
              <a:t> Professur für Erziehungswissenschaft </a:t>
            </a:r>
            <a:r>
              <a:rPr lang="de-DE" altLang="de-DE" sz="1400" dirty="0" err="1"/>
              <a:t>mdS</a:t>
            </a:r>
            <a:r>
              <a:rPr lang="de-DE" altLang="de-DE" sz="1400" dirty="0"/>
              <a:t> Schulpädagogik und Empirische Bildungsforschung</a:t>
            </a:r>
            <a:endParaRPr lang="de-DE" sz="1400" dirty="0"/>
          </a:p>
          <a:p>
            <a:pPr>
              <a:lnSpc>
                <a:spcPct val="100000"/>
              </a:lnSpc>
              <a:defRPr/>
            </a:pPr>
            <a:r>
              <a:rPr lang="de-DE" altLang="de-DE" sz="1400" b="1" dirty="0"/>
              <a:t>Prof. Dr. Anja Seifert:</a:t>
            </a:r>
            <a:r>
              <a:rPr lang="de-DE" altLang="de-DE" sz="1400" dirty="0"/>
              <a:t> Professur für Erziehungswissenschaft </a:t>
            </a:r>
            <a:br>
              <a:rPr lang="de-DE" altLang="de-DE" sz="1400" dirty="0"/>
            </a:br>
            <a:r>
              <a:rPr lang="de-DE" altLang="de-DE" sz="1400" dirty="0" err="1"/>
              <a:t>mdS</a:t>
            </a:r>
            <a:r>
              <a:rPr lang="de-DE" altLang="de-DE" sz="1400" dirty="0"/>
              <a:t> Grundschulpädagogik und Didaktik des Sachunterrichts</a:t>
            </a:r>
          </a:p>
          <a:p>
            <a:pPr>
              <a:lnSpc>
                <a:spcPct val="100000"/>
              </a:lnSpc>
              <a:defRPr/>
            </a:pPr>
            <a:r>
              <a:rPr lang="de-DE" sz="1400" b="1" dirty="0"/>
              <a:t>Prof. Dr. Jan-Hendrik Hinzke: </a:t>
            </a:r>
            <a:r>
              <a:rPr lang="de-DE" sz="1400" dirty="0"/>
              <a:t>Professur für Erziehungswissenschaft </a:t>
            </a:r>
            <a:r>
              <a:rPr lang="de-DE" sz="1400" dirty="0" err="1"/>
              <a:t>mdS</a:t>
            </a:r>
            <a:r>
              <a:rPr lang="de-DE" sz="1400" dirty="0"/>
              <a:t> Lehrerbildungsforschung</a:t>
            </a:r>
          </a:p>
          <a:p>
            <a:pPr>
              <a:lnSpc>
                <a:spcPct val="100000"/>
              </a:lnSpc>
              <a:defRPr/>
            </a:pPr>
            <a:r>
              <a:rPr lang="de-DE" altLang="de-DE" sz="1600" b="1" dirty="0"/>
              <a:t>Institut für Erziehungswissenschaft</a:t>
            </a:r>
          </a:p>
          <a:p>
            <a:pPr>
              <a:lnSpc>
                <a:spcPct val="100000"/>
              </a:lnSpc>
              <a:defRPr/>
            </a:pPr>
            <a:r>
              <a:rPr lang="de-DE" altLang="de-DE" sz="1400" b="1" dirty="0"/>
              <a:t>Prof. Dr. Ingrid Miethe</a:t>
            </a:r>
            <a:r>
              <a:rPr lang="de-DE" altLang="de-DE" sz="1400" dirty="0"/>
              <a:t>: Professur für Allgemeine Erziehungswissenschaft</a:t>
            </a:r>
          </a:p>
          <a:p>
            <a:pPr>
              <a:lnSpc>
                <a:spcPct val="100000"/>
              </a:lnSpc>
            </a:pPr>
            <a:endParaRPr lang="de-DE" sz="1400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A1CA01A-EC87-4360-922E-5E507438BBAF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2287625" y="4767263"/>
            <a:ext cx="5186901" cy="274637"/>
          </a:xfrm>
        </p:spPr>
        <p:txBody>
          <a:bodyPr/>
          <a:lstStyle/>
          <a:p>
            <a:r>
              <a:rPr lang="de-DE" dirty="0">
                <a:hlinkClick r:id="rId6"/>
              </a:rPr>
              <a:t>https://www.uni-giessen.de/fbz/fb03/institutefb03/elementarbildung/abteilungen</a:t>
            </a:r>
            <a:r>
              <a:rPr lang="de-DE" dirty="0"/>
              <a:t> </a:t>
            </a:r>
          </a:p>
          <a:p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11C1040-BD7F-4739-8F9B-F129E4C5E05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14A8F6D1-198D-482E-9F34-2BE0E1C9CD6A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3B9CFAB-03D0-4690-BD48-D5318F162D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2309" y="704416"/>
            <a:ext cx="1404504" cy="93771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3ECDFE5-F689-480D-A9D9-C40BC6F995E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2994"/>
          <a:stretch/>
        </p:blipFill>
        <p:spPr>
          <a:xfrm>
            <a:off x="6277056" y="1421836"/>
            <a:ext cx="1404504" cy="9695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7055E568-6D54-4554-B95D-360290F6CF2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6671" y="3386832"/>
            <a:ext cx="1404504" cy="937713"/>
          </a:xfrm>
          <a:prstGeom prst="rect">
            <a:avLst/>
          </a:prstGeom>
        </p:spPr>
      </p:pic>
      <p:sp>
        <p:nvSpPr>
          <p:cNvPr id="2" name="Datumsplatzhalter 4">
            <a:extLst>
              <a:ext uri="{FF2B5EF4-FFF2-40B4-BE49-F238E27FC236}">
                <a16:creationId xmlns:a16="http://schemas.microsoft.com/office/drawing/2014/main" id="{BBB29B2F-4D9D-766E-0AAC-6CF08F0CC872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552086" y="4767263"/>
            <a:ext cx="2133600" cy="274637"/>
          </a:xfrm>
        </p:spPr>
        <p:txBody>
          <a:bodyPr/>
          <a:lstStyle/>
          <a:p>
            <a:r>
              <a:rPr lang="de-DE" dirty="0"/>
              <a:t>02.10.2023</a:t>
            </a:r>
          </a:p>
        </p:txBody>
      </p:sp>
      <p:pic>
        <p:nvPicPr>
          <p:cNvPr id="5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AFAECF33-9C50-730C-41B0-0CD5EE612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85514" y="4635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79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935"/>
    </mc:Choice>
    <mc:Fallback xmlns="">
      <p:transition spd="slow" advTm="123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BC4565-562A-4E8E-A5F1-42E4DF37C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4" y="71016"/>
            <a:ext cx="4939868" cy="1257452"/>
          </a:xfrm>
        </p:spPr>
        <p:txBody>
          <a:bodyPr>
            <a:normAutofit/>
          </a:bodyPr>
          <a:lstStyle/>
          <a:p>
            <a:r>
              <a:rPr lang="de-DE" sz="2850" dirty="0"/>
              <a:t>EWL-Grundmodul: Inhalte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A585791-9878-4A61-B9C4-2AA1FA85E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4" y="1155939"/>
            <a:ext cx="5169760" cy="31927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500" b="1" dirty="0"/>
              <a:t>Grundmodul: Erziehungswissenschaft für die Schule (EWL 1)</a:t>
            </a:r>
            <a:r>
              <a:rPr lang="de-DE" sz="1500" dirty="0"/>
              <a:t/>
            </a:r>
            <a:br>
              <a:rPr lang="de-DE" sz="1500" dirty="0"/>
            </a:br>
            <a:r>
              <a:rPr lang="de-DE" sz="1500" dirty="0"/>
              <a:t>(9 CP, 1 Vorlesung (VL), 2 Proseminare (PS), Dauer: 2 Semester): </a:t>
            </a:r>
          </a:p>
          <a:p>
            <a:pPr lvl="1"/>
            <a:r>
              <a:rPr lang="de-DE" sz="1500" dirty="0"/>
              <a:t>Theorie der Schule und des Unterrichts</a:t>
            </a:r>
          </a:p>
          <a:p>
            <a:pPr lvl="1"/>
            <a:r>
              <a:rPr lang="de-DE" sz="1500" dirty="0"/>
              <a:t>Schulsystem und dessen Entwicklung sowie schulartspezifische Fragen und Probleme</a:t>
            </a:r>
          </a:p>
          <a:p>
            <a:pPr lvl="1"/>
            <a:r>
              <a:rPr lang="de-DE" sz="1500" dirty="0"/>
              <a:t>Theorien und Erkenntnisse der Erziehung, Bildung und Sozialisationsforschung</a:t>
            </a:r>
          </a:p>
          <a:p>
            <a:pPr lvl="1"/>
            <a:r>
              <a:rPr lang="de-DE" sz="1500" dirty="0"/>
              <a:t>Entwicklung des Lehrer*</a:t>
            </a:r>
            <a:r>
              <a:rPr lang="de-DE" sz="1500" dirty="0" err="1"/>
              <a:t>innenberufs</a:t>
            </a:r>
            <a:r>
              <a:rPr lang="de-DE" sz="1500" dirty="0"/>
              <a:t> und Aufgaben von Lehrpersonen </a:t>
            </a:r>
          </a:p>
          <a:p>
            <a:pPr lvl="1"/>
            <a:r>
              <a:rPr lang="de-DE" sz="1500" dirty="0"/>
              <a:t>Institutionelle und organisatorische Aspekte von Schule und Unterricht sowie Grundbegriffe einer allgemeinen Didaktik (z.B. Heterogenität, Inklusion)</a:t>
            </a:r>
          </a:p>
          <a:p>
            <a:pPr lvl="1"/>
            <a:r>
              <a:rPr lang="de-DE" sz="1500" dirty="0"/>
              <a:t>Unterrichtskonzepte, Unterrichtsmethoden, Unterrichtsqualität</a:t>
            </a:r>
          </a:p>
          <a:p>
            <a:pPr lvl="1"/>
            <a:r>
              <a:rPr lang="de-DE" sz="1500" dirty="0"/>
              <a:t>Grundlegende forschungsmethodische Zugänge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F819D21-23D3-4BF6-AAA2-8B27F1FDB6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12" r="37021" b="-1"/>
          <a:stretch/>
        </p:blipFill>
        <p:spPr>
          <a:xfrm>
            <a:off x="16" y="7"/>
            <a:ext cx="3476678" cy="5143493"/>
          </a:xfrm>
          <a:prstGeom prst="rect">
            <a:avLst/>
          </a:prstGeom>
          <a:effectLst/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D3BF219-46AF-4ACA-B85C-6A189702B723}"/>
              </a:ext>
            </a:extLst>
          </p:cNvPr>
          <p:cNvSpPr/>
          <p:nvPr/>
        </p:nvSpPr>
        <p:spPr>
          <a:xfrm>
            <a:off x="0" y="4866493"/>
            <a:ext cx="154208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de-DE" sz="1350" dirty="0">
                <a:solidFill>
                  <a:prstClr val="black"/>
                </a:solidFill>
                <a:latin typeface="Calibri" panose="020F0502020204030204"/>
                <a:hlinkClick r:id="rId6"/>
              </a:rPr>
              <a:t>(</a:t>
            </a:r>
            <a:r>
              <a:rPr lang="de-DE" sz="1350" dirty="0" err="1">
                <a:solidFill>
                  <a:prstClr val="black"/>
                </a:solidFill>
                <a:latin typeface="Calibri" panose="020F0502020204030204"/>
                <a:hlinkClick r:id="rId6"/>
              </a:rPr>
              <a:t>JLUgeschosspläne</a:t>
            </a:r>
            <a:r>
              <a:rPr lang="de-DE" sz="1350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</p:txBody>
      </p:sp>
      <p:pic>
        <p:nvPicPr>
          <p:cNvPr id="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63803D60-88ED-ADA5-1F9A-279CEC4B3C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69865" y="461013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04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9962"/>
    </mc:Choice>
    <mc:Fallback xmlns="">
      <p:transition spd="slow" advTm="219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199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BC4565-562A-4E8E-A5F1-42E4DF37C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471950"/>
            <a:ext cx="5364509" cy="1257452"/>
          </a:xfrm>
        </p:spPr>
        <p:txBody>
          <a:bodyPr>
            <a:normAutofit/>
          </a:bodyPr>
          <a:lstStyle/>
          <a:p>
            <a:r>
              <a:rPr lang="de-DE" sz="2850" dirty="0"/>
              <a:t>EWL-Grundmodul: Veranstaltungen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A585791-9878-4A61-B9C4-2AA1FA85E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4" y="1828801"/>
            <a:ext cx="5161134" cy="2839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500" b="1" dirty="0"/>
              <a:t>Grundmodul: Erziehungswissenschaft für die Schule (EWL 1)</a:t>
            </a:r>
            <a:r>
              <a:rPr lang="de-DE" sz="1500" dirty="0"/>
              <a:t/>
            </a:r>
            <a:br>
              <a:rPr lang="de-DE" sz="1500" dirty="0"/>
            </a:br>
            <a:r>
              <a:rPr lang="de-DE" sz="1500" dirty="0"/>
              <a:t>(9 CP, 1 Vorlesung (VL), 2 Proseminare (PS), Dauer: 2 Semester): </a:t>
            </a:r>
          </a:p>
          <a:p>
            <a:pPr marL="609600" indent="-433388"/>
            <a:r>
              <a:rPr lang="de-DE" altLang="de-DE" sz="1500" dirty="0"/>
              <a:t>EWL 1.1 (VL) (1 SWS): Theorie der Schule und des Unterrichts (</a:t>
            </a:r>
            <a:r>
              <a:rPr lang="de-DE" altLang="de-DE" sz="1500" dirty="0" err="1"/>
              <a:t>WiSe</a:t>
            </a:r>
            <a:r>
              <a:rPr lang="de-DE" altLang="de-DE" sz="1500" dirty="0"/>
              <a:t> 2023/24: Hinzke; </a:t>
            </a:r>
            <a:br>
              <a:rPr lang="de-DE" altLang="de-DE" sz="1500" dirty="0"/>
            </a:br>
            <a:r>
              <a:rPr lang="de-DE" altLang="de-DE" sz="1500" dirty="0" err="1"/>
              <a:t>SoSe</a:t>
            </a:r>
            <a:r>
              <a:rPr lang="de-DE" altLang="de-DE" sz="1500" dirty="0"/>
              <a:t> 2024: Rakoczy)</a:t>
            </a:r>
          </a:p>
          <a:p>
            <a:pPr marL="609600" indent="-433388"/>
            <a:r>
              <a:rPr lang="de-DE" altLang="de-DE" sz="1500" dirty="0"/>
              <a:t>EWL 1.2 (PS) (2 SWS): Proseminar zur Vorlesung (Lehrende der Abteilungen)</a:t>
            </a:r>
          </a:p>
          <a:p>
            <a:pPr marL="609600" indent="-433388"/>
            <a:r>
              <a:rPr lang="de-DE" altLang="de-DE" sz="1500" dirty="0"/>
              <a:t>EWL 1.3 (PS) (2 SWS): Proseminar </a:t>
            </a:r>
            <a:br>
              <a:rPr lang="de-DE" altLang="de-DE" sz="1500" dirty="0"/>
            </a:br>
            <a:r>
              <a:rPr lang="de-DE" altLang="de-DE" sz="1500" dirty="0"/>
              <a:t>(Lehrende der Abteilungen)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F819D21-23D3-4BF6-AAA2-8B27F1FDB6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12" r="37021" b="-1"/>
          <a:stretch/>
        </p:blipFill>
        <p:spPr>
          <a:xfrm>
            <a:off x="16" y="7"/>
            <a:ext cx="3476678" cy="5143493"/>
          </a:xfrm>
          <a:prstGeom prst="rect">
            <a:avLst/>
          </a:prstGeom>
          <a:effectLst/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D3BF219-46AF-4ACA-B85C-6A189702B723}"/>
              </a:ext>
            </a:extLst>
          </p:cNvPr>
          <p:cNvSpPr/>
          <p:nvPr/>
        </p:nvSpPr>
        <p:spPr>
          <a:xfrm>
            <a:off x="0" y="4866493"/>
            <a:ext cx="154208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de-DE" sz="1350" dirty="0">
                <a:solidFill>
                  <a:prstClr val="black"/>
                </a:solidFill>
                <a:latin typeface="Calibri" panose="020F0502020204030204"/>
                <a:hlinkClick r:id="rId6"/>
              </a:rPr>
              <a:t>(</a:t>
            </a:r>
            <a:r>
              <a:rPr lang="de-DE" sz="1350" dirty="0" err="1">
                <a:solidFill>
                  <a:prstClr val="black"/>
                </a:solidFill>
                <a:latin typeface="Calibri" panose="020F0502020204030204"/>
                <a:hlinkClick r:id="rId6"/>
              </a:rPr>
              <a:t>JLUgeschosspläne</a:t>
            </a:r>
            <a:r>
              <a:rPr lang="de-DE" sz="1350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</p:txBody>
      </p:sp>
      <p:pic>
        <p:nvPicPr>
          <p:cNvPr id="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AA686929-D2B0-AFDA-CCF5-9246FD9FEA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8808" y="461013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9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439"/>
    </mc:Choice>
    <mc:Fallback xmlns="">
      <p:transition spd="slow" advTm="65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654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BC4565-562A-4E8E-A5F1-42E4DF37C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3" y="412601"/>
            <a:ext cx="4939868" cy="1257452"/>
          </a:xfrm>
        </p:spPr>
        <p:txBody>
          <a:bodyPr>
            <a:normAutofit/>
          </a:bodyPr>
          <a:lstStyle/>
          <a:p>
            <a:r>
              <a:rPr lang="de-DE" sz="2850" dirty="0"/>
              <a:t>EWL-Grundmodul: Prüfung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A585791-9878-4A61-B9C4-2AA1FA85E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4" y="1415811"/>
            <a:ext cx="5187245" cy="2839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500" b="1" dirty="0"/>
              <a:t>Grundmodul: Erziehungswissenschaft für die Schule (EWL 1)</a:t>
            </a:r>
            <a:r>
              <a:rPr lang="de-DE" sz="1500" dirty="0"/>
              <a:t/>
            </a:r>
            <a:br>
              <a:rPr lang="de-DE" sz="1500" dirty="0"/>
            </a:br>
            <a:r>
              <a:rPr lang="de-DE" sz="1500" dirty="0"/>
              <a:t>(9 CP, 1 Vorlesung (VL), 2 Proseminare (PS), Dauer: 2 Semester):</a:t>
            </a:r>
          </a:p>
          <a:p>
            <a:pPr marL="0" indent="0">
              <a:buNone/>
            </a:pPr>
            <a:r>
              <a:rPr lang="de-DE" sz="1500" dirty="0"/>
              <a:t>Modulbegleitende Prüfung, bestehend aus </a:t>
            </a:r>
          </a:p>
          <a:p>
            <a:pPr marL="609600" indent="-433388"/>
            <a:r>
              <a:rPr lang="de-DE" altLang="de-DE" sz="1500" b="1" dirty="0"/>
              <a:t>Klausur </a:t>
            </a:r>
            <a:r>
              <a:rPr lang="de-DE" altLang="de-DE" sz="1500" dirty="0"/>
              <a:t>über VL und PS (60 Minuten, </a:t>
            </a:r>
            <a:br>
              <a:rPr lang="de-DE" altLang="de-DE" sz="1500" dirty="0"/>
            </a:br>
            <a:r>
              <a:rPr lang="de-DE" altLang="de-DE" sz="1500" dirty="0"/>
              <a:t>1. Modulsemester). Die Prüfung findet organisatorisch in der VL statt</a:t>
            </a:r>
          </a:p>
          <a:p>
            <a:pPr marL="609600" indent="-433388"/>
            <a:r>
              <a:rPr lang="de-DE" altLang="de-DE" sz="1500" b="1" dirty="0"/>
              <a:t>Präsentation</a:t>
            </a:r>
            <a:r>
              <a:rPr lang="de-DE" altLang="de-DE" sz="1500" dirty="0"/>
              <a:t> im PS (20-30 Minuten, </a:t>
            </a:r>
            <a:br>
              <a:rPr lang="de-DE" altLang="de-DE" sz="1500" dirty="0"/>
            </a:br>
            <a:r>
              <a:rPr lang="de-DE" altLang="de-DE" sz="1500" dirty="0"/>
              <a:t>2. Modulsemester) </a:t>
            </a:r>
          </a:p>
          <a:p>
            <a:pPr marL="176212" indent="0">
              <a:buNone/>
            </a:pPr>
            <a:r>
              <a:rPr lang="de-DE" altLang="de-DE" sz="1500" dirty="0"/>
              <a:t>Bildung der Modulnote: 50 % Klausur, 50 % Präsentation; beide Prüfungsleistungen müssen jeweils mit mindestens 5 Punkten bestanden sein.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F819D21-23D3-4BF6-AAA2-8B27F1FDB6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12" r="37021" b="-1"/>
          <a:stretch/>
        </p:blipFill>
        <p:spPr>
          <a:xfrm>
            <a:off x="16" y="7"/>
            <a:ext cx="3476678" cy="5143493"/>
          </a:xfrm>
          <a:prstGeom prst="rect">
            <a:avLst/>
          </a:prstGeom>
          <a:effectLst/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D3BF219-46AF-4ACA-B85C-6A189702B723}"/>
              </a:ext>
            </a:extLst>
          </p:cNvPr>
          <p:cNvSpPr/>
          <p:nvPr/>
        </p:nvSpPr>
        <p:spPr>
          <a:xfrm>
            <a:off x="0" y="4866493"/>
            <a:ext cx="154208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de-DE" sz="1350" dirty="0">
                <a:solidFill>
                  <a:prstClr val="black"/>
                </a:solidFill>
                <a:latin typeface="Calibri" panose="020F0502020204030204"/>
                <a:hlinkClick r:id="rId6"/>
              </a:rPr>
              <a:t>(</a:t>
            </a:r>
            <a:r>
              <a:rPr lang="de-DE" sz="1350" dirty="0" err="1">
                <a:solidFill>
                  <a:prstClr val="black"/>
                </a:solidFill>
                <a:latin typeface="Calibri" panose="020F0502020204030204"/>
                <a:hlinkClick r:id="rId6"/>
              </a:rPr>
              <a:t>JLUgeschosspläne</a:t>
            </a:r>
            <a:r>
              <a:rPr lang="de-DE" sz="1350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</p:txBody>
      </p:sp>
      <p:pic>
        <p:nvPicPr>
          <p:cNvPr id="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857CB67-0758-36E8-87D0-34F23F9DFD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7117" y="452769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8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779"/>
    </mc:Choice>
    <mc:Fallback xmlns="">
      <p:transition spd="slow" advTm="867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8677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A585791-9878-4A61-B9C4-2AA1FA85E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3" y="1337754"/>
            <a:ext cx="5187245" cy="2839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500" b="1" dirty="0"/>
              <a:t>Grundmodul: Erziehungswissenschaft für die Schule (EWL 1)</a:t>
            </a:r>
            <a:r>
              <a:rPr lang="de-DE" sz="1500" dirty="0"/>
              <a:t/>
            </a:r>
            <a:br>
              <a:rPr lang="de-DE" sz="1500" dirty="0"/>
            </a:br>
            <a:r>
              <a:rPr lang="de-DE" sz="1500" dirty="0"/>
              <a:t>(9 CP, 1 Vorlesung (VL), 2 Proseminare (PS), Dauer: 2 Semester):</a:t>
            </a:r>
          </a:p>
          <a:p>
            <a:pPr marL="176212" indent="0">
              <a:buNone/>
            </a:pPr>
            <a:r>
              <a:rPr lang="de-DE" altLang="de-DE" sz="1500" dirty="0"/>
              <a:t>1. Wiederholungsprüfung: Wurde die Klausur nicht bestanden, besteht die 1. Wiederholungsprüfung aus einer Nachschreibeklausur (60 Minuten). Wurde die Präsentation nicht bestanden, besteht die 1. Wiederholungsprüfung aus einer mündlichen Prüfung (15 Minuten). </a:t>
            </a:r>
          </a:p>
          <a:p>
            <a:pPr marL="176212" indent="0">
              <a:buNone/>
            </a:pPr>
            <a:r>
              <a:rPr lang="de-DE" altLang="de-DE" sz="1500" dirty="0"/>
              <a:t>2. Wiederholungsprüfung: Wurde die Nachschreibeklausur nicht bestanden oder die mündliche Prüfung nicht bestanden, besteht die 2. Wiederholungsprüfung in einer mündlichen Prüfung (jeweils 15 Minuten).</a:t>
            </a:r>
          </a:p>
          <a:p>
            <a:pPr marL="176212" indent="0">
              <a:buNone/>
            </a:pPr>
            <a:r>
              <a:rPr lang="de-DE" sz="1500" dirty="0"/>
              <a:t>Prüfungsvoraussetzung: Teilnahme an mind. 80% der Termine in den Proseminaren, aktive Beteiligung</a:t>
            </a:r>
            <a:endParaRPr lang="de-DE" altLang="de-DE" sz="1500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F819D21-23D3-4BF6-AAA2-8B27F1FDB6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12" r="37021" b="-1"/>
          <a:stretch/>
        </p:blipFill>
        <p:spPr>
          <a:xfrm>
            <a:off x="16" y="7"/>
            <a:ext cx="3476678" cy="5143493"/>
          </a:xfrm>
          <a:prstGeom prst="rect">
            <a:avLst/>
          </a:prstGeom>
          <a:effectLst/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D3BF219-46AF-4ACA-B85C-6A189702B723}"/>
              </a:ext>
            </a:extLst>
          </p:cNvPr>
          <p:cNvSpPr/>
          <p:nvPr/>
        </p:nvSpPr>
        <p:spPr>
          <a:xfrm>
            <a:off x="0" y="4866493"/>
            <a:ext cx="154208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de-DE" sz="1350" dirty="0">
                <a:solidFill>
                  <a:prstClr val="black"/>
                </a:solidFill>
                <a:latin typeface="Calibri" panose="020F0502020204030204"/>
                <a:hlinkClick r:id="rId6"/>
              </a:rPr>
              <a:t>(</a:t>
            </a:r>
            <a:r>
              <a:rPr lang="de-DE" sz="1350" dirty="0" err="1">
                <a:solidFill>
                  <a:prstClr val="black"/>
                </a:solidFill>
                <a:latin typeface="Calibri" panose="020F0502020204030204"/>
                <a:hlinkClick r:id="rId6"/>
              </a:rPr>
              <a:t>JLUgeschosspläne</a:t>
            </a:r>
            <a:r>
              <a:rPr lang="de-DE" sz="1350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35BAA73C-2055-094A-FFD9-F2DEFAE5F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337956"/>
            <a:ext cx="4939868" cy="1257452"/>
          </a:xfrm>
        </p:spPr>
        <p:txBody>
          <a:bodyPr>
            <a:normAutofit/>
          </a:bodyPr>
          <a:lstStyle/>
          <a:p>
            <a:r>
              <a:rPr lang="de-DE" sz="2850" dirty="0"/>
              <a:t>EWL-Grundmodul: Prüfung</a:t>
            </a: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84FC10E4-449A-5E1E-7744-CC00931D80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7336" y="461013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7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997"/>
    </mc:Choice>
    <mc:Fallback xmlns="">
      <p:transition spd="slow" advTm="49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99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BC4565-562A-4E8E-A5F1-42E4DF37C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3" y="471950"/>
            <a:ext cx="4939868" cy="1257452"/>
          </a:xfrm>
        </p:spPr>
        <p:txBody>
          <a:bodyPr>
            <a:normAutofit/>
          </a:bodyPr>
          <a:lstStyle/>
          <a:p>
            <a:r>
              <a:rPr lang="de-DE" sz="2850" dirty="0"/>
              <a:t>EWL-Grundmodul: Prüfung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A585791-9878-4A61-B9C4-2AA1FA85E7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24074" y="1828801"/>
            <a:ext cx="4939867" cy="283906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800" dirty="0">
                <a:solidFill>
                  <a:prstClr val="black"/>
                </a:solidFill>
              </a:rPr>
              <a:t>Sie müssen sich über </a:t>
            </a:r>
            <a:r>
              <a:rPr lang="de-DE" sz="1800" dirty="0" err="1">
                <a:solidFill>
                  <a:prstClr val="black"/>
                </a:solidFill>
              </a:rPr>
              <a:t>Flexnow</a:t>
            </a:r>
            <a:r>
              <a:rPr lang="de-DE" sz="1800" dirty="0">
                <a:solidFill>
                  <a:prstClr val="black"/>
                </a:solidFill>
              </a:rPr>
              <a:t> zur Prüfung anmelden.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800" dirty="0">
                <a:solidFill>
                  <a:prstClr val="black"/>
                </a:solidFill>
              </a:rPr>
              <a:t>Die Fristen finden Sie hier: </a:t>
            </a:r>
            <a:r>
              <a:rPr lang="de-DE" sz="1800" dirty="0">
                <a:solidFill>
                  <a:srgbClr val="165A97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https://flexnow.uni-giessen.de/cms/index.php/de/fristen-an-abmeldung</a:t>
            </a:r>
            <a:endParaRPr lang="de-DE" sz="1800" dirty="0">
              <a:solidFill>
                <a:srgbClr val="165A97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de-DE" sz="1800" dirty="0">
                <a:solidFill>
                  <a:prstClr val="black"/>
                </a:solidFill>
              </a:rPr>
              <a:t>Informationen rund um die Modulprüfung werden Sie online auf der Institutsseite finden.</a:t>
            </a:r>
          </a:p>
          <a:p>
            <a:pPr marL="0" lvl="0" indent="0">
              <a:buNone/>
            </a:pPr>
            <a:endParaRPr lang="de-DE" sz="1600" dirty="0">
              <a:solidFill>
                <a:prstClr val="black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F819D21-23D3-4BF6-AAA2-8B27F1FDB6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112" r="37021" b="-1"/>
          <a:stretch/>
        </p:blipFill>
        <p:spPr>
          <a:xfrm>
            <a:off x="16" y="7"/>
            <a:ext cx="3476678" cy="5143493"/>
          </a:xfrm>
          <a:prstGeom prst="rect">
            <a:avLst/>
          </a:prstGeom>
          <a:effectLst/>
        </p:spPr>
      </p:pic>
      <p:sp>
        <p:nvSpPr>
          <p:cNvPr id="5" name="Rechteck 4">
            <a:extLst>
              <a:ext uri="{FF2B5EF4-FFF2-40B4-BE49-F238E27FC236}">
                <a16:creationId xmlns:a16="http://schemas.microsoft.com/office/drawing/2014/main" id="{7D3BF219-46AF-4ACA-B85C-6A189702B723}"/>
              </a:ext>
            </a:extLst>
          </p:cNvPr>
          <p:cNvSpPr/>
          <p:nvPr/>
        </p:nvSpPr>
        <p:spPr>
          <a:xfrm>
            <a:off x="0" y="4866493"/>
            <a:ext cx="154208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de-DE" sz="1350" dirty="0">
                <a:solidFill>
                  <a:prstClr val="black"/>
                </a:solidFill>
                <a:latin typeface="Calibri" panose="020F0502020204030204"/>
                <a:hlinkClick r:id="rId7"/>
              </a:rPr>
              <a:t>(</a:t>
            </a:r>
            <a:r>
              <a:rPr lang="de-DE" sz="1350" dirty="0" err="1">
                <a:solidFill>
                  <a:prstClr val="black"/>
                </a:solidFill>
                <a:latin typeface="Calibri" panose="020F0502020204030204"/>
                <a:hlinkClick r:id="rId7"/>
              </a:rPr>
              <a:t>JLUgeschosspläne</a:t>
            </a:r>
            <a:r>
              <a:rPr lang="de-DE" sz="1350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</p:txBody>
      </p:sp>
      <p:pic>
        <p:nvPicPr>
          <p:cNvPr id="6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916CCAC2-8005-5A64-B896-2A7FA374A7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60741" y="461013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3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397"/>
    </mc:Choice>
    <mc:Fallback xmlns="">
      <p:transition spd="slow" advTm="39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E2366F93-5F3D-D831-CC70-E9C3D26B3E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1545" y="3036189"/>
            <a:ext cx="7093450" cy="1409704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ED33AAD-BE0E-5CB4-12EA-03F31AD18F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746" t="5799"/>
          <a:stretch/>
        </p:blipFill>
        <p:spPr>
          <a:xfrm>
            <a:off x="1583473" y="1199411"/>
            <a:ext cx="6886083" cy="1614832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Studienverlaufspläne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8"/>
          </p:nvPr>
        </p:nvSpPr>
        <p:spPr>
          <a:xfrm>
            <a:off x="552086" y="4767263"/>
            <a:ext cx="2133600" cy="274637"/>
          </a:xfrm>
        </p:spPr>
        <p:txBody>
          <a:bodyPr/>
          <a:lstStyle/>
          <a:p>
            <a:r>
              <a:rPr lang="de-DE" dirty="0"/>
              <a:t>02.10.2023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9"/>
          </p:nvPr>
        </p:nvSpPr>
        <p:spPr>
          <a:xfrm>
            <a:off x="1281545" y="4767263"/>
            <a:ext cx="7093528" cy="274637"/>
          </a:xfrm>
        </p:spPr>
        <p:txBody>
          <a:bodyPr/>
          <a:lstStyle/>
          <a:p>
            <a:r>
              <a:rPr lang="de-DE" dirty="0">
                <a:hlinkClick r:id="rId7"/>
              </a:rPr>
              <a:t>7.80 Modularisierte Lehrämter ab Wintersemester 2023/2024 — Deutsch (uni-giessen.de)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20"/>
          </p:nvPr>
        </p:nvSpPr>
        <p:spPr>
          <a:xfrm>
            <a:off x="6738659" y="4767263"/>
            <a:ext cx="2133600" cy="274637"/>
          </a:xfrm>
        </p:spPr>
        <p:txBody>
          <a:bodyPr/>
          <a:lstStyle/>
          <a:p>
            <a:fld id="{14A8F6D1-198D-482E-9F34-2BE0E1C9CD6A}" type="slidenum">
              <a:rPr lang="de-DE" smtClean="0"/>
              <a:t>9</a:t>
            </a:fld>
            <a:endParaRPr lang="de-DE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304AA2B-830A-4F4F-8A92-9FBB483641FB}"/>
              </a:ext>
            </a:extLst>
          </p:cNvPr>
          <p:cNvSpPr txBox="1"/>
          <p:nvPr/>
        </p:nvSpPr>
        <p:spPr>
          <a:xfrm>
            <a:off x="760853" y="1290986"/>
            <a:ext cx="1716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accent1"/>
                </a:solidFill>
              </a:rPr>
              <a:t>L1 und L2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98AEAED-70C7-46FE-BC70-10D1063BF57E}"/>
              </a:ext>
            </a:extLst>
          </p:cNvPr>
          <p:cNvSpPr txBox="1"/>
          <p:nvPr/>
        </p:nvSpPr>
        <p:spPr>
          <a:xfrm>
            <a:off x="760853" y="3102713"/>
            <a:ext cx="1716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solidFill>
                  <a:schemeClr val="accent1"/>
                </a:solidFill>
              </a:rPr>
              <a:t>L3 und L5</a:t>
            </a:r>
          </a:p>
        </p:txBody>
      </p:sp>
      <p:pic>
        <p:nvPicPr>
          <p:cNvPr id="2" name="Aufgezeichneter Sound">
            <a:hlinkClick r:id="" action="ppaction://media"/>
            <a:extLst>
              <a:ext uri="{FF2B5EF4-FFF2-40B4-BE49-F238E27FC236}">
                <a16:creationId xmlns:a16="http://schemas.microsoft.com/office/drawing/2014/main" id="{C550613F-13B0-CAC7-E2BF-0888507E7D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217266" y="46355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3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58"/>
    </mc:Choice>
    <mc:Fallback xmlns="">
      <p:transition spd="slow" advTm="43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32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1" grpId="0"/>
    </p:bldLst>
  </p:timing>
</p:sld>
</file>

<file path=ppt/theme/theme1.xml><?xml version="1.0" encoding="utf-8"?>
<a:theme xmlns:a="http://schemas.openxmlformats.org/drawingml/2006/main" name="Vorlage_JLU_4_3_Calibri">
  <a:themeElements>
    <a:clrScheme name="JLU Gießen">
      <a:dk1>
        <a:sysClr val="windowText" lastClr="000000"/>
      </a:dk1>
      <a:lt1>
        <a:sysClr val="window" lastClr="FFFFFF"/>
      </a:lt1>
      <a:dk2>
        <a:srgbClr val="53606B"/>
      </a:dk2>
      <a:lt2>
        <a:srgbClr val="E7E6E6"/>
      </a:lt2>
      <a:accent1>
        <a:srgbClr val="0069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DCE6EB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ubtile Körper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orlage_JLU_16_9_Calibri" id="{94DD88D0-D457-644F-A7F0-6955DBD8CE4A}" vid="{314A76D1-DB2F-6140-859D-E7FD00B58DE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Vorlage_JLU_4_3_Calibri</Template>
  <TotalTime>0</TotalTime>
  <Words>662</Words>
  <Application>Microsoft Office PowerPoint</Application>
  <PresentationFormat>Bildschirmpräsentation (16:9)</PresentationFormat>
  <Paragraphs>81</Paragraphs>
  <Slides>11</Slides>
  <Notes>9</Notes>
  <HiddenSlides>0</HiddenSlides>
  <MMClips>11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Vorlage_JLU_4_3_Calibri</vt:lpstr>
      <vt:lpstr>Office</vt:lpstr>
      <vt:lpstr>Erziehungswissenschaft</vt:lpstr>
      <vt:lpstr>Gliederung</vt:lpstr>
      <vt:lpstr>Wer wir sind…</vt:lpstr>
      <vt:lpstr>EWL-Grundmodul: Inhalte</vt:lpstr>
      <vt:lpstr>EWL-Grundmodul: Veranstaltungen</vt:lpstr>
      <vt:lpstr>EWL-Grundmodul: Prüfung</vt:lpstr>
      <vt:lpstr>EWL-Grundmodul: Prüfung</vt:lpstr>
      <vt:lpstr>EWL-Grundmodul: Prüfung</vt:lpstr>
      <vt:lpstr>Studienverlaufspläne</vt:lpstr>
      <vt:lpstr>EWL-Aufbaumodule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MASTER</dc:creator>
  <cp:lastModifiedBy>Beate Caputa</cp:lastModifiedBy>
  <cp:revision>122</cp:revision>
  <dcterms:created xsi:type="dcterms:W3CDTF">2019-05-10T09:52:59Z</dcterms:created>
  <dcterms:modified xsi:type="dcterms:W3CDTF">2023-10-11T12:40:32Z</dcterms:modified>
</cp:coreProperties>
</file>