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71" r:id="rId2"/>
    <p:sldId id="279" r:id="rId3"/>
    <p:sldId id="311" r:id="rId4"/>
    <p:sldId id="368" r:id="rId5"/>
    <p:sldId id="351" r:id="rId6"/>
    <p:sldId id="372" r:id="rId7"/>
    <p:sldId id="388" r:id="rId8"/>
    <p:sldId id="381" r:id="rId9"/>
    <p:sldId id="380" r:id="rId10"/>
    <p:sldId id="356" r:id="rId11"/>
    <p:sldId id="358" r:id="rId12"/>
    <p:sldId id="359" r:id="rId13"/>
    <p:sldId id="386" r:id="rId14"/>
    <p:sldId id="370" r:id="rId15"/>
    <p:sldId id="284" r:id="rId16"/>
    <p:sldId id="304" r:id="rId17"/>
    <p:sldId id="301" r:id="rId18"/>
    <p:sldId id="308" r:id="rId19"/>
    <p:sldId id="305" r:id="rId20"/>
    <p:sldId id="385" r:id="rId21"/>
    <p:sldId id="306" r:id="rId22"/>
    <p:sldId id="292" r:id="rId23"/>
    <p:sldId id="307" r:id="rId24"/>
    <p:sldId id="309" r:id="rId25"/>
    <p:sldId id="371" r:id="rId26"/>
    <p:sldId id="286" r:id="rId27"/>
    <p:sldId id="293" r:id="rId28"/>
    <p:sldId id="369" r:id="rId29"/>
    <p:sldId id="312" r:id="rId30"/>
    <p:sldId id="347" r:id="rId31"/>
    <p:sldId id="346" r:id="rId32"/>
    <p:sldId id="343" r:id="rId33"/>
    <p:sldId id="376" r:id="rId34"/>
    <p:sldId id="349" r:id="rId35"/>
    <p:sldId id="313" r:id="rId36"/>
    <p:sldId id="382" r:id="rId37"/>
    <p:sldId id="348" r:id="rId38"/>
    <p:sldId id="314" r:id="rId39"/>
    <p:sldId id="315" r:id="rId40"/>
    <p:sldId id="383" r:id="rId41"/>
    <p:sldId id="316" r:id="rId42"/>
    <p:sldId id="317" r:id="rId43"/>
    <p:sldId id="318" r:id="rId44"/>
    <p:sldId id="384" r:id="rId45"/>
    <p:sldId id="377" r:id="rId46"/>
    <p:sldId id="350" r:id="rId47"/>
    <p:sldId id="319" r:id="rId48"/>
    <p:sldId id="320" r:id="rId49"/>
    <p:sldId id="321" r:id="rId50"/>
    <p:sldId id="322" r:id="rId51"/>
    <p:sldId id="323" r:id="rId52"/>
    <p:sldId id="324" r:id="rId53"/>
    <p:sldId id="379" r:id="rId54"/>
    <p:sldId id="325" r:id="rId55"/>
    <p:sldId id="327" r:id="rId56"/>
    <p:sldId id="332" r:id="rId57"/>
    <p:sldId id="345" r:id="rId58"/>
    <p:sldId id="334" r:id="rId59"/>
    <p:sldId id="375" r:id="rId60"/>
    <p:sldId id="328" r:id="rId61"/>
    <p:sldId id="329" r:id="rId62"/>
    <p:sldId id="336" r:id="rId63"/>
    <p:sldId id="373" r:id="rId64"/>
    <p:sldId id="361" r:id="rId65"/>
    <p:sldId id="362" r:id="rId66"/>
    <p:sldId id="363" r:id="rId67"/>
    <p:sldId id="364" r:id="rId68"/>
    <p:sldId id="365" r:id="rId69"/>
    <p:sldId id="367" r:id="rId70"/>
    <p:sldId id="366" r:id="rId71"/>
    <p:sldId id="374" r:id="rId72"/>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7" userDrawn="1">
          <p15:clr>
            <a:srgbClr val="A4A3A4"/>
          </p15:clr>
        </p15:guide>
        <p15:guide id="2" pos="39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4660" autoAdjust="0"/>
  </p:normalViewPr>
  <p:slideViewPr>
    <p:cSldViewPr snapToGrid="0" showGuides="1">
      <p:cViewPr varScale="1">
        <p:scale>
          <a:sx n="84" d="100"/>
          <a:sy n="84" d="100"/>
        </p:scale>
        <p:origin x="90" y="144"/>
      </p:cViewPr>
      <p:guideLst>
        <p:guide orient="horz" pos="867"/>
        <p:guide pos="3931"/>
      </p:guideLst>
    </p:cSldViewPr>
  </p:slideViewPr>
  <p:outlineViewPr>
    <p:cViewPr>
      <p:scale>
        <a:sx n="33" d="100"/>
        <a:sy n="33" d="100"/>
      </p:scale>
      <p:origin x="48"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dirty="0"/>
              <a:t>MJ/Tag</a:t>
            </a:r>
          </a:p>
        </c:rich>
      </c:tx>
      <c:layout>
        <c:manualLayout>
          <c:xMode val="edge"/>
          <c:yMode val="edge"/>
          <c:x val="8.3945451004892604E-2"/>
          <c:y val="8.295381294218634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Säugetag</c:v>
                </c:pt>
              </c:strCache>
            </c:strRef>
          </c:tx>
          <c:spPr>
            <a:solidFill>
              <a:schemeClr val="accent1"/>
            </a:solidFill>
            <a:ln>
              <a:noFill/>
            </a:ln>
            <a:effectLst/>
          </c:spPr>
          <c:invertIfNegative val="0"/>
          <c:cat>
            <c:numRef>
              <c:f>Tabelle1!$A$2:$A$22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cat>
          <c:val>
            <c:numRef>
              <c:f>Tabelle1!$B$2:$B$22</c:f>
              <c:numCache>
                <c:formatCode>General</c:formatCode>
                <c:ptCount val="21"/>
                <c:pt idx="0">
                  <c:v>25</c:v>
                </c:pt>
                <c:pt idx="1">
                  <c:v>30</c:v>
                </c:pt>
                <c:pt idx="2">
                  <c:v>36</c:v>
                </c:pt>
                <c:pt idx="3">
                  <c:v>40</c:v>
                </c:pt>
                <c:pt idx="4">
                  <c:v>48</c:v>
                </c:pt>
                <c:pt idx="5">
                  <c:v>54</c:v>
                </c:pt>
                <c:pt idx="6">
                  <c:v>63</c:v>
                </c:pt>
                <c:pt idx="7">
                  <c:v>70</c:v>
                </c:pt>
                <c:pt idx="8">
                  <c:v>79</c:v>
                </c:pt>
                <c:pt idx="9">
                  <c:v>85</c:v>
                </c:pt>
                <c:pt idx="10">
                  <c:v>91</c:v>
                </c:pt>
                <c:pt idx="11">
                  <c:v>97</c:v>
                </c:pt>
                <c:pt idx="12">
                  <c:v>103</c:v>
                </c:pt>
                <c:pt idx="13">
                  <c:v>109</c:v>
                </c:pt>
                <c:pt idx="14">
                  <c:v>115</c:v>
                </c:pt>
                <c:pt idx="15">
                  <c:v>119</c:v>
                </c:pt>
                <c:pt idx="16">
                  <c:v>123</c:v>
                </c:pt>
                <c:pt idx="17">
                  <c:v>127</c:v>
                </c:pt>
                <c:pt idx="18">
                  <c:v>130</c:v>
                </c:pt>
                <c:pt idx="19">
                  <c:v>130</c:v>
                </c:pt>
                <c:pt idx="20">
                  <c:v>130</c:v>
                </c:pt>
              </c:numCache>
            </c:numRef>
          </c:val>
          <c:extLst>
            <c:ext xmlns:c16="http://schemas.microsoft.com/office/drawing/2014/chart" uri="{C3380CC4-5D6E-409C-BE32-E72D297353CC}">
              <c16:uniqueId val="{00000000-5E17-46EB-BDFD-E4AB917FBD06}"/>
            </c:ext>
          </c:extLst>
        </c:ser>
        <c:dLbls>
          <c:showLegendKey val="0"/>
          <c:showVal val="0"/>
          <c:showCatName val="0"/>
          <c:showSerName val="0"/>
          <c:showPercent val="0"/>
          <c:showBubbleSize val="0"/>
        </c:dLbls>
        <c:gapWidth val="219"/>
        <c:overlap val="-27"/>
        <c:axId val="2136730816"/>
        <c:axId val="2136727008"/>
      </c:barChart>
      <c:catAx>
        <c:axId val="213673081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sz="1400" dirty="0" err="1">
                    <a:latin typeface="Arial" panose="020B0604020202020204" pitchFamily="34" charset="0"/>
                    <a:cs typeface="Arial" panose="020B0604020202020204" pitchFamily="34" charset="0"/>
                  </a:rPr>
                  <a:t>Säugetag</a:t>
                </a:r>
                <a:endParaRPr lang="de-DE" sz="1400" dirty="0">
                  <a:latin typeface="Arial" panose="020B0604020202020204" pitchFamily="34" charset="0"/>
                  <a:cs typeface="Arial" panose="020B0604020202020204" pitchFamily="34" charset="0"/>
                </a:endParaRPr>
              </a:p>
            </c:rich>
          </c:tx>
          <c:layout>
            <c:manualLayout>
              <c:xMode val="edge"/>
              <c:yMode val="edge"/>
              <c:x val="0.44779710662328492"/>
              <c:y val="0.8709535585077815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36727008"/>
        <c:crosses val="autoZero"/>
        <c:auto val="1"/>
        <c:lblAlgn val="ctr"/>
        <c:lblOffset val="100"/>
        <c:noMultiLvlLbl val="0"/>
      </c:catAx>
      <c:valAx>
        <c:axId val="213672700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sz="1400" dirty="0">
                    <a:latin typeface="Arial" panose="020B0604020202020204" pitchFamily="34" charset="0"/>
                    <a:cs typeface="Arial" panose="020B0604020202020204" pitchFamily="34" charset="0"/>
                  </a:rPr>
                  <a:t>Energiegehalt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title>
        <c:numFmt formatCode="General" sourceLinked="1"/>
        <c:majorTickMark val="none"/>
        <c:minorTickMark val="none"/>
        <c:tickLblPos val="nextTo"/>
        <c:crossAx val="213673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cap="none" spc="50" normalizeH="0" baseline="0">
                <a:solidFill>
                  <a:schemeClr val="tx1">
                    <a:lumMod val="65000"/>
                    <a:lumOff val="35000"/>
                  </a:schemeClr>
                </a:solidFill>
                <a:latin typeface="+mj-lt"/>
                <a:ea typeface="+mj-ea"/>
                <a:cs typeface="+mj-cs"/>
              </a:defRPr>
            </a:pPr>
            <a:r>
              <a:rPr lang="en-US" sz="1400" b="1">
                <a:solidFill>
                  <a:schemeClr val="accent1">
                    <a:lumMod val="50000"/>
                  </a:schemeClr>
                </a:solidFill>
              </a:rPr>
              <a:t>Anteil maturer Tiere (%)</a:t>
            </a:r>
          </a:p>
        </c:rich>
      </c:tx>
      <c:layout>
        <c:manualLayout>
          <c:xMode val="edge"/>
          <c:yMode val="edge"/>
          <c:x val="1.9965223097112846E-2"/>
          <c:y val="2.7777777777777776E-2"/>
        </c:manualLayout>
      </c:layout>
      <c:overlay val="0"/>
      <c:spPr>
        <a:noFill/>
        <a:ln>
          <a:noFill/>
        </a:ln>
        <a:effectLst/>
      </c:spPr>
      <c:txPr>
        <a:bodyPr rot="0" spcFirstLastPara="1" vertOverflow="ellipsis" vert="horz" wrap="square" anchor="ctr" anchorCtr="1"/>
        <a:lstStyle/>
        <a:p>
          <a:pPr>
            <a:defRPr sz="1400" b="0" i="0" u="none" strike="noStrike" kern="1200" cap="none" spc="50" normalizeH="0" baseline="0">
              <a:solidFill>
                <a:schemeClr val="tx1">
                  <a:lumMod val="65000"/>
                  <a:lumOff val="35000"/>
                </a:schemeClr>
              </a:solidFill>
              <a:latin typeface="+mj-lt"/>
              <a:ea typeface="+mj-ea"/>
              <a:cs typeface="+mj-cs"/>
            </a:defRPr>
          </a:pPr>
          <a:endParaRPr lang="de-DE"/>
        </a:p>
      </c:txPr>
    </c:title>
    <c:autoTitleDeleted val="0"/>
    <c:plotArea>
      <c:layout/>
      <c:barChart>
        <c:barDir val="col"/>
        <c:grouping val="clustered"/>
        <c:varyColors val="0"/>
        <c:ser>
          <c:idx val="0"/>
          <c:order val="0"/>
          <c:tx>
            <c:strRef>
              <c:f>Tabelle2!$B$1</c:f>
              <c:strCache>
                <c:ptCount val="1"/>
                <c:pt idx="0">
                  <c:v>Anteil maturer Tiere (%)</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Tabelle2!$A$2:$A$5</c:f>
              <c:strCache>
                <c:ptCount val="4"/>
                <c:pt idx="0">
                  <c:v>2-P-P, wurfweise</c:v>
                </c:pt>
                <c:pt idx="1">
                  <c:v>2-P-P, gemischt</c:v>
                </c:pt>
                <c:pt idx="2">
                  <c:v>3-P-P, wurfweise</c:v>
                </c:pt>
                <c:pt idx="3">
                  <c:v>3-P-P, gemischt</c:v>
                </c:pt>
              </c:strCache>
            </c:strRef>
          </c:cat>
          <c:val>
            <c:numRef>
              <c:f>Tabelle2!$B$2:$B$5</c:f>
              <c:numCache>
                <c:formatCode>General</c:formatCode>
                <c:ptCount val="4"/>
                <c:pt idx="0">
                  <c:v>5.9</c:v>
                </c:pt>
                <c:pt idx="1">
                  <c:v>15.4</c:v>
                </c:pt>
                <c:pt idx="2">
                  <c:v>14.6</c:v>
                </c:pt>
                <c:pt idx="3">
                  <c:v>27.1</c:v>
                </c:pt>
              </c:numCache>
            </c:numRef>
          </c:val>
          <c:extLst>
            <c:ext xmlns:c16="http://schemas.microsoft.com/office/drawing/2014/chart" uri="{C3380CC4-5D6E-409C-BE32-E72D297353CC}">
              <c16:uniqueId val="{00000000-4089-4A40-A411-CDC1BAC72C47}"/>
            </c:ext>
          </c:extLst>
        </c:ser>
        <c:dLbls>
          <c:dLblPos val="outEnd"/>
          <c:showLegendKey val="0"/>
          <c:showVal val="1"/>
          <c:showCatName val="0"/>
          <c:showSerName val="0"/>
          <c:showPercent val="0"/>
          <c:showBubbleSize val="0"/>
        </c:dLbls>
        <c:gapWidth val="80"/>
        <c:overlap val="25"/>
        <c:axId val="2136727552"/>
        <c:axId val="2136728096"/>
      </c:barChart>
      <c:catAx>
        <c:axId val="2136727552"/>
        <c:scaling>
          <c:orientation val="minMax"/>
        </c:scaling>
        <c:delete val="0"/>
        <c:axPos val="b"/>
        <c:title>
          <c:tx>
            <c:rich>
              <a:bodyPr rot="0" spcFirstLastPara="1" vertOverflow="ellipsis" vert="horz" wrap="square" anchor="ctr" anchorCtr="1"/>
              <a:lstStyle/>
              <a:p>
                <a:pPr>
                  <a:defRPr sz="1050" b="1" i="0" u="none" strike="noStrike" kern="1200" cap="all" baseline="0">
                    <a:solidFill>
                      <a:schemeClr val="accent1">
                        <a:lumMod val="50000"/>
                      </a:schemeClr>
                    </a:solidFill>
                    <a:latin typeface="+mn-lt"/>
                    <a:ea typeface="+mn-ea"/>
                    <a:cs typeface="+mn-cs"/>
                  </a:defRPr>
                </a:pPr>
                <a:r>
                  <a:rPr lang="de-DE" sz="1050" b="1">
                    <a:solidFill>
                      <a:schemeClr val="accent1">
                        <a:lumMod val="50000"/>
                      </a:schemeClr>
                    </a:solidFill>
                  </a:rPr>
                  <a:t>2-</a:t>
                </a:r>
                <a:r>
                  <a:rPr lang="de-DE" sz="1050" b="1" baseline="0">
                    <a:solidFill>
                      <a:schemeClr val="accent1">
                        <a:lumMod val="50000"/>
                      </a:schemeClr>
                    </a:solidFill>
                  </a:rPr>
                  <a:t> bzw. 3 Phasenproduktion (P-P) von schlachtschweinen</a:t>
                </a:r>
                <a:endParaRPr lang="de-DE" sz="1050" b="1">
                  <a:solidFill>
                    <a:schemeClr val="accent1">
                      <a:lumMod val="50000"/>
                    </a:schemeClr>
                  </a:solidFill>
                </a:endParaRPr>
              </a:p>
            </c:rich>
          </c:tx>
          <c:layout>
            <c:manualLayout>
              <c:xMode val="edge"/>
              <c:yMode val="edge"/>
              <c:x val="0.11471418348004553"/>
              <c:y val="0.88432844405337918"/>
            </c:manualLayout>
          </c:layout>
          <c:overlay val="0"/>
          <c:spPr>
            <a:noFill/>
            <a:ln>
              <a:noFill/>
            </a:ln>
            <a:effectLst/>
          </c:spPr>
          <c:txPr>
            <a:bodyPr rot="0" spcFirstLastPara="1" vertOverflow="ellipsis" vert="horz" wrap="square" anchor="ctr" anchorCtr="1"/>
            <a:lstStyle/>
            <a:p>
              <a:pPr>
                <a:defRPr sz="1050" b="1" i="0" u="none" strike="noStrike" kern="1200" cap="all" baseline="0">
                  <a:solidFill>
                    <a:schemeClr val="accent1">
                      <a:lumMod val="50000"/>
                    </a:schemeClr>
                  </a:solidFill>
                  <a:latin typeface="+mn-lt"/>
                  <a:ea typeface="+mn-ea"/>
                  <a:cs typeface="+mn-cs"/>
                </a:defRPr>
              </a:pPr>
              <a:endParaRPr lang="de-DE"/>
            </a:p>
          </c:txPr>
        </c:title>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cap="none" spc="20" normalizeH="0" baseline="0">
                <a:solidFill>
                  <a:schemeClr val="accent1">
                    <a:lumMod val="50000"/>
                  </a:schemeClr>
                </a:solidFill>
                <a:latin typeface="+mn-lt"/>
                <a:ea typeface="+mn-ea"/>
                <a:cs typeface="+mn-cs"/>
              </a:defRPr>
            </a:pPr>
            <a:endParaRPr lang="de-DE"/>
          </a:p>
        </c:txPr>
        <c:crossAx val="2136728096"/>
        <c:crosses val="autoZero"/>
        <c:auto val="1"/>
        <c:lblAlgn val="ctr"/>
        <c:lblOffset val="100"/>
        <c:noMultiLvlLbl val="0"/>
      </c:catAx>
      <c:valAx>
        <c:axId val="213672809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spc="20" baseline="0">
                <a:solidFill>
                  <a:schemeClr val="tx1">
                    <a:lumMod val="65000"/>
                    <a:lumOff val="35000"/>
                  </a:schemeClr>
                </a:solidFill>
                <a:latin typeface="+mn-lt"/>
                <a:ea typeface="+mn-ea"/>
                <a:cs typeface="+mn-cs"/>
              </a:defRPr>
            </a:pPr>
            <a:endParaRPr lang="de-DE"/>
          </a:p>
        </c:txPr>
        <c:crossAx val="2136727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solidFill>
        <a:schemeClr val="accent1">
          <a:lumMod val="50000"/>
        </a:schemeClr>
      </a:solid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1680F-7B04-46C0-A601-9811B3347325}"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2B5C5FEE-B4BC-4C8B-97E9-88FDD47BCC0E}">
      <dgm:prSet phldrT="[Text]" custT="1"/>
      <dgm:spPr/>
      <dgm:t>
        <a:bodyPr/>
        <a:lstStyle/>
        <a:p>
          <a:r>
            <a:rPr lang="de-DE" sz="1600" b="1" dirty="0"/>
            <a:t>Alternativen zu </a:t>
          </a:r>
          <a:r>
            <a:rPr lang="de-DE" sz="1600" b="1" dirty="0" err="1"/>
            <a:t>eCG</a:t>
          </a:r>
          <a:endParaRPr lang="de-DE" sz="1600" b="1" dirty="0"/>
        </a:p>
      </dgm:t>
    </dgm:pt>
    <dgm:pt modelId="{0CF399CB-C68C-4ADD-ADD8-1525D0B006B3}" type="parTrans" cxnId="{895C06B6-8704-40AC-95AC-A4AA38B5388F}">
      <dgm:prSet/>
      <dgm:spPr/>
      <dgm:t>
        <a:bodyPr/>
        <a:lstStyle/>
        <a:p>
          <a:endParaRPr lang="de-DE"/>
        </a:p>
      </dgm:t>
    </dgm:pt>
    <dgm:pt modelId="{37C59BC7-553C-41D5-8561-E9B20E14DCDE}" type="sibTrans" cxnId="{895C06B6-8704-40AC-95AC-A4AA38B5388F}">
      <dgm:prSet/>
      <dgm:spPr/>
      <dgm:t>
        <a:bodyPr/>
        <a:lstStyle/>
        <a:p>
          <a:endParaRPr lang="de-DE"/>
        </a:p>
      </dgm:t>
    </dgm:pt>
    <dgm:pt modelId="{07DF4F15-47CB-4B89-B758-D81FBF9AD5C5}">
      <dgm:prSet phldrT="[Text]" custT="1"/>
      <dgm:spPr/>
      <dgm:t>
        <a:bodyPr/>
        <a:lstStyle/>
        <a:p>
          <a:r>
            <a:rPr lang="de-DE" sz="1800" b="1" dirty="0"/>
            <a:t>Biotechnik</a:t>
          </a:r>
        </a:p>
      </dgm:t>
    </dgm:pt>
    <dgm:pt modelId="{3FFFF95E-10D2-4F2D-8BF2-D3973B66569A}" type="parTrans" cxnId="{705DD650-DB3C-430D-BF8D-5FE51DF4751D}">
      <dgm:prSet/>
      <dgm:spPr/>
      <dgm:t>
        <a:bodyPr/>
        <a:lstStyle/>
        <a:p>
          <a:endParaRPr lang="de-DE" b="1"/>
        </a:p>
      </dgm:t>
    </dgm:pt>
    <dgm:pt modelId="{A862C2F3-F2B5-492A-BFB3-67CEBAE68266}" type="sibTrans" cxnId="{705DD650-DB3C-430D-BF8D-5FE51DF4751D}">
      <dgm:prSet/>
      <dgm:spPr/>
      <dgm:t>
        <a:bodyPr/>
        <a:lstStyle/>
        <a:p>
          <a:endParaRPr lang="de-DE"/>
        </a:p>
      </dgm:t>
    </dgm:pt>
    <dgm:pt modelId="{C8AD889B-0D7D-4F94-A2C4-81532090BA54}">
      <dgm:prSet phldrT="[Text]"/>
      <dgm:spPr/>
      <dgm:t>
        <a:bodyPr/>
        <a:lstStyle/>
        <a:p>
          <a:r>
            <a:rPr lang="de-DE" b="1" dirty="0"/>
            <a:t>Brunststimulation/ -synchronisation durch Follikelstimulation</a:t>
          </a:r>
        </a:p>
      </dgm:t>
    </dgm:pt>
    <dgm:pt modelId="{23FEF739-8416-45B6-A559-A22778139A32}" type="parTrans" cxnId="{CC7AE593-56A0-4F29-8FA1-0D5495D5EA41}">
      <dgm:prSet/>
      <dgm:spPr/>
      <dgm:t>
        <a:bodyPr/>
        <a:lstStyle/>
        <a:p>
          <a:endParaRPr lang="de-DE" b="1"/>
        </a:p>
      </dgm:t>
    </dgm:pt>
    <dgm:pt modelId="{B06737E9-46FF-42E6-A0FB-066A54531C17}" type="sibTrans" cxnId="{CC7AE593-56A0-4F29-8FA1-0D5495D5EA41}">
      <dgm:prSet/>
      <dgm:spPr/>
      <dgm:t>
        <a:bodyPr/>
        <a:lstStyle/>
        <a:p>
          <a:endParaRPr lang="de-DE"/>
        </a:p>
      </dgm:t>
    </dgm:pt>
    <dgm:pt modelId="{36D122D6-1882-449D-A8D0-0BEF5073439C}">
      <dgm:prSet phldrT="[Text]"/>
      <dgm:spPr/>
      <dgm:t>
        <a:bodyPr/>
        <a:lstStyle/>
        <a:p>
          <a:r>
            <a:rPr lang="de-DE" b="1" dirty="0"/>
            <a:t>Ovulationsinduktion ohne vorherige Follikelstimulation</a:t>
          </a:r>
        </a:p>
      </dgm:t>
    </dgm:pt>
    <dgm:pt modelId="{B3A9ED59-CD76-404A-9648-A6C941652993}" type="parTrans" cxnId="{EA252998-DD24-4A73-B5F3-E6D0883C1B7C}">
      <dgm:prSet/>
      <dgm:spPr/>
      <dgm:t>
        <a:bodyPr/>
        <a:lstStyle/>
        <a:p>
          <a:endParaRPr lang="de-DE" b="1"/>
        </a:p>
      </dgm:t>
    </dgm:pt>
    <dgm:pt modelId="{DE9F5BAA-2413-4E3C-A3FE-23FF7F1D2EE0}" type="sibTrans" cxnId="{EA252998-DD24-4A73-B5F3-E6D0883C1B7C}">
      <dgm:prSet/>
      <dgm:spPr/>
      <dgm:t>
        <a:bodyPr/>
        <a:lstStyle/>
        <a:p>
          <a:endParaRPr lang="de-DE"/>
        </a:p>
      </dgm:t>
    </dgm:pt>
    <dgm:pt modelId="{51ADF014-13A8-4F58-8B53-2309B5C5D1A3}">
      <dgm:prSet phldrT="[Text]" custT="1"/>
      <dgm:spPr/>
      <dgm:t>
        <a:bodyPr/>
        <a:lstStyle/>
        <a:p>
          <a:r>
            <a:rPr lang="de-DE" sz="1800" b="1" dirty="0"/>
            <a:t>Zootechnik</a:t>
          </a:r>
        </a:p>
      </dgm:t>
    </dgm:pt>
    <dgm:pt modelId="{F4381AA4-3E21-4D88-A2E6-36F2318F1D05}" type="parTrans" cxnId="{215FCE92-2DD4-410D-80B5-E013F0094351}">
      <dgm:prSet/>
      <dgm:spPr/>
      <dgm:t>
        <a:bodyPr/>
        <a:lstStyle/>
        <a:p>
          <a:endParaRPr lang="de-DE" b="1"/>
        </a:p>
      </dgm:t>
    </dgm:pt>
    <dgm:pt modelId="{6A0796BD-4100-4A5C-93C3-19678B44AEE6}" type="sibTrans" cxnId="{215FCE92-2DD4-410D-80B5-E013F0094351}">
      <dgm:prSet/>
      <dgm:spPr/>
      <dgm:t>
        <a:bodyPr/>
        <a:lstStyle/>
        <a:p>
          <a:endParaRPr lang="de-DE"/>
        </a:p>
      </dgm:t>
    </dgm:pt>
    <dgm:pt modelId="{344C9CC6-2FAD-4B68-9670-BF254A00EAEC}">
      <dgm:prSet phldrT="[Text]"/>
      <dgm:spPr/>
      <dgm:t>
        <a:bodyPr/>
        <a:lstStyle/>
        <a:p>
          <a:r>
            <a:rPr lang="de-DE" b="1" dirty="0"/>
            <a:t>Tierkontakt</a:t>
          </a:r>
        </a:p>
      </dgm:t>
    </dgm:pt>
    <dgm:pt modelId="{4D470C1C-5976-4E11-A22B-3141D8C25DDD}" type="parTrans" cxnId="{4D9C15D9-C9BC-4603-BD8F-2A1F415940AD}">
      <dgm:prSet/>
      <dgm:spPr/>
      <dgm:t>
        <a:bodyPr/>
        <a:lstStyle/>
        <a:p>
          <a:endParaRPr lang="de-DE" b="1"/>
        </a:p>
      </dgm:t>
    </dgm:pt>
    <dgm:pt modelId="{A5B7FF8D-1BE9-49F0-BD75-093773F22C12}" type="sibTrans" cxnId="{4D9C15D9-C9BC-4603-BD8F-2A1F415940AD}">
      <dgm:prSet/>
      <dgm:spPr/>
      <dgm:t>
        <a:bodyPr/>
        <a:lstStyle/>
        <a:p>
          <a:endParaRPr lang="de-DE"/>
        </a:p>
      </dgm:t>
    </dgm:pt>
    <dgm:pt modelId="{D7400283-2CEC-4512-B34D-E27E4462BCD8}">
      <dgm:prSet/>
      <dgm:spPr/>
      <dgm:t>
        <a:bodyPr/>
        <a:lstStyle/>
        <a:p>
          <a:r>
            <a:rPr lang="de-DE" b="1" dirty="0"/>
            <a:t>Kombination aus Brunststimulation und Ovulationsinduktion</a:t>
          </a:r>
        </a:p>
      </dgm:t>
    </dgm:pt>
    <dgm:pt modelId="{A5AFC466-A215-4B64-A104-A6C59AC53595}" type="parTrans" cxnId="{CA79AB8A-96BC-4EBB-8CA1-73CE681062FC}">
      <dgm:prSet/>
      <dgm:spPr/>
      <dgm:t>
        <a:bodyPr/>
        <a:lstStyle/>
        <a:p>
          <a:endParaRPr lang="de-DE" b="1"/>
        </a:p>
      </dgm:t>
    </dgm:pt>
    <dgm:pt modelId="{B76BDBD4-9503-4EC7-BB8C-BCFC6FF06168}" type="sibTrans" cxnId="{CA79AB8A-96BC-4EBB-8CA1-73CE681062FC}">
      <dgm:prSet/>
      <dgm:spPr/>
      <dgm:t>
        <a:bodyPr/>
        <a:lstStyle/>
        <a:p>
          <a:endParaRPr lang="de-DE"/>
        </a:p>
      </dgm:t>
    </dgm:pt>
    <dgm:pt modelId="{5FC1E4FD-E480-424B-ACDB-02A45E43FCD2}">
      <dgm:prSet/>
      <dgm:spPr/>
      <dgm:t>
        <a:bodyPr/>
        <a:lstStyle/>
        <a:p>
          <a:r>
            <a:rPr lang="de-DE" b="1" dirty="0"/>
            <a:t>Fütterung</a:t>
          </a:r>
        </a:p>
      </dgm:t>
    </dgm:pt>
    <dgm:pt modelId="{5D1C528A-FEBE-40A1-BA4F-3387485F0061}" type="parTrans" cxnId="{D33B4108-5924-437F-B12F-2B73CABEBE89}">
      <dgm:prSet/>
      <dgm:spPr/>
      <dgm:t>
        <a:bodyPr/>
        <a:lstStyle/>
        <a:p>
          <a:endParaRPr lang="de-DE" b="1"/>
        </a:p>
      </dgm:t>
    </dgm:pt>
    <dgm:pt modelId="{8F7542F0-AF6B-4BA0-9C84-0D79C5B87123}" type="sibTrans" cxnId="{D33B4108-5924-437F-B12F-2B73CABEBE89}">
      <dgm:prSet/>
      <dgm:spPr/>
      <dgm:t>
        <a:bodyPr/>
        <a:lstStyle/>
        <a:p>
          <a:endParaRPr lang="de-DE"/>
        </a:p>
      </dgm:t>
    </dgm:pt>
    <dgm:pt modelId="{009740BB-E91F-4D2C-B98A-0202C4169B52}">
      <dgm:prSet/>
      <dgm:spPr/>
      <dgm:t>
        <a:bodyPr/>
        <a:lstStyle/>
        <a:p>
          <a:r>
            <a:rPr lang="de-DE" b="1" dirty="0"/>
            <a:t>Umgebung</a:t>
          </a:r>
        </a:p>
      </dgm:t>
    </dgm:pt>
    <dgm:pt modelId="{E21D7442-4E7D-4673-B6EE-0EC2A115D160}" type="parTrans" cxnId="{BB075DA7-315C-494B-AAAA-196BBABD123E}">
      <dgm:prSet/>
      <dgm:spPr/>
      <dgm:t>
        <a:bodyPr/>
        <a:lstStyle/>
        <a:p>
          <a:endParaRPr lang="de-DE" b="1"/>
        </a:p>
      </dgm:t>
    </dgm:pt>
    <dgm:pt modelId="{FC9A800E-2D15-44E2-B934-28D672467B42}" type="sibTrans" cxnId="{BB075DA7-315C-494B-AAAA-196BBABD123E}">
      <dgm:prSet/>
      <dgm:spPr/>
      <dgm:t>
        <a:bodyPr/>
        <a:lstStyle/>
        <a:p>
          <a:endParaRPr lang="de-DE"/>
        </a:p>
      </dgm:t>
    </dgm:pt>
    <dgm:pt modelId="{BB111CB2-D697-4F41-8E53-FF4D0C2B13AA}" type="pres">
      <dgm:prSet presAssocID="{C1C1680F-7B04-46C0-A601-9811B3347325}" presName="diagram" presStyleCnt="0">
        <dgm:presLayoutVars>
          <dgm:chPref val="1"/>
          <dgm:dir/>
          <dgm:animOne val="branch"/>
          <dgm:animLvl val="lvl"/>
          <dgm:resizeHandles val="exact"/>
        </dgm:presLayoutVars>
      </dgm:prSet>
      <dgm:spPr/>
    </dgm:pt>
    <dgm:pt modelId="{44C9F70E-F86B-4B7D-8B28-302EE8A5DE83}" type="pres">
      <dgm:prSet presAssocID="{2B5C5FEE-B4BC-4C8B-97E9-88FDD47BCC0E}" presName="root1" presStyleCnt="0"/>
      <dgm:spPr/>
    </dgm:pt>
    <dgm:pt modelId="{8DF2C23E-84A8-499B-A1E9-51848A5485AD}" type="pres">
      <dgm:prSet presAssocID="{2B5C5FEE-B4BC-4C8B-97E9-88FDD47BCC0E}" presName="LevelOneTextNode" presStyleLbl="node0" presStyleIdx="0" presStyleCnt="1" custLinFactNeighborX="-98047" custLinFactNeighborY="-2281">
        <dgm:presLayoutVars>
          <dgm:chPref val="3"/>
        </dgm:presLayoutVars>
      </dgm:prSet>
      <dgm:spPr/>
    </dgm:pt>
    <dgm:pt modelId="{9482544B-7AA3-48B3-BF4F-15F487AED78D}" type="pres">
      <dgm:prSet presAssocID="{2B5C5FEE-B4BC-4C8B-97E9-88FDD47BCC0E}" presName="level2hierChild" presStyleCnt="0"/>
      <dgm:spPr/>
    </dgm:pt>
    <dgm:pt modelId="{C0367011-707F-4D48-A652-233B3DAE0567}" type="pres">
      <dgm:prSet presAssocID="{3FFFF95E-10D2-4F2D-8BF2-D3973B66569A}" presName="conn2-1" presStyleLbl="parChTrans1D2" presStyleIdx="0" presStyleCnt="2"/>
      <dgm:spPr/>
    </dgm:pt>
    <dgm:pt modelId="{4A4E6985-9409-44B3-BB8A-98E381E7C65E}" type="pres">
      <dgm:prSet presAssocID="{3FFFF95E-10D2-4F2D-8BF2-D3973B66569A}" presName="connTx" presStyleLbl="parChTrans1D2" presStyleIdx="0" presStyleCnt="2"/>
      <dgm:spPr/>
    </dgm:pt>
    <dgm:pt modelId="{14D352F6-6523-49E3-880D-C73054C79A06}" type="pres">
      <dgm:prSet presAssocID="{07DF4F15-47CB-4B89-B758-D81FBF9AD5C5}" presName="root2" presStyleCnt="0"/>
      <dgm:spPr/>
    </dgm:pt>
    <dgm:pt modelId="{FDC432F3-853A-4202-9F4C-26EE9CA889F8}" type="pres">
      <dgm:prSet presAssocID="{07DF4F15-47CB-4B89-B758-D81FBF9AD5C5}" presName="LevelTwoTextNode" presStyleLbl="node2" presStyleIdx="0" presStyleCnt="2" custLinFactNeighborX="-26595" custLinFactNeighborY="5674">
        <dgm:presLayoutVars>
          <dgm:chPref val="3"/>
        </dgm:presLayoutVars>
      </dgm:prSet>
      <dgm:spPr/>
    </dgm:pt>
    <dgm:pt modelId="{A93F15A3-0841-4A14-8390-DE73B34FE572}" type="pres">
      <dgm:prSet presAssocID="{07DF4F15-47CB-4B89-B758-D81FBF9AD5C5}" presName="level3hierChild" presStyleCnt="0"/>
      <dgm:spPr/>
    </dgm:pt>
    <dgm:pt modelId="{4502A286-8990-48D4-9752-0661169CFC91}" type="pres">
      <dgm:prSet presAssocID="{23FEF739-8416-45B6-A559-A22778139A32}" presName="conn2-1" presStyleLbl="parChTrans1D3" presStyleIdx="0" presStyleCnt="6"/>
      <dgm:spPr/>
    </dgm:pt>
    <dgm:pt modelId="{9E82F6DD-491D-411C-93D5-0956D4EDBDA7}" type="pres">
      <dgm:prSet presAssocID="{23FEF739-8416-45B6-A559-A22778139A32}" presName="connTx" presStyleLbl="parChTrans1D3" presStyleIdx="0" presStyleCnt="6"/>
      <dgm:spPr/>
    </dgm:pt>
    <dgm:pt modelId="{E694722D-BCB4-4F49-A033-969948CEC686}" type="pres">
      <dgm:prSet presAssocID="{C8AD889B-0D7D-4F94-A2C4-81532090BA54}" presName="root2" presStyleCnt="0"/>
      <dgm:spPr/>
    </dgm:pt>
    <dgm:pt modelId="{83F07422-45A0-4E0E-BCE7-2707D02170D6}" type="pres">
      <dgm:prSet presAssocID="{C8AD889B-0D7D-4F94-A2C4-81532090BA54}" presName="LevelTwoTextNode" presStyleLbl="node3" presStyleIdx="0" presStyleCnt="6" custLinFactNeighborX="1145" custLinFactNeighborY="5641">
        <dgm:presLayoutVars>
          <dgm:chPref val="3"/>
        </dgm:presLayoutVars>
      </dgm:prSet>
      <dgm:spPr/>
    </dgm:pt>
    <dgm:pt modelId="{19253FB7-0BB7-43A4-9958-995F21F6BBF5}" type="pres">
      <dgm:prSet presAssocID="{C8AD889B-0D7D-4F94-A2C4-81532090BA54}" presName="level3hierChild" presStyleCnt="0"/>
      <dgm:spPr/>
    </dgm:pt>
    <dgm:pt modelId="{F7A687A8-14A5-45DF-AC3C-D0C1A8D454A1}" type="pres">
      <dgm:prSet presAssocID="{B3A9ED59-CD76-404A-9648-A6C941652993}" presName="conn2-1" presStyleLbl="parChTrans1D3" presStyleIdx="1" presStyleCnt="6"/>
      <dgm:spPr/>
    </dgm:pt>
    <dgm:pt modelId="{9A7A8512-1850-4066-A6F8-5F5D2516C7BD}" type="pres">
      <dgm:prSet presAssocID="{B3A9ED59-CD76-404A-9648-A6C941652993}" presName="connTx" presStyleLbl="parChTrans1D3" presStyleIdx="1" presStyleCnt="6"/>
      <dgm:spPr/>
    </dgm:pt>
    <dgm:pt modelId="{22A3801E-CB70-43DE-AF8E-6957A4E9E5F3}" type="pres">
      <dgm:prSet presAssocID="{36D122D6-1882-449D-A8D0-0BEF5073439C}" presName="root2" presStyleCnt="0"/>
      <dgm:spPr/>
    </dgm:pt>
    <dgm:pt modelId="{B3E429DD-B313-41D8-8AF2-C13758DBD32B}" type="pres">
      <dgm:prSet presAssocID="{36D122D6-1882-449D-A8D0-0BEF5073439C}" presName="LevelTwoTextNode" presStyleLbl="node3" presStyleIdx="1" presStyleCnt="6" custLinFactNeighborX="1145" custLinFactNeighborY="1107">
        <dgm:presLayoutVars>
          <dgm:chPref val="3"/>
        </dgm:presLayoutVars>
      </dgm:prSet>
      <dgm:spPr/>
    </dgm:pt>
    <dgm:pt modelId="{34DED509-5009-45DD-8016-FDCEC5443D07}" type="pres">
      <dgm:prSet presAssocID="{36D122D6-1882-449D-A8D0-0BEF5073439C}" presName="level3hierChild" presStyleCnt="0"/>
      <dgm:spPr/>
    </dgm:pt>
    <dgm:pt modelId="{0BC867B8-97E3-40FF-86C2-CE8501E72F57}" type="pres">
      <dgm:prSet presAssocID="{A5AFC466-A215-4B64-A104-A6C59AC53595}" presName="conn2-1" presStyleLbl="parChTrans1D3" presStyleIdx="2" presStyleCnt="6"/>
      <dgm:spPr/>
    </dgm:pt>
    <dgm:pt modelId="{1CCECE58-0D90-4DA3-921A-EA5095339D49}" type="pres">
      <dgm:prSet presAssocID="{A5AFC466-A215-4B64-A104-A6C59AC53595}" presName="connTx" presStyleLbl="parChTrans1D3" presStyleIdx="2" presStyleCnt="6"/>
      <dgm:spPr/>
    </dgm:pt>
    <dgm:pt modelId="{E134FA45-2E73-49BE-B062-0252F25C9E8C}" type="pres">
      <dgm:prSet presAssocID="{D7400283-2CEC-4512-B34D-E27E4462BCD8}" presName="root2" presStyleCnt="0"/>
      <dgm:spPr/>
    </dgm:pt>
    <dgm:pt modelId="{CCB0622F-ACC3-43B9-BF22-955CD6AACCA8}" type="pres">
      <dgm:prSet presAssocID="{D7400283-2CEC-4512-B34D-E27E4462BCD8}" presName="LevelTwoTextNode" presStyleLbl="node3" presStyleIdx="2" presStyleCnt="6" custLinFactNeighborX="1145" custLinFactNeighborY="1107">
        <dgm:presLayoutVars>
          <dgm:chPref val="3"/>
        </dgm:presLayoutVars>
      </dgm:prSet>
      <dgm:spPr/>
    </dgm:pt>
    <dgm:pt modelId="{0A47D2D3-392D-4C74-8063-F859C8CFCB0F}" type="pres">
      <dgm:prSet presAssocID="{D7400283-2CEC-4512-B34D-E27E4462BCD8}" presName="level3hierChild" presStyleCnt="0"/>
      <dgm:spPr/>
    </dgm:pt>
    <dgm:pt modelId="{2B035F9B-972D-4473-AD83-B87A65FAA8F7}" type="pres">
      <dgm:prSet presAssocID="{F4381AA4-3E21-4D88-A2E6-36F2318F1D05}" presName="conn2-1" presStyleLbl="parChTrans1D2" presStyleIdx="1" presStyleCnt="2"/>
      <dgm:spPr/>
    </dgm:pt>
    <dgm:pt modelId="{94FB544A-67A6-4C87-AA4F-5F1E97C76C80}" type="pres">
      <dgm:prSet presAssocID="{F4381AA4-3E21-4D88-A2E6-36F2318F1D05}" presName="connTx" presStyleLbl="parChTrans1D2" presStyleIdx="1" presStyleCnt="2"/>
      <dgm:spPr/>
    </dgm:pt>
    <dgm:pt modelId="{7DEF6807-C86E-4494-A340-FC12D2812CCF}" type="pres">
      <dgm:prSet presAssocID="{51ADF014-13A8-4F58-8B53-2309B5C5D1A3}" presName="root2" presStyleCnt="0"/>
      <dgm:spPr/>
    </dgm:pt>
    <dgm:pt modelId="{00EBE9DE-9C99-463E-8FB0-AA769D8C6C79}" type="pres">
      <dgm:prSet presAssocID="{51ADF014-13A8-4F58-8B53-2309B5C5D1A3}" presName="LevelTwoTextNode" presStyleLbl="node2" presStyleIdx="1" presStyleCnt="2" custLinFactNeighborX="-26595" custLinFactNeighborY="5674">
        <dgm:presLayoutVars>
          <dgm:chPref val="3"/>
        </dgm:presLayoutVars>
      </dgm:prSet>
      <dgm:spPr/>
    </dgm:pt>
    <dgm:pt modelId="{203E389B-8C63-451B-9B2D-2A9DD8320DC6}" type="pres">
      <dgm:prSet presAssocID="{51ADF014-13A8-4F58-8B53-2309B5C5D1A3}" presName="level3hierChild" presStyleCnt="0"/>
      <dgm:spPr/>
    </dgm:pt>
    <dgm:pt modelId="{D20CB121-3D62-4D6D-BB49-15CB76C5EFCD}" type="pres">
      <dgm:prSet presAssocID="{4D470C1C-5976-4E11-A22B-3141D8C25DDD}" presName="conn2-1" presStyleLbl="parChTrans1D3" presStyleIdx="3" presStyleCnt="6"/>
      <dgm:spPr/>
    </dgm:pt>
    <dgm:pt modelId="{59A44227-ABEE-4FB9-B11D-29E1D1CA8DAC}" type="pres">
      <dgm:prSet presAssocID="{4D470C1C-5976-4E11-A22B-3141D8C25DDD}" presName="connTx" presStyleLbl="parChTrans1D3" presStyleIdx="3" presStyleCnt="6"/>
      <dgm:spPr/>
    </dgm:pt>
    <dgm:pt modelId="{ED4D98CF-A96A-4E00-8650-E6FCDC57E809}" type="pres">
      <dgm:prSet presAssocID="{344C9CC6-2FAD-4B68-9670-BF254A00EAEC}" presName="root2" presStyleCnt="0"/>
      <dgm:spPr/>
    </dgm:pt>
    <dgm:pt modelId="{67B77789-5881-43EC-8D6D-15D982BC17C6}" type="pres">
      <dgm:prSet presAssocID="{344C9CC6-2FAD-4B68-9670-BF254A00EAEC}" presName="LevelTwoTextNode" presStyleLbl="node3" presStyleIdx="3" presStyleCnt="6" custLinFactNeighborX="1145" custLinFactNeighborY="1107">
        <dgm:presLayoutVars>
          <dgm:chPref val="3"/>
        </dgm:presLayoutVars>
      </dgm:prSet>
      <dgm:spPr/>
    </dgm:pt>
    <dgm:pt modelId="{DF8CC1AB-F4CC-4DE5-AD09-E844AFBE984B}" type="pres">
      <dgm:prSet presAssocID="{344C9CC6-2FAD-4B68-9670-BF254A00EAEC}" presName="level3hierChild" presStyleCnt="0"/>
      <dgm:spPr/>
    </dgm:pt>
    <dgm:pt modelId="{774453E5-2972-4DB2-B3E0-C47596D300DA}" type="pres">
      <dgm:prSet presAssocID="{5D1C528A-FEBE-40A1-BA4F-3387485F0061}" presName="conn2-1" presStyleLbl="parChTrans1D3" presStyleIdx="4" presStyleCnt="6"/>
      <dgm:spPr/>
    </dgm:pt>
    <dgm:pt modelId="{09029168-2D81-4166-BFCB-5BC5CB16107D}" type="pres">
      <dgm:prSet presAssocID="{5D1C528A-FEBE-40A1-BA4F-3387485F0061}" presName="connTx" presStyleLbl="parChTrans1D3" presStyleIdx="4" presStyleCnt="6"/>
      <dgm:spPr/>
    </dgm:pt>
    <dgm:pt modelId="{98378EAA-EEBF-4DD9-9332-0998242712A5}" type="pres">
      <dgm:prSet presAssocID="{5FC1E4FD-E480-424B-ACDB-02A45E43FCD2}" presName="root2" presStyleCnt="0"/>
      <dgm:spPr/>
    </dgm:pt>
    <dgm:pt modelId="{35D359A5-5C76-4836-85F0-41570F66EA00}" type="pres">
      <dgm:prSet presAssocID="{5FC1E4FD-E480-424B-ACDB-02A45E43FCD2}" presName="LevelTwoTextNode" presStyleLbl="node3" presStyleIdx="4" presStyleCnt="6" custLinFactNeighborX="1145" custLinFactNeighborY="1107">
        <dgm:presLayoutVars>
          <dgm:chPref val="3"/>
        </dgm:presLayoutVars>
      </dgm:prSet>
      <dgm:spPr/>
    </dgm:pt>
    <dgm:pt modelId="{8D44956B-2805-44E0-B15A-167A0D29365A}" type="pres">
      <dgm:prSet presAssocID="{5FC1E4FD-E480-424B-ACDB-02A45E43FCD2}" presName="level3hierChild" presStyleCnt="0"/>
      <dgm:spPr/>
    </dgm:pt>
    <dgm:pt modelId="{9A68E361-BADA-43A5-90AC-B2E5C49C430A}" type="pres">
      <dgm:prSet presAssocID="{E21D7442-4E7D-4673-B6EE-0EC2A115D160}" presName="conn2-1" presStyleLbl="parChTrans1D3" presStyleIdx="5" presStyleCnt="6"/>
      <dgm:spPr/>
    </dgm:pt>
    <dgm:pt modelId="{50FAA6C0-1868-45B3-A275-2909C332F7D4}" type="pres">
      <dgm:prSet presAssocID="{E21D7442-4E7D-4673-B6EE-0EC2A115D160}" presName="connTx" presStyleLbl="parChTrans1D3" presStyleIdx="5" presStyleCnt="6"/>
      <dgm:spPr/>
    </dgm:pt>
    <dgm:pt modelId="{17A83A22-0FFB-4D93-BC60-664B1A3846F5}" type="pres">
      <dgm:prSet presAssocID="{009740BB-E91F-4D2C-B98A-0202C4169B52}" presName="root2" presStyleCnt="0"/>
      <dgm:spPr/>
    </dgm:pt>
    <dgm:pt modelId="{13C6EE17-7923-48EF-A25B-EF933E5C263E}" type="pres">
      <dgm:prSet presAssocID="{009740BB-E91F-4D2C-B98A-0202C4169B52}" presName="LevelTwoTextNode" presStyleLbl="node3" presStyleIdx="5" presStyleCnt="6" custLinFactNeighborX="1145" custLinFactNeighborY="1107">
        <dgm:presLayoutVars>
          <dgm:chPref val="3"/>
        </dgm:presLayoutVars>
      </dgm:prSet>
      <dgm:spPr/>
    </dgm:pt>
    <dgm:pt modelId="{2711DAA2-3877-4BB6-AA96-545D57DEC59F}" type="pres">
      <dgm:prSet presAssocID="{009740BB-E91F-4D2C-B98A-0202C4169B52}" presName="level3hierChild" presStyleCnt="0"/>
      <dgm:spPr/>
    </dgm:pt>
  </dgm:ptLst>
  <dgm:cxnLst>
    <dgm:cxn modelId="{83FDDF02-25EB-40AA-A7AC-E4E7E60BD392}" type="presOf" srcId="{3FFFF95E-10D2-4F2D-8BF2-D3973B66569A}" destId="{4A4E6985-9409-44B3-BB8A-98E381E7C65E}" srcOrd="1" destOrd="0" presId="urn:microsoft.com/office/officeart/2005/8/layout/hierarchy2"/>
    <dgm:cxn modelId="{D33B4108-5924-437F-B12F-2B73CABEBE89}" srcId="{51ADF014-13A8-4F58-8B53-2309B5C5D1A3}" destId="{5FC1E4FD-E480-424B-ACDB-02A45E43FCD2}" srcOrd="1" destOrd="0" parTransId="{5D1C528A-FEBE-40A1-BA4F-3387485F0061}" sibTransId="{8F7542F0-AF6B-4BA0-9C84-0D79C5B87123}"/>
    <dgm:cxn modelId="{1534570B-0728-44D5-8682-EF15E5E1A29D}" type="presOf" srcId="{E21D7442-4E7D-4673-B6EE-0EC2A115D160}" destId="{50FAA6C0-1868-45B3-A275-2909C332F7D4}" srcOrd="1" destOrd="0" presId="urn:microsoft.com/office/officeart/2005/8/layout/hierarchy2"/>
    <dgm:cxn modelId="{36761118-312A-4F6F-80D5-649B2E42F501}" type="presOf" srcId="{009740BB-E91F-4D2C-B98A-0202C4169B52}" destId="{13C6EE17-7923-48EF-A25B-EF933E5C263E}" srcOrd="0" destOrd="0" presId="urn:microsoft.com/office/officeart/2005/8/layout/hierarchy2"/>
    <dgm:cxn modelId="{9347B632-8DCB-4256-8D97-642F9A0246D1}" type="presOf" srcId="{D7400283-2CEC-4512-B34D-E27E4462BCD8}" destId="{CCB0622F-ACC3-43B9-BF22-955CD6AACCA8}" srcOrd="0" destOrd="0" presId="urn:microsoft.com/office/officeart/2005/8/layout/hierarchy2"/>
    <dgm:cxn modelId="{09BBA142-36A9-47B0-AF82-65E2273CC11D}" type="presOf" srcId="{A5AFC466-A215-4B64-A104-A6C59AC53595}" destId="{0BC867B8-97E3-40FF-86C2-CE8501E72F57}" srcOrd="0" destOrd="0" presId="urn:microsoft.com/office/officeart/2005/8/layout/hierarchy2"/>
    <dgm:cxn modelId="{CB67FD42-08C9-4BBB-95BD-B5C5BC8EFB9F}" type="presOf" srcId="{C8AD889B-0D7D-4F94-A2C4-81532090BA54}" destId="{83F07422-45A0-4E0E-BCE7-2707D02170D6}" srcOrd="0" destOrd="0" presId="urn:microsoft.com/office/officeart/2005/8/layout/hierarchy2"/>
    <dgm:cxn modelId="{BC13ED45-57C2-4D21-A1D8-2E371D3C36A0}" type="presOf" srcId="{5D1C528A-FEBE-40A1-BA4F-3387485F0061}" destId="{774453E5-2972-4DB2-B3E0-C47596D300DA}" srcOrd="0" destOrd="0" presId="urn:microsoft.com/office/officeart/2005/8/layout/hierarchy2"/>
    <dgm:cxn modelId="{30BF2C46-A319-47D6-ABAD-C5342CB5C4D3}" type="presOf" srcId="{A5AFC466-A215-4B64-A104-A6C59AC53595}" destId="{1CCECE58-0D90-4DA3-921A-EA5095339D49}" srcOrd="1" destOrd="0" presId="urn:microsoft.com/office/officeart/2005/8/layout/hierarchy2"/>
    <dgm:cxn modelId="{04B4DB67-1D33-412D-96B5-90496F26C494}" type="presOf" srcId="{51ADF014-13A8-4F58-8B53-2309B5C5D1A3}" destId="{00EBE9DE-9C99-463E-8FB0-AA769D8C6C79}" srcOrd="0" destOrd="0" presId="urn:microsoft.com/office/officeart/2005/8/layout/hierarchy2"/>
    <dgm:cxn modelId="{8F477F6A-FEA4-4D29-8FF1-2DB2CEEF78FE}" type="presOf" srcId="{4D470C1C-5976-4E11-A22B-3141D8C25DDD}" destId="{59A44227-ABEE-4FB9-B11D-29E1D1CA8DAC}" srcOrd="1" destOrd="0" presId="urn:microsoft.com/office/officeart/2005/8/layout/hierarchy2"/>
    <dgm:cxn modelId="{BFCE426C-352E-49D5-BBB3-B194761073E1}" type="presOf" srcId="{344C9CC6-2FAD-4B68-9670-BF254A00EAEC}" destId="{67B77789-5881-43EC-8D6D-15D982BC17C6}" srcOrd="0" destOrd="0" presId="urn:microsoft.com/office/officeart/2005/8/layout/hierarchy2"/>
    <dgm:cxn modelId="{164A936C-5C70-4C54-B463-B38F6C46A0C5}" type="presOf" srcId="{23FEF739-8416-45B6-A559-A22778139A32}" destId="{4502A286-8990-48D4-9752-0661169CFC91}" srcOrd="0" destOrd="0" presId="urn:microsoft.com/office/officeart/2005/8/layout/hierarchy2"/>
    <dgm:cxn modelId="{CC35A24D-DB7C-47C2-B8C9-53131655E1D9}" type="presOf" srcId="{5D1C528A-FEBE-40A1-BA4F-3387485F0061}" destId="{09029168-2D81-4166-BFCB-5BC5CB16107D}" srcOrd="1" destOrd="0" presId="urn:microsoft.com/office/officeart/2005/8/layout/hierarchy2"/>
    <dgm:cxn modelId="{705DD650-DB3C-430D-BF8D-5FE51DF4751D}" srcId="{2B5C5FEE-B4BC-4C8B-97E9-88FDD47BCC0E}" destId="{07DF4F15-47CB-4B89-B758-D81FBF9AD5C5}" srcOrd="0" destOrd="0" parTransId="{3FFFF95E-10D2-4F2D-8BF2-D3973B66569A}" sibTransId="{A862C2F3-F2B5-492A-BFB3-67CEBAE68266}"/>
    <dgm:cxn modelId="{3B940957-66E6-4EB7-B1B2-3B8A6321D5C9}" type="presOf" srcId="{3FFFF95E-10D2-4F2D-8BF2-D3973B66569A}" destId="{C0367011-707F-4D48-A652-233B3DAE0567}" srcOrd="0" destOrd="0" presId="urn:microsoft.com/office/officeart/2005/8/layout/hierarchy2"/>
    <dgm:cxn modelId="{6C56BC7E-2FE1-417F-A879-9E1FBA363B6E}" type="presOf" srcId="{4D470C1C-5976-4E11-A22B-3141D8C25DDD}" destId="{D20CB121-3D62-4D6D-BB49-15CB76C5EFCD}" srcOrd="0" destOrd="0" presId="urn:microsoft.com/office/officeart/2005/8/layout/hierarchy2"/>
    <dgm:cxn modelId="{FB5E1883-916A-4F33-B839-4124817AAD8D}" type="presOf" srcId="{C1C1680F-7B04-46C0-A601-9811B3347325}" destId="{BB111CB2-D697-4F41-8E53-FF4D0C2B13AA}" srcOrd="0" destOrd="0" presId="urn:microsoft.com/office/officeart/2005/8/layout/hierarchy2"/>
    <dgm:cxn modelId="{428CAE85-28AA-463F-AC4B-407516F0646A}" type="presOf" srcId="{07DF4F15-47CB-4B89-B758-D81FBF9AD5C5}" destId="{FDC432F3-853A-4202-9F4C-26EE9CA889F8}" srcOrd="0" destOrd="0" presId="urn:microsoft.com/office/officeart/2005/8/layout/hierarchy2"/>
    <dgm:cxn modelId="{26E00E87-C1C2-48D5-BDB3-0C1D1E682EA5}" type="presOf" srcId="{F4381AA4-3E21-4D88-A2E6-36F2318F1D05}" destId="{94FB544A-67A6-4C87-AA4F-5F1E97C76C80}" srcOrd="1" destOrd="0" presId="urn:microsoft.com/office/officeart/2005/8/layout/hierarchy2"/>
    <dgm:cxn modelId="{CA79AB8A-96BC-4EBB-8CA1-73CE681062FC}" srcId="{07DF4F15-47CB-4B89-B758-D81FBF9AD5C5}" destId="{D7400283-2CEC-4512-B34D-E27E4462BCD8}" srcOrd="2" destOrd="0" parTransId="{A5AFC466-A215-4B64-A104-A6C59AC53595}" sibTransId="{B76BDBD4-9503-4EC7-BB8C-BCFC6FF06168}"/>
    <dgm:cxn modelId="{215FCE92-2DD4-410D-80B5-E013F0094351}" srcId="{2B5C5FEE-B4BC-4C8B-97E9-88FDD47BCC0E}" destId="{51ADF014-13A8-4F58-8B53-2309B5C5D1A3}" srcOrd="1" destOrd="0" parTransId="{F4381AA4-3E21-4D88-A2E6-36F2318F1D05}" sibTransId="{6A0796BD-4100-4A5C-93C3-19678B44AEE6}"/>
    <dgm:cxn modelId="{CC7AE593-56A0-4F29-8FA1-0D5495D5EA41}" srcId="{07DF4F15-47CB-4B89-B758-D81FBF9AD5C5}" destId="{C8AD889B-0D7D-4F94-A2C4-81532090BA54}" srcOrd="0" destOrd="0" parTransId="{23FEF739-8416-45B6-A559-A22778139A32}" sibTransId="{B06737E9-46FF-42E6-A0FB-066A54531C17}"/>
    <dgm:cxn modelId="{5EE00094-41CF-4BCE-9AA6-845F17348B56}" type="presOf" srcId="{36D122D6-1882-449D-A8D0-0BEF5073439C}" destId="{B3E429DD-B313-41D8-8AF2-C13758DBD32B}" srcOrd="0" destOrd="0" presId="urn:microsoft.com/office/officeart/2005/8/layout/hierarchy2"/>
    <dgm:cxn modelId="{EA252998-DD24-4A73-B5F3-E6D0883C1B7C}" srcId="{07DF4F15-47CB-4B89-B758-D81FBF9AD5C5}" destId="{36D122D6-1882-449D-A8D0-0BEF5073439C}" srcOrd="1" destOrd="0" parTransId="{B3A9ED59-CD76-404A-9648-A6C941652993}" sibTransId="{DE9F5BAA-2413-4E3C-A3FE-23FF7F1D2EE0}"/>
    <dgm:cxn modelId="{F560009C-764F-4862-B9B7-55DD96E0A124}" type="presOf" srcId="{B3A9ED59-CD76-404A-9648-A6C941652993}" destId="{F7A687A8-14A5-45DF-AC3C-D0C1A8D454A1}" srcOrd="0" destOrd="0" presId="urn:microsoft.com/office/officeart/2005/8/layout/hierarchy2"/>
    <dgm:cxn modelId="{BB075DA7-315C-494B-AAAA-196BBABD123E}" srcId="{51ADF014-13A8-4F58-8B53-2309B5C5D1A3}" destId="{009740BB-E91F-4D2C-B98A-0202C4169B52}" srcOrd="2" destOrd="0" parTransId="{E21D7442-4E7D-4673-B6EE-0EC2A115D160}" sibTransId="{FC9A800E-2D15-44E2-B934-28D672467B42}"/>
    <dgm:cxn modelId="{E1C8A9A9-9F05-42A3-AFAE-DC09733ECCBE}" type="presOf" srcId="{2B5C5FEE-B4BC-4C8B-97E9-88FDD47BCC0E}" destId="{8DF2C23E-84A8-499B-A1E9-51848A5485AD}" srcOrd="0" destOrd="0" presId="urn:microsoft.com/office/officeart/2005/8/layout/hierarchy2"/>
    <dgm:cxn modelId="{55D5F1AA-0B51-4168-9E78-2335CD132C94}" type="presOf" srcId="{23FEF739-8416-45B6-A559-A22778139A32}" destId="{9E82F6DD-491D-411C-93D5-0956D4EDBDA7}" srcOrd="1" destOrd="0" presId="urn:microsoft.com/office/officeart/2005/8/layout/hierarchy2"/>
    <dgm:cxn modelId="{895C06B6-8704-40AC-95AC-A4AA38B5388F}" srcId="{C1C1680F-7B04-46C0-A601-9811B3347325}" destId="{2B5C5FEE-B4BC-4C8B-97E9-88FDD47BCC0E}" srcOrd="0" destOrd="0" parTransId="{0CF399CB-C68C-4ADD-ADD8-1525D0B006B3}" sibTransId="{37C59BC7-553C-41D5-8561-E9B20E14DCDE}"/>
    <dgm:cxn modelId="{A84686D3-FE93-45F6-9D0E-59DF6DD2DD38}" type="presOf" srcId="{5FC1E4FD-E480-424B-ACDB-02A45E43FCD2}" destId="{35D359A5-5C76-4836-85F0-41570F66EA00}" srcOrd="0" destOrd="0" presId="urn:microsoft.com/office/officeart/2005/8/layout/hierarchy2"/>
    <dgm:cxn modelId="{4D9C15D9-C9BC-4603-BD8F-2A1F415940AD}" srcId="{51ADF014-13A8-4F58-8B53-2309B5C5D1A3}" destId="{344C9CC6-2FAD-4B68-9670-BF254A00EAEC}" srcOrd="0" destOrd="0" parTransId="{4D470C1C-5976-4E11-A22B-3141D8C25DDD}" sibTransId="{A5B7FF8D-1BE9-49F0-BD75-093773F22C12}"/>
    <dgm:cxn modelId="{99CE27E4-5AA9-4004-A8A9-861F9DF05528}" type="presOf" srcId="{B3A9ED59-CD76-404A-9648-A6C941652993}" destId="{9A7A8512-1850-4066-A6F8-5F5D2516C7BD}" srcOrd="1" destOrd="0" presId="urn:microsoft.com/office/officeart/2005/8/layout/hierarchy2"/>
    <dgm:cxn modelId="{9B220FE9-220D-4637-8212-CDD37C1C6429}" type="presOf" srcId="{E21D7442-4E7D-4673-B6EE-0EC2A115D160}" destId="{9A68E361-BADA-43A5-90AC-B2E5C49C430A}" srcOrd="0" destOrd="0" presId="urn:microsoft.com/office/officeart/2005/8/layout/hierarchy2"/>
    <dgm:cxn modelId="{EB0CA8EC-D783-4A7E-B641-884F4ADBFC75}" type="presOf" srcId="{F4381AA4-3E21-4D88-A2E6-36F2318F1D05}" destId="{2B035F9B-972D-4473-AD83-B87A65FAA8F7}" srcOrd="0" destOrd="0" presId="urn:microsoft.com/office/officeart/2005/8/layout/hierarchy2"/>
    <dgm:cxn modelId="{F5765DA7-4103-4DF8-8D4A-58B2E4CE0447}" type="presParOf" srcId="{BB111CB2-D697-4F41-8E53-FF4D0C2B13AA}" destId="{44C9F70E-F86B-4B7D-8B28-302EE8A5DE83}" srcOrd="0" destOrd="0" presId="urn:microsoft.com/office/officeart/2005/8/layout/hierarchy2"/>
    <dgm:cxn modelId="{A4DD8780-8BF1-4259-AD1B-A1928E2E8838}" type="presParOf" srcId="{44C9F70E-F86B-4B7D-8B28-302EE8A5DE83}" destId="{8DF2C23E-84A8-499B-A1E9-51848A5485AD}" srcOrd="0" destOrd="0" presId="urn:microsoft.com/office/officeart/2005/8/layout/hierarchy2"/>
    <dgm:cxn modelId="{88E2644F-494F-4F0C-94F6-37367BB70D4F}" type="presParOf" srcId="{44C9F70E-F86B-4B7D-8B28-302EE8A5DE83}" destId="{9482544B-7AA3-48B3-BF4F-15F487AED78D}" srcOrd="1" destOrd="0" presId="urn:microsoft.com/office/officeart/2005/8/layout/hierarchy2"/>
    <dgm:cxn modelId="{CD519109-9105-484B-AE5E-C34BE9B7D535}" type="presParOf" srcId="{9482544B-7AA3-48B3-BF4F-15F487AED78D}" destId="{C0367011-707F-4D48-A652-233B3DAE0567}" srcOrd="0" destOrd="0" presId="urn:microsoft.com/office/officeart/2005/8/layout/hierarchy2"/>
    <dgm:cxn modelId="{F4FFD1DE-43D4-4ABA-B0BB-5A517A495680}" type="presParOf" srcId="{C0367011-707F-4D48-A652-233B3DAE0567}" destId="{4A4E6985-9409-44B3-BB8A-98E381E7C65E}" srcOrd="0" destOrd="0" presId="urn:microsoft.com/office/officeart/2005/8/layout/hierarchy2"/>
    <dgm:cxn modelId="{EBF2FE26-EBC6-47A7-8F44-CB1E55460D46}" type="presParOf" srcId="{9482544B-7AA3-48B3-BF4F-15F487AED78D}" destId="{14D352F6-6523-49E3-880D-C73054C79A06}" srcOrd="1" destOrd="0" presId="urn:microsoft.com/office/officeart/2005/8/layout/hierarchy2"/>
    <dgm:cxn modelId="{E6634EFE-FBAE-43E5-A06D-D07F88B390BF}" type="presParOf" srcId="{14D352F6-6523-49E3-880D-C73054C79A06}" destId="{FDC432F3-853A-4202-9F4C-26EE9CA889F8}" srcOrd="0" destOrd="0" presId="urn:microsoft.com/office/officeart/2005/8/layout/hierarchy2"/>
    <dgm:cxn modelId="{BE0B95C2-7742-4FD0-9D17-B1D0951AAAEF}" type="presParOf" srcId="{14D352F6-6523-49E3-880D-C73054C79A06}" destId="{A93F15A3-0841-4A14-8390-DE73B34FE572}" srcOrd="1" destOrd="0" presId="urn:microsoft.com/office/officeart/2005/8/layout/hierarchy2"/>
    <dgm:cxn modelId="{D7202D98-86A5-4CC6-9700-E656C2ED7D6D}" type="presParOf" srcId="{A93F15A3-0841-4A14-8390-DE73B34FE572}" destId="{4502A286-8990-48D4-9752-0661169CFC91}" srcOrd="0" destOrd="0" presId="urn:microsoft.com/office/officeart/2005/8/layout/hierarchy2"/>
    <dgm:cxn modelId="{A350A571-18E1-4B12-9214-E42F1B9581CB}" type="presParOf" srcId="{4502A286-8990-48D4-9752-0661169CFC91}" destId="{9E82F6DD-491D-411C-93D5-0956D4EDBDA7}" srcOrd="0" destOrd="0" presId="urn:microsoft.com/office/officeart/2005/8/layout/hierarchy2"/>
    <dgm:cxn modelId="{4F0B426D-62A9-4D10-AAB9-C6901E75F961}" type="presParOf" srcId="{A93F15A3-0841-4A14-8390-DE73B34FE572}" destId="{E694722D-BCB4-4F49-A033-969948CEC686}" srcOrd="1" destOrd="0" presId="urn:microsoft.com/office/officeart/2005/8/layout/hierarchy2"/>
    <dgm:cxn modelId="{5CF67387-64BE-4AAA-90A1-C03101DBE3C4}" type="presParOf" srcId="{E694722D-BCB4-4F49-A033-969948CEC686}" destId="{83F07422-45A0-4E0E-BCE7-2707D02170D6}" srcOrd="0" destOrd="0" presId="urn:microsoft.com/office/officeart/2005/8/layout/hierarchy2"/>
    <dgm:cxn modelId="{CBA674B7-F3D0-4037-906C-1138B2363A3A}" type="presParOf" srcId="{E694722D-BCB4-4F49-A033-969948CEC686}" destId="{19253FB7-0BB7-43A4-9958-995F21F6BBF5}" srcOrd="1" destOrd="0" presId="urn:microsoft.com/office/officeart/2005/8/layout/hierarchy2"/>
    <dgm:cxn modelId="{A4FE6FD2-97CC-46C9-A659-D1E9CC876B01}" type="presParOf" srcId="{A93F15A3-0841-4A14-8390-DE73B34FE572}" destId="{F7A687A8-14A5-45DF-AC3C-D0C1A8D454A1}" srcOrd="2" destOrd="0" presId="urn:microsoft.com/office/officeart/2005/8/layout/hierarchy2"/>
    <dgm:cxn modelId="{9370DCD2-52BF-4588-A6AA-CF479A143796}" type="presParOf" srcId="{F7A687A8-14A5-45DF-AC3C-D0C1A8D454A1}" destId="{9A7A8512-1850-4066-A6F8-5F5D2516C7BD}" srcOrd="0" destOrd="0" presId="urn:microsoft.com/office/officeart/2005/8/layout/hierarchy2"/>
    <dgm:cxn modelId="{0C4C45AB-22CE-4CBB-B1A9-ECE3F79905A6}" type="presParOf" srcId="{A93F15A3-0841-4A14-8390-DE73B34FE572}" destId="{22A3801E-CB70-43DE-AF8E-6957A4E9E5F3}" srcOrd="3" destOrd="0" presId="urn:microsoft.com/office/officeart/2005/8/layout/hierarchy2"/>
    <dgm:cxn modelId="{486CB56A-E345-4DA8-88B2-12E8229168E0}" type="presParOf" srcId="{22A3801E-CB70-43DE-AF8E-6957A4E9E5F3}" destId="{B3E429DD-B313-41D8-8AF2-C13758DBD32B}" srcOrd="0" destOrd="0" presId="urn:microsoft.com/office/officeart/2005/8/layout/hierarchy2"/>
    <dgm:cxn modelId="{5582EB9F-3F9E-4468-A02C-63F5AD4158D1}" type="presParOf" srcId="{22A3801E-CB70-43DE-AF8E-6957A4E9E5F3}" destId="{34DED509-5009-45DD-8016-FDCEC5443D07}" srcOrd="1" destOrd="0" presId="urn:microsoft.com/office/officeart/2005/8/layout/hierarchy2"/>
    <dgm:cxn modelId="{C2046C03-77F1-417E-8B3F-8447BB06A071}" type="presParOf" srcId="{A93F15A3-0841-4A14-8390-DE73B34FE572}" destId="{0BC867B8-97E3-40FF-86C2-CE8501E72F57}" srcOrd="4" destOrd="0" presId="urn:microsoft.com/office/officeart/2005/8/layout/hierarchy2"/>
    <dgm:cxn modelId="{FD37BBFD-E18A-4A96-85DE-6DDFF383143E}" type="presParOf" srcId="{0BC867B8-97E3-40FF-86C2-CE8501E72F57}" destId="{1CCECE58-0D90-4DA3-921A-EA5095339D49}" srcOrd="0" destOrd="0" presId="urn:microsoft.com/office/officeart/2005/8/layout/hierarchy2"/>
    <dgm:cxn modelId="{1595EBAE-DB01-44C7-9188-0A0A476D1261}" type="presParOf" srcId="{A93F15A3-0841-4A14-8390-DE73B34FE572}" destId="{E134FA45-2E73-49BE-B062-0252F25C9E8C}" srcOrd="5" destOrd="0" presId="urn:microsoft.com/office/officeart/2005/8/layout/hierarchy2"/>
    <dgm:cxn modelId="{2A47C1E3-6D8D-48CA-82D1-AEBA58E0395C}" type="presParOf" srcId="{E134FA45-2E73-49BE-B062-0252F25C9E8C}" destId="{CCB0622F-ACC3-43B9-BF22-955CD6AACCA8}" srcOrd="0" destOrd="0" presId="urn:microsoft.com/office/officeart/2005/8/layout/hierarchy2"/>
    <dgm:cxn modelId="{4BDE7F3B-D85A-4A1D-AE58-CD0151534721}" type="presParOf" srcId="{E134FA45-2E73-49BE-B062-0252F25C9E8C}" destId="{0A47D2D3-392D-4C74-8063-F859C8CFCB0F}" srcOrd="1" destOrd="0" presId="urn:microsoft.com/office/officeart/2005/8/layout/hierarchy2"/>
    <dgm:cxn modelId="{CB104CFA-45CD-4987-AF34-7FC42F7783BD}" type="presParOf" srcId="{9482544B-7AA3-48B3-BF4F-15F487AED78D}" destId="{2B035F9B-972D-4473-AD83-B87A65FAA8F7}" srcOrd="2" destOrd="0" presId="urn:microsoft.com/office/officeart/2005/8/layout/hierarchy2"/>
    <dgm:cxn modelId="{5E883517-1967-4477-9D62-5AEFE594F75B}" type="presParOf" srcId="{2B035F9B-972D-4473-AD83-B87A65FAA8F7}" destId="{94FB544A-67A6-4C87-AA4F-5F1E97C76C80}" srcOrd="0" destOrd="0" presId="urn:microsoft.com/office/officeart/2005/8/layout/hierarchy2"/>
    <dgm:cxn modelId="{C22ED52F-8829-425A-A865-A0EADDF724D0}" type="presParOf" srcId="{9482544B-7AA3-48B3-BF4F-15F487AED78D}" destId="{7DEF6807-C86E-4494-A340-FC12D2812CCF}" srcOrd="3" destOrd="0" presId="urn:microsoft.com/office/officeart/2005/8/layout/hierarchy2"/>
    <dgm:cxn modelId="{4917D2EF-3B42-42E1-AA24-7123573B92D7}" type="presParOf" srcId="{7DEF6807-C86E-4494-A340-FC12D2812CCF}" destId="{00EBE9DE-9C99-463E-8FB0-AA769D8C6C79}" srcOrd="0" destOrd="0" presId="urn:microsoft.com/office/officeart/2005/8/layout/hierarchy2"/>
    <dgm:cxn modelId="{22E66B1C-9687-47E6-A883-78333A32CFE9}" type="presParOf" srcId="{7DEF6807-C86E-4494-A340-FC12D2812CCF}" destId="{203E389B-8C63-451B-9B2D-2A9DD8320DC6}" srcOrd="1" destOrd="0" presId="urn:microsoft.com/office/officeart/2005/8/layout/hierarchy2"/>
    <dgm:cxn modelId="{653B4D44-D2A8-4D10-8A70-20BE073D2D6B}" type="presParOf" srcId="{203E389B-8C63-451B-9B2D-2A9DD8320DC6}" destId="{D20CB121-3D62-4D6D-BB49-15CB76C5EFCD}" srcOrd="0" destOrd="0" presId="urn:microsoft.com/office/officeart/2005/8/layout/hierarchy2"/>
    <dgm:cxn modelId="{E280DDA9-881D-4E80-8DDF-05AB120962F7}" type="presParOf" srcId="{D20CB121-3D62-4D6D-BB49-15CB76C5EFCD}" destId="{59A44227-ABEE-4FB9-B11D-29E1D1CA8DAC}" srcOrd="0" destOrd="0" presId="urn:microsoft.com/office/officeart/2005/8/layout/hierarchy2"/>
    <dgm:cxn modelId="{EB82CC31-7609-447E-90BA-E2E03B07A777}" type="presParOf" srcId="{203E389B-8C63-451B-9B2D-2A9DD8320DC6}" destId="{ED4D98CF-A96A-4E00-8650-E6FCDC57E809}" srcOrd="1" destOrd="0" presId="urn:microsoft.com/office/officeart/2005/8/layout/hierarchy2"/>
    <dgm:cxn modelId="{E571EB38-B8AC-4A96-9511-5E82E03BBA48}" type="presParOf" srcId="{ED4D98CF-A96A-4E00-8650-E6FCDC57E809}" destId="{67B77789-5881-43EC-8D6D-15D982BC17C6}" srcOrd="0" destOrd="0" presId="urn:microsoft.com/office/officeart/2005/8/layout/hierarchy2"/>
    <dgm:cxn modelId="{20CD9983-4C33-44F5-B883-D4FFE09AE075}" type="presParOf" srcId="{ED4D98CF-A96A-4E00-8650-E6FCDC57E809}" destId="{DF8CC1AB-F4CC-4DE5-AD09-E844AFBE984B}" srcOrd="1" destOrd="0" presId="urn:microsoft.com/office/officeart/2005/8/layout/hierarchy2"/>
    <dgm:cxn modelId="{B6750BEE-5E0B-41C7-8940-FB20B451A373}" type="presParOf" srcId="{203E389B-8C63-451B-9B2D-2A9DD8320DC6}" destId="{774453E5-2972-4DB2-B3E0-C47596D300DA}" srcOrd="2" destOrd="0" presId="urn:microsoft.com/office/officeart/2005/8/layout/hierarchy2"/>
    <dgm:cxn modelId="{283E9135-0D3A-41D7-AB87-7D3C7CEACC37}" type="presParOf" srcId="{774453E5-2972-4DB2-B3E0-C47596D300DA}" destId="{09029168-2D81-4166-BFCB-5BC5CB16107D}" srcOrd="0" destOrd="0" presId="urn:microsoft.com/office/officeart/2005/8/layout/hierarchy2"/>
    <dgm:cxn modelId="{BC46A778-5DEA-4312-B46D-6AE83A30FF38}" type="presParOf" srcId="{203E389B-8C63-451B-9B2D-2A9DD8320DC6}" destId="{98378EAA-EEBF-4DD9-9332-0998242712A5}" srcOrd="3" destOrd="0" presId="urn:microsoft.com/office/officeart/2005/8/layout/hierarchy2"/>
    <dgm:cxn modelId="{3DFAC76F-7CBD-480B-BCB5-05056E2441C6}" type="presParOf" srcId="{98378EAA-EEBF-4DD9-9332-0998242712A5}" destId="{35D359A5-5C76-4836-85F0-41570F66EA00}" srcOrd="0" destOrd="0" presId="urn:microsoft.com/office/officeart/2005/8/layout/hierarchy2"/>
    <dgm:cxn modelId="{27D8E5FB-C680-4A4F-AAF9-E4ACE48F5084}" type="presParOf" srcId="{98378EAA-EEBF-4DD9-9332-0998242712A5}" destId="{8D44956B-2805-44E0-B15A-167A0D29365A}" srcOrd="1" destOrd="0" presId="urn:microsoft.com/office/officeart/2005/8/layout/hierarchy2"/>
    <dgm:cxn modelId="{874D15D6-3A07-457E-8C24-A4C711E1BC7C}" type="presParOf" srcId="{203E389B-8C63-451B-9B2D-2A9DD8320DC6}" destId="{9A68E361-BADA-43A5-90AC-B2E5C49C430A}" srcOrd="4" destOrd="0" presId="urn:microsoft.com/office/officeart/2005/8/layout/hierarchy2"/>
    <dgm:cxn modelId="{7E0AAF97-8BF8-4166-8FEC-5529E3B049CD}" type="presParOf" srcId="{9A68E361-BADA-43A5-90AC-B2E5C49C430A}" destId="{50FAA6C0-1868-45B3-A275-2909C332F7D4}" srcOrd="0" destOrd="0" presId="urn:microsoft.com/office/officeart/2005/8/layout/hierarchy2"/>
    <dgm:cxn modelId="{D8B5D2AA-596A-4D03-BCF5-3CA2C19E0D56}" type="presParOf" srcId="{203E389B-8C63-451B-9B2D-2A9DD8320DC6}" destId="{17A83A22-0FFB-4D93-BC60-664B1A3846F5}" srcOrd="5" destOrd="0" presId="urn:microsoft.com/office/officeart/2005/8/layout/hierarchy2"/>
    <dgm:cxn modelId="{594F5B9B-7544-4F62-BD5A-969132BB78ED}" type="presParOf" srcId="{17A83A22-0FFB-4D93-BC60-664B1A3846F5}" destId="{13C6EE17-7923-48EF-A25B-EF933E5C263E}" srcOrd="0" destOrd="0" presId="urn:microsoft.com/office/officeart/2005/8/layout/hierarchy2"/>
    <dgm:cxn modelId="{94B6B492-D0A9-46CE-95A8-543A3D059823}" type="presParOf" srcId="{17A83A22-0FFB-4D93-BC60-664B1A3846F5}" destId="{2711DAA2-3877-4BB6-AA96-545D57DEC59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400" b="1" dirty="0"/>
            <a:t>Biotechnik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400" b="1" dirty="0"/>
            <a:t>Ovulationsinduktion ohne vorherige Follikelstimulation</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DB877CFE-901F-4BD7-BCDB-BE9A1FA2266B}">
      <dgm:prSet phldrT="[Text]" custT="1"/>
      <dgm:spPr/>
      <dgm:t>
        <a:bodyPr/>
        <a:lstStyle/>
        <a:p>
          <a:r>
            <a:rPr lang="de-DE" sz="1600" b="1" dirty="0" err="1"/>
            <a:t>Buserelin</a:t>
          </a:r>
          <a:endParaRPr lang="de-DE" sz="1600" b="1" dirty="0"/>
        </a:p>
      </dgm:t>
    </dgm:pt>
    <dgm:pt modelId="{3B172BD0-C050-4364-B520-161E51D352C7}" type="parTrans" cxnId="{1C1B855C-DCD5-4B3A-8B62-DF550F44E8D8}">
      <dgm:prSet/>
      <dgm:spPr/>
      <dgm:t>
        <a:bodyPr/>
        <a:lstStyle/>
        <a:p>
          <a:endParaRPr lang="de-DE"/>
        </a:p>
      </dgm:t>
    </dgm:pt>
    <dgm:pt modelId="{3D32C42F-8E95-4B57-AD39-23536D97FF49}" type="sibTrans" cxnId="{1C1B855C-DCD5-4B3A-8B62-DF550F44E8D8}">
      <dgm:prSet/>
      <dgm:spPr/>
      <dgm:t>
        <a:bodyPr/>
        <a:lstStyle/>
        <a:p>
          <a:endParaRPr lang="de-DE"/>
        </a:p>
      </dgm:t>
    </dgm:pt>
    <dgm:pt modelId="{17C5E764-3D89-4EF7-B1CC-C8D37A0AE0A5}">
      <dgm:prSet custT="1"/>
      <dgm:spPr/>
      <dgm:t>
        <a:bodyPr/>
        <a:lstStyle/>
        <a:p>
          <a:pPr algn="l"/>
          <a:r>
            <a:rPr lang="de-DE" sz="1600" b="1" dirty="0"/>
            <a:t>- einmalige intramuskuläre oder subkutane      Gabe</a:t>
          </a:r>
        </a:p>
        <a:p>
          <a:pPr algn="l"/>
          <a:r>
            <a:rPr lang="de-DE" sz="1600" b="1" dirty="0"/>
            <a:t>- </a:t>
          </a:r>
          <a:r>
            <a:rPr lang="de-DE" sz="1600" b="1" u="sng" dirty="0"/>
            <a:t>Jungsauen</a:t>
          </a:r>
          <a:r>
            <a:rPr lang="de-DE" sz="1600" b="1" dirty="0"/>
            <a:t>: </a:t>
          </a:r>
        </a:p>
        <a:p>
          <a:pPr algn="l"/>
          <a:r>
            <a:rPr lang="de-DE" sz="1600" b="1" dirty="0"/>
            <a:t>2,5 ml 115-120 Std. nach Ende der Zyklusblockade</a:t>
          </a:r>
        </a:p>
        <a:p>
          <a:pPr algn="l"/>
          <a:r>
            <a:rPr lang="de-DE" sz="1600" b="1" dirty="0"/>
            <a:t>- </a:t>
          </a:r>
          <a:r>
            <a:rPr lang="de-DE" sz="1600" b="1" u="sng" dirty="0"/>
            <a:t>Primipare</a:t>
          </a:r>
          <a:r>
            <a:rPr lang="de-DE" sz="1600" b="1" dirty="0"/>
            <a:t> +</a:t>
          </a:r>
          <a:r>
            <a:rPr lang="de-DE" sz="1600" b="1" u="sng" dirty="0"/>
            <a:t> Pluripare Sauen</a:t>
          </a:r>
          <a:r>
            <a:rPr lang="de-DE" sz="1600" b="1" dirty="0"/>
            <a:t>: </a:t>
          </a:r>
        </a:p>
        <a:p>
          <a:pPr algn="l"/>
          <a:r>
            <a:rPr lang="de-DE" sz="1600" b="1" dirty="0"/>
            <a:t>2,5ml 83-89 Std. nach dem Absetzen</a:t>
          </a:r>
        </a:p>
        <a:p>
          <a:pPr algn="l"/>
          <a:r>
            <a:rPr lang="de-DE" sz="1600" b="1" dirty="0"/>
            <a:t>• KB nach 30-33 Std. </a:t>
          </a:r>
        </a:p>
        <a:p>
          <a:pPr algn="l"/>
          <a:r>
            <a:rPr lang="de-DE" sz="1600" b="1" dirty="0"/>
            <a:t>	→ KB nur bei Duldung</a:t>
          </a:r>
        </a:p>
        <a:p>
          <a:pPr algn="l"/>
          <a:r>
            <a:rPr lang="de-DE" sz="1600" b="1" dirty="0"/>
            <a:t>‼ Hinweis: trotz Ovulationssynchronisation Kontrolle der Duldung → ggf. Zeitpunkt der KB anpassen</a:t>
          </a:r>
        </a:p>
        <a:p>
          <a:pPr algn="l"/>
          <a:endParaRPr lang="de-DE" sz="1100" b="1" dirty="0"/>
        </a:p>
      </dgm:t>
    </dgm:pt>
    <dgm:pt modelId="{CDD46BD9-882E-4CB5-BCF2-0B090AE4090D}" type="parTrans" cxnId="{EA72C14D-4B29-4648-99C0-9AF1F0E0407D}">
      <dgm:prSet/>
      <dgm:spPr/>
      <dgm:t>
        <a:bodyPr/>
        <a:lstStyle/>
        <a:p>
          <a:endParaRPr lang="de-DE"/>
        </a:p>
      </dgm:t>
    </dgm:pt>
    <dgm:pt modelId="{75E05CD8-D08D-4183-9CF2-29E314D2B5F1}" type="sibTrans" cxnId="{EA72C14D-4B29-4648-99C0-9AF1F0E0407D}">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37000" custScaleY="36718" custLinFactY="-42860" custLinFactNeighborX="3384" custLinFactNeighborY="-1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68257" custScaleY="59084" custLinFactY="-42246" custLinFactNeighborX="-13141" custLinFactNeighborY="-100000">
        <dgm:presLayoutVars>
          <dgm:chPref val="3"/>
        </dgm:presLayoutVars>
      </dgm:prSet>
      <dgm:spPr/>
    </dgm:pt>
    <dgm:pt modelId="{B0C7147D-5638-4C9E-BEC7-325EAAFAA3C0}" type="pres">
      <dgm:prSet presAssocID="{D1B68B29-D35D-4E15-B26E-D50107FC4115}" presName="level3hierChild" presStyleCnt="0"/>
      <dgm:spPr/>
    </dgm:pt>
    <dgm:pt modelId="{6493A5AF-73D6-4FFB-BAA2-FFB34EAA16F4}" type="pres">
      <dgm:prSet presAssocID="{3B172BD0-C050-4364-B520-161E51D352C7}" presName="conn2-1" presStyleLbl="parChTrans1D3" presStyleIdx="0" presStyleCnt="1"/>
      <dgm:spPr/>
    </dgm:pt>
    <dgm:pt modelId="{4CB6A1E5-A757-4C70-AFE4-C4B19861CD83}" type="pres">
      <dgm:prSet presAssocID="{3B172BD0-C050-4364-B520-161E51D352C7}" presName="connTx" presStyleLbl="parChTrans1D3" presStyleIdx="0" presStyleCnt="1"/>
      <dgm:spPr/>
    </dgm:pt>
    <dgm:pt modelId="{CE94316F-2DCC-4F4A-9867-24F0D3866BDF}" type="pres">
      <dgm:prSet presAssocID="{DB877CFE-901F-4BD7-BCDB-BE9A1FA2266B}" presName="root2" presStyleCnt="0"/>
      <dgm:spPr/>
    </dgm:pt>
    <dgm:pt modelId="{6D0530FE-B445-425C-B693-8B7F27D5033C}" type="pres">
      <dgm:prSet presAssocID="{DB877CFE-901F-4BD7-BCDB-BE9A1FA2266B}" presName="LevelTwoTextNode" presStyleLbl="node3" presStyleIdx="0" presStyleCnt="1" custScaleX="36759" custScaleY="35764" custLinFactY="-41898" custLinFactNeighborX="-25608" custLinFactNeighborY="-100000">
        <dgm:presLayoutVars>
          <dgm:chPref val="3"/>
        </dgm:presLayoutVars>
      </dgm:prSet>
      <dgm:spPr/>
    </dgm:pt>
    <dgm:pt modelId="{8A832346-30A0-40C0-8329-AC7252266599}" type="pres">
      <dgm:prSet presAssocID="{DB877CFE-901F-4BD7-BCDB-BE9A1FA2266B}" presName="level3hierChild" presStyleCnt="0"/>
      <dgm:spPr/>
    </dgm:pt>
    <dgm:pt modelId="{D73CCF93-7CEE-478D-BB22-10AC44399411}" type="pres">
      <dgm:prSet presAssocID="{CDD46BD9-882E-4CB5-BCF2-0B090AE4090D}" presName="conn2-1" presStyleLbl="parChTrans1D4" presStyleIdx="0" presStyleCnt="1"/>
      <dgm:spPr/>
    </dgm:pt>
    <dgm:pt modelId="{17A563B4-6FFA-4197-8226-84CA62B81BF5}" type="pres">
      <dgm:prSet presAssocID="{CDD46BD9-882E-4CB5-BCF2-0B090AE4090D}" presName="connTx" presStyleLbl="parChTrans1D4" presStyleIdx="0" presStyleCnt="1"/>
      <dgm:spPr/>
    </dgm:pt>
    <dgm:pt modelId="{89BFCEC1-EF8C-4623-B8BB-1183467DF20B}" type="pres">
      <dgm:prSet presAssocID="{17C5E764-3D89-4EF7-B1CC-C8D37A0AE0A5}" presName="root2" presStyleCnt="0"/>
      <dgm:spPr/>
    </dgm:pt>
    <dgm:pt modelId="{488A532E-8408-4DD1-A6D1-2A4C6E31DE6B}" type="pres">
      <dgm:prSet presAssocID="{17C5E764-3D89-4EF7-B1CC-C8D37A0AE0A5}" presName="LevelTwoTextNode" presStyleLbl="node4" presStyleIdx="0" presStyleCnt="1" custScaleX="163202" custScaleY="329289" custLinFactNeighborX="207" custLinFactNeighborY="-99436">
        <dgm:presLayoutVars>
          <dgm:chPref val="3"/>
        </dgm:presLayoutVars>
      </dgm:prSet>
      <dgm:spPr/>
    </dgm:pt>
    <dgm:pt modelId="{90CCF3C4-5B1D-4676-8E14-8FAF2D5DBCEA}" type="pres">
      <dgm:prSet presAssocID="{17C5E764-3D89-4EF7-B1CC-C8D37A0AE0A5}" presName="level3hierChild" presStyleCnt="0"/>
      <dgm:spPr/>
    </dgm:pt>
  </dgm:ptLst>
  <dgm:cxnLst>
    <dgm:cxn modelId="{A677360A-270D-45B6-9EEC-2E4DE620F00A}" type="presOf" srcId="{06C710B9-8BC4-4C98-8E6F-9A769011DF0D}" destId="{CA79D929-B05E-4BE8-AB92-F5FC3B85CB30}" srcOrd="1"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8F079235-45C8-459B-BFEA-C8B09437371B}" type="presOf" srcId="{9D62DA25-4B8C-4BF3-851A-8866D26BD750}" destId="{094E5CDF-2622-4C95-AC6D-341A53AA7A7C}" srcOrd="0" destOrd="0" presId="urn:microsoft.com/office/officeart/2005/8/layout/hierarchy2"/>
    <dgm:cxn modelId="{1F82FA3F-6EDB-4FCE-A4E0-AFCBFAB36B1B}" type="presOf" srcId="{3B172BD0-C050-4364-B520-161E51D352C7}" destId="{4CB6A1E5-A757-4C70-AFE4-C4B19861CD83}" srcOrd="1" destOrd="0" presId="urn:microsoft.com/office/officeart/2005/8/layout/hierarchy2"/>
    <dgm:cxn modelId="{1C1B855C-DCD5-4B3A-8B62-DF550F44E8D8}" srcId="{D1B68B29-D35D-4E15-B26E-D50107FC4115}" destId="{DB877CFE-901F-4BD7-BCDB-BE9A1FA2266B}" srcOrd="0" destOrd="0" parTransId="{3B172BD0-C050-4364-B520-161E51D352C7}" sibTransId="{3D32C42F-8E95-4B57-AD39-23536D97FF49}"/>
    <dgm:cxn modelId="{4CC57F41-1E22-419C-BC03-64582D7CDE81}" type="presOf" srcId="{06C710B9-8BC4-4C98-8E6F-9A769011DF0D}" destId="{28F82651-6258-4321-8AC7-BF8234C03FA1}"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EA72C14D-4B29-4648-99C0-9AF1F0E0407D}" srcId="{DB877CFE-901F-4BD7-BCDB-BE9A1FA2266B}" destId="{17C5E764-3D89-4EF7-B1CC-C8D37A0AE0A5}" srcOrd="0" destOrd="0" parTransId="{CDD46BD9-882E-4CB5-BCF2-0B090AE4090D}" sibTransId="{75E05CD8-D08D-4183-9CF2-29E314D2B5F1}"/>
    <dgm:cxn modelId="{A94F8250-6DC1-4C91-B53A-31E6D6FE1D76}" type="presOf" srcId="{CDD46BD9-882E-4CB5-BCF2-0B090AE4090D}" destId="{D73CCF93-7CEE-478D-BB22-10AC44399411}" srcOrd="0"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2E0D93B4-2CDC-4F58-A17C-F64F4ED0C340}" type="presOf" srcId="{3B172BD0-C050-4364-B520-161E51D352C7}" destId="{6493A5AF-73D6-4FFB-BAA2-FFB34EAA16F4}" srcOrd="0" destOrd="0" presId="urn:microsoft.com/office/officeart/2005/8/layout/hierarchy2"/>
    <dgm:cxn modelId="{5478DCB6-3D46-4271-9B3A-386C7785C68C}" type="presOf" srcId="{17C5E764-3D89-4EF7-B1CC-C8D37A0AE0A5}" destId="{488A532E-8408-4DD1-A6D1-2A4C6E31DE6B}" srcOrd="0" destOrd="0" presId="urn:microsoft.com/office/officeart/2005/8/layout/hierarchy2"/>
    <dgm:cxn modelId="{3B0F90D3-F085-4411-9716-BEFACDBD9F8A}" type="presOf" srcId="{D1B68B29-D35D-4E15-B26E-D50107FC4115}" destId="{A25218BA-4D9A-4104-A758-512E4D56EC44}" srcOrd="0" destOrd="0" presId="urn:microsoft.com/office/officeart/2005/8/layout/hierarchy2"/>
    <dgm:cxn modelId="{23F19BD9-8881-466C-AA78-992EC6988B34}" type="presOf" srcId="{DB877CFE-901F-4BD7-BCDB-BE9A1FA2266B}" destId="{6D0530FE-B445-425C-B693-8B7F27D5033C}" srcOrd="0" destOrd="0" presId="urn:microsoft.com/office/officeart/2005/8/layout/hierarchy2"/>
    <dgm:cxn modelId="{7B366CF3-48D9-4E8B-908A-57D1AF2AB8F2}" type="presOf" srcId="{CDD46BD9-882E-4CB5-BCF2-0B090AE4090D}" destId="{17A563B4-6FFA-4197-8226-84CA62B81BF5}" srcOrd="1" destOrd="0" presId="urn:microsoft.com/office/officeart/2005/8/layout/hierarchy2"/>
    <dgm:cxn modelId="{BF9FEF7E-271F-46B1-A3A7-0D072F826444}" type="presParOf" srcId="{B396698D-30AC-4A6A-9F5C-0D3FD0965BA3}" destId="{376FC179-258A-487B-A291-A36AEA18C62A}" srcOrd="0" destOrd="0" presId="urn:microsoft.com/office/officeart/2005/8/layout/hierarchy2"/>
    <dgm:cxn modelId="{50771075-D731-4B68-83BF-7EAC65F7C08E}" type="presParOf" srcId="{376FC179-258A-487B-A291-A36AEA18C62A}" destId="{094E5CDF-2622-4C95-AC6D-341A53AA7A7C}" srcOrd="0" destOrd="0" presId="urn:microsoft.com/office/officeart/2005/8/layout/hierarchy2"/>
    <dgm:cxn modelId="{18B1FF3C-0ACC-41D0-A591-58E508BB8D96}" type="presParOf" srcId="{376FC179-258A-487B-A291-A36AEA18C62A}" destId="{B8C9C747-C68B-4AD7-B95C-16252180F97C}" srcOrd="1" destOrd="0" presId="urn:microsoft.com/office/officeart/2005/8/layout/hierarchy2"/>
    <dgm:cxn modelId="{F93C6042-2AA7-4765-955B-2A51BC2720A0}" type="presParOf" srcId="{B8C9C747-C68B-4AD7-B95C-16252180F97C}" destId="{28F82651-6258-4321-8AC7-BF8234C03FA1}" srcOrd="0" destOrd="0" presId="urn:microsoft.com/office/officeart/2005/8/layout/hierarchy2"/>
    <dgm:cxn modelId="{43C595CA-1A33-4442-BED7-736CA394FCA7}" type="presParOf" srcId="{28F82651-6258-4321-8AC7-BF8234C03FA1}" destId="{CA79D929-B05E-4BE8-AB92-F5FC3B85CB30}" srcOrd="0" destOrd="0" presId="urn:microsoft.com/office/officeart/2005/8/layout/hierarchy2"/>
    <dgm:cxn modelId="{0A31A74E-11FE-4E5B-9B3D-AE616A5BB9F7}" type="presParOf" srcId="{B8C9C747-C68B-4AD7-B95C-16252180F97C}" destId="{1EC4FFAA-0428-4D5C-8D56-F8C58C647C1B}" srcOrd="1" destOrd="0" presId="urn:microsoft.com/office/officeart/2005/8/layout/hierarchy2"/>
    <dgm:cxn modelId="{A25CCAB1-BD05-453C-91C7-B50FB8366266}" type="presParOf" srcId="{1EC4FFAA-0428-4D5C-8D56-F8C58C647C1B}" destId="{A25218BA-4D9A-4104-A758-512E4D56EC44}" srcOrd="0" destOrd="0" presId="urn:microsoft.com/office/officeart/2005/8/layout/hierarchy2"/>
    <dgm:cxn modelId="{C9BF894F-F20D-4D0F-99CF-73096A5BA030}" type="presParOf" srcId="{1EC4FFAA-0428-4D5C-8D56-F8C58C647C1B}" destId="{B0C7147D-5638-4C9E-BEC7-325EAAFAA3C0}" srcOrd="1" destOrd="0" presId="urn:microsoft.com/office/officeart/2005/8/layout/hierarchy2"/>
    <dgm:cxn modelId="{F4E89B68-AB57-41CE-BD44-7098B00C9F9A}" type="presParOf" srcId="{B0C7147D-5638-4C9E-BEC7-325EAAFAA3C0}" destId="{6493A5AF-73D6-4FFB-BAA2-FFB34EAA16F4}" srcOrd="0" destOrd="0" presId="urn:microsoft.com/office/officeart/2005/8/layout/hierarchy2"/>
    <dgm:cxn modelId="{B39351F2-3BE2-4460-B04B-B9578BF11312}" type="presParOf" srcId="{6493A5AF-73D6-4FFB-BAA2-FFB34EAA16F4}" destId="{4CB6A1E5-A757-4C70-AFE4-C4B19861CD83}" srcOrd="0" destOrd="0" presId="urn:microsoft.com/office/officeart/2005/8/layout/hierarchy2"/>
    <dgm:cxn modelId="{640FA478-F1BB-4E49-AB9F-FC677B7ED1E4}" type="presParOf" srcId="{B0C7147D-5638-4C9E-BEC7-325EAAFAA3C0}" destId="{CE94316F-2DCC-4F4A-9867-24F0D3866BDF}" srcOrd="1" destOrd="0" presId="urn:microsoft.com/office/officeart/2005/8/layout/hierarchy2"/>
    <dgm:cxn modelId="{FEE92AF4-2512-4265-805C-4A1F444DA0CA}" type="presParOf" srcId="{CE94316F-2DCC-4F4A-9867-24F0D3866BDF}" destId="{6D0530FE-B445-425C-B693-8B7F27D5033C}" srcOrd="0" destOrd="0" presId="urn:microsoft.com/office/officeart/2005/8/layout/hierarchy2"/>
    <dgm:cxn modelId="{00361198-5A36-4B78-8B1A-DB5FDE22E15E}" type="presParOf" srcId="{CE94316F-2DCC-4F4A-9867-24F0D3866BDF}" destId="{8A832346-30A0-40C0-8329-AC7252266599}" srcOrd="1" destOrd="0" presId="urn:microsoft.com/office/officeart/2005/8/layout/hierarchy2"/>
    <dgm:cxn modelId="{4534F49E-F2E4-424A-AE02-59973E52C1B8}" type="presParOf" srcId="{8A832346-30A0-40C0-8329-AC7252266599}" destId="{D73CCF93-7CEE-478D-BB22-10AC44399411}" srcOrd="0" destOrd="0" presId="urn:microsoft.com/office/officeart/2005/8/layout/hierarchy2"/>
    <dgm:cxn modelId="{5B12CA9A-EAAB-42F2-B2F3-43C9E2113009}" type="presParOf" srcId="{D73CCF93-7CEE-478D-BB22-10AC44399411}" destId="{17A563B4-6FFA-4197-8226-84CA62B81BF5}" srcOrd="0" destOrd="0" presId="urn:microsoft.com/office/officeart/2005/8/layout/hierarchy2"/>
    <dgm:cxn modelId="{AC6AA718-094E-4AD4-8D96-241761A0F436}" type="presParOf" srcId="{8A832346-30A0-40C0-8329-AC7252266599}" destId="{89BFCEC1-EF8C-4623-B8BB-1183467DF20B}" srcOrd="1" destOrd="0" presId="urn:microsoft.com/office/officeart/2005/8/layout/hierarchy2"/>
    <dgm:cxn modelId="{1EC88976-02D6-4099-B6B6-959E6DB07887}" type="presParOf" srcId="{89BFCEC1-EF8C-4623-B8BB-1183467DF20B}" destId="{488A532E-8408-4DD1-A6D1-2A4C6E31DE6B}" srcOrd="0" destOrd="0" presId="urn:microsoft.com/office/officeart/2005/8/layout/hierarchy2"/>
    <dgm:cxn modelId="{8730FF23-917C-4600-8E3D-257AE90910B4}" type="presParOf" srcId="{89BFCEC1-EF8C-4623-B8BB-1183467DF20B}" destId="{90CCF3C4-5B1D-4676-8E14-8FAF2D5DBCE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400" b="1" dirty="0"/>
            <a:t>Biotechnik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400" b="1" dirty="0"/>
            <a:t>Ovulationsinduktion ohne vorherige Follikelstimulation</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71CF013F-E7B9-4EDD-A957-B51B36232D69}">
      <dgm:prSet custT="1"/>
      <dgm:spPr/>
      <dgm:t>
        <a:bodyPr/>
        <a:lstStyle/>
        <a:p>
          <a:r>
            <a:rPr lang="de-DE" sz="1600" b="1" dirty="0" err="1"/>
            <a:t>Gonadorelin</a:t>
          </a:r>
          <a:endParaRPr lang="de-DE" sz="1100" b="1" dirty="0"/>
        </a:p>
      </dgm:t>
    </dgm:pt>
    <dgm:pt modelId="{A2F261BF-F733-4D7E-813E-312D6C1DF8C6}" type="sibTrans" cxnId="{D1F652EA-5980-4C0F-827B-5C70CEF6A62D}">
      <dgm:prSet/>
      <dgm:spPr/>
      <dgm:t>
        <a:bodyPr/>
        <a:lstStyle/>
        <a:p>
          <a:endParaRPr lang="de-DE"/>
        </a:p>
      </dgm:t>
    </dgm:pt>
    <dgm:pt modelId="{D1F9A8F2-0E36-4834-93E4-285F934C9CF9}" type="parTrans" cxnId="{D1F652EA-5980-4C0F-827B-5C70CEF6A62D}">
      <dgm:prSet/>
      <dgm:spPr/>
      <dgm:t>
        <a:bodyPr/>
        <a:lstStyle/>
        <a:p>
          <a:endParaRPr lang="de-DE"/>
        </a:p>
      </dgm:t>
    </dgm:pt>
    <dgm:pt modelId="{17C5E764-3D89-4EF7-B1CC-C8D37A0AE0A5}">
      <dgm:prSet custT="1"/>
      <dgm:spPr/>
      <dgm:t>
        <a:bodyPr/>
        <a:lstStyle/>
        <a:p>
          <a:pPr algn="l"/>
          <a:r>
            <a:rPr lang="de-DE" sz="1600" b="1" dirty="0">
              <a:latin typeface="+mn-lt"/>
              <a:cs typeface="Calibri" panose="020F0502020204030204" pitchFamily="34" charset="0"/>
            </a:rPr>
            <a:t>- einmalige intramuskuläre oder subkutane Gabe</a:t>
          </a:r>
        </a:p>
        <a:p>
          <a:pPr algn="l"/>
          <a:r>
            <a:rPr lang="de-DE" sz="1600" b="1" dirty="0">
              <a:latin typeface="+mn-lt"/>
            </a:rPr>
            <a:t>- </a:t>
          </a:r>
          <a:r>
            <a:rPr lang="de-DE" sz="1600" b="1" u="sng" dirty="0">
              <a:latin typeface="+mn-lt"/>
            </a:rPr>
            <a:t>Jungsauen</a:t>
          </a:r>
          <a:r>
            <a:rPr lang="de-DE" sz="1600" b="1" dirty="0">
              <a:latin typeface="+mn-lt"/>
            </a:rPr>
            <a:t>: 1,0-1,5 ml 120-122 Std. nach Ende der 	        Zyklusblockade</a:t>
          </a:r>
        </a:p>
        <a:p>
          <a:pPr algn="l"/>
          <a:r>
            <a:rPr lang="de-DE" sz="1600" b="1" dirty="0">
              <a:latin typeface="+mn-lt"/>
            </a:rPr>
            <a:t>- </a:t>
          </a:r>
          <a:r>
            <a:rPr lang="de-DE" sz="1600" b="1" u="sng" dirty="0">
              <a:latin typeface="+mn-lt"/>
            </a:rPr>
            <a:t>Primipare</a:t>
          </a:r>
          <a:r>
            <a:rPr lang="de-DE" sz="1600" b="1" dirty="0">
              <a:latin typeface="+mn-lt"/>
            </a:rPr>
            <a:t> +</a:t>
          </a:r>
          <a:r>
            <a:rPr lang="de-DE" sz="1600" b="1" u="sng" dirty="0">
              <a:latin typeface="+mn-lt"/>
            </a:rPr>
            <a:t> Pluripare Sauen</a:t>
          </a:r>
          <a:r>
            <a:rPr lang="de-DE" sz="1600" b="1" dirty="0">
              <a:latin typeface="+mn-lt"/>
            </a:rPr>
            <a:t>: 0,5-1,0 ml je nach 				         Säugezeit</a:t>
          </a:r>
        </a:p>
        <a:p>
          <a:pPr algn="l"/>
          <a:r>
            <a:rPr lang="de-DE" sz="1600" b="1" dirty="0">
              <a:latin typeface="+mn-lt"/>
            </a:rPr>
            <a:t>	&gt;4 Wochen 80-82 Std.</a:t>
          </a:r>
        </a:p>
        <a:p>
          <a:pPr algn="l"/>
          <a:r>
            <a:rPr lang="de-DE" sz="1600" b="1" dirty="0">
              <a:latin typeface="+mn-lt"/>
            </a:rPr>
            <a:t>	  4 Wochen 96 Std.</a:t>
          </a:r>
        </a:p>
        <a:p>
          <a:pPr algn="l"/>
          <a:r>
            <a:rPr lang="de-DE" sz="1600" b="1" dirty="0">
              <a:latin typeface="+mn-lt"/>
            </a:rPr>
            <a:t>	  3 Wochen 102-104 Std. </a:t>
          </a:r>
        </a:p>
        <a:p>
          <a:pPr algn="l"/>
          <a:r>
            <a:rPr lang="de-DE" sz="1600" b="1" dirty="0">
              <a:latin typeface="+mn-lt"/>
            </a:rPr>
            <a:t>			nach dem Absetzen</a:t>
          </a:r>
          <a:r>
            <a:rPr lang="de-DE" sz="1600" b="1" dirty="0">
              <a:latin typeface="+mn-lt"/>
              <a:cs typeface="Calibri" panose="020F0502020204030204" pitchFamily="34" charset="0"/>
            </a:rPr>
            <a:t> </a:t>
          </a:r>
        </a:p>
        <a:p>
          <a:pPr algn="l"/>
          <a:r>
            <a:rPr lang="de-DE" sz="1600" b="1" dirty="0">
              <a:latin typeface="+mn-lt"/>
              <a:cs typeface="Calibri" panose="020F0502020204030204" pitchFamily="34" charset="0"/>
            </a:rPr>
            <a:t>• KB 24 Std. und 40-42 Std. nach </a:t>
          </a:r>
          <a:r>
            <a:rPr lang="de-DE" sz="1600" b="1" dirty="0" err="1">
              <a:latin typeface="+mn-lt"/>
              <a:cs typeface="Calibri" panose="020F0502020204030204" pitchFamily="34" charset="0"/>
            </a:rPr>
            <a:t>Gonadorelin</a:t>
          </a:r>
          <a:endParaRPr lang="de-DE" sz="1600" b="1" dirty="0">
            <a:latin typeface="+mn-lt"/>
          </a:endParaRPr>
        </a:p>
      </dgm:t>
    </dgm:pt>
    <dgm:pt modelId="{75E05CD8-D08D-4183-9CF2-29E314D2B5F1}" type="sibTrans" cxnId="{EA72C14D-4B29-4648-99C0-9AF1F0E0407D}">
      <dgm:prSet/>
      <dgm:spPr/>
      <dgm:t>
        <a:bodyPr/>
        <a:lstStyle/>
        <a:p>
          <a:endParaRPr lang="de-DE"/>
        </a:p>
      </dgm:t>
    </dgm:pt>
    <dgm:pt modelId="{CDD46BD9-882E-4CB5-BCF2-0B090AE4090D}" type="parTrans" cxnId="{EA72C14D-4B29-4648-99C0-9AF1F0E0407D}">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58917" custScaleY="63846" custLinFactY="-100000" custLinFactNeighborX="4461" custLinFactNeighborY="-118458">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92155" custScaleY="72307" custLinFactY="-100000" custLinFactNeighborX="-17316" custLinFactNeighborY="-118839">
        <dgm:presLayoutVars>
          <dgm:chPref val="3"/>
        </dgm:presLayoutVars>
      </dgm:prSet>
      <dgm:spPr/>
    </dgm:pt>
    <dgm:pt modelId="{B0C7147D-5638-4C9E-BEC7-325EAAFAA3C0}" type="pres">
      <dgm:prSet presAssocID="{D1B68B29-D35D-4E15-B26E-D50107FC4115}" presName="level3hierChild" presStyleCnt="0"/>
      <dgm:spPr/>
    </dgm:pt>
    <dgm:pt modelId="{D033F250-2E9B-4DEB-AC4F-294B477BFEA6}" type="pres">
      <dgm:prSet presAssocID="{D1F9A8F2-0E36-4834-93E4-285F934C9CF9}" presName="conn2-1" presStyleLbl="parChTrans1D3" presStyleIdx="0" presStyleCnt="1"/>
      <dgm:spPr/>
    </dgm:pt>
    <dgm:pt modelId="{421037A2-A7F6-4B83-886A-0CF95A78D505}" type="pres">
      <dgm:prSet presAssocID="{D1F9A8F2-0E36-4834-93E4-285F934C9CF9}" presName="connTx" presStyleLbl="parChTrans1D3" presStyleIdx="0" presStyleCnt="1"/>
      <dgm:spPr/>
    </dgm:pt>
    <dgm:pt modelId="{CF98FF1C-B8FA-4063-B38F-2A5749678C99}" type="pres">
      <dgm:prSet presAssocID="{71CF013F-E7B9-4EDD-A957-B51B36232D69}" presName="root2" presStyleCnt="0"/>
      <dgm:spPr/>
    </dgm:pt>
    <dgm:pt modelId="{04D0DAED-9B7F-4207-8DF1-2B65AFE0E156}" type="pres">
      <dgm:prSet presAssocID="{71CF013F-E7B9-4EDD-A957-B51B36232D69}" presName="LevelTwoTextNode" presStyleLbl="node3" presStyleIdx="0" presStyleCnt="1" custScaleX="65122" custScaleY="63357" custLinFactY="-100000" custLinFactNeighborX="-12897" custLinFactNeighborY="-116781">
        <dgm:presLayoutVars>
          <dgm:chPref val="3"/>
        </dgm:presLayoutVars>
      </dgm:prSet>
      <dgm:spPr/>
    </dgm:pt>
    <dgm:pt modelId="{B5AD23E2-9DCE-4CF7-B957-47DBCFF74F08}" type="pres">
      <dgm:prSet presAssocID="{71CF013F-E7B9-4EDD-A957-B51B36232D69}" presName="level3hierChild" presStyleCnt="0"/>
      <dgm:spPr/>
    </dgm:pt>
    <dgm:pt modelId="{D73CCF93-7CEE-478D-BB22-10AC44399411}" type="pres">
      <dgm:prSet presAssocID="{CDD46BD9-882E-4CB5-BCF2-0B090AE4090D}" presName="conn2-1" presStyleLbl="parChTrans1D4" presStyleIdx="0" presStyleCnt="1"/>
      <dgm:spPr/>
    </dgm:pt>
    <dgm:pt modelId="{17A563B4-6FFA-4197-8226-84CA62B81BF5}" type="pres">
      <dgm:prSet presAssocID="{CDD46BD9-882E-4CB5-BCF2-0B090AE4090D}" presName="connTx" presStyleLbl="parChTrans1D4" presStyleIdx="0" presStyleCnt="1"/>
      <dgm:spPr/>
    </dgm:pt>
    <dgm:pt modelId="{89BFCEC1-EF8C-4623-B8BB-1183467DF20B}" type="pres">
      <dgm:prSet presAssocID="{17C5E764-3D89-4EF7-B1CC-C8D37A0AE0A5}" presName="root2" presStyleCnt="0"/>
      <dgm:spPr/>
    </dgm:pt>
    <dgm:pt modelId="{488A532E-8408-4DD1-A6D1-2A4C6E31DE6B}" type="pres">
      <dgm:prSet presAssocID="{17C5E764-3D89-4EF7-B1CC-C8D37A0AE0A5}" presName="LevelTwoTextNode" presStyleLbl="node4" presStyleIdx="0" presStyleCnt="1" custScaleX="267484" custScaleY="421598" custLinFactNeighborX="476" custLinFactNeighborY="-36681">
        <dgm:presLayoutVars>
          <dgm:chPref val="3"/>
        </dgm:presLayoutVars>
      </dgm:prSet>
      <dgm:spPr/>
    </dgm:pt>
    <dgm:pt modelId="{90CCF3C4-5B1D-4676-8E14-8FAF2D5DBCEA}" type="pres">
      <dgm:prSet presAssocID="{17C5E764-3D89-4EF7-B1CC-C8D37A0AE0A5}" presName="level3hierChild" presStyleCnt="0"/>
      <dgm:spPr/>
    </dgm:pt>
  </dgm:ptLst>
  <dgm:cxnLst>
    <dgm:cxn modelId="{3B42A41A-BD97-4532-AF61-729A4D6C4852}" type="presOf" srcId="{71CF013F-E7B9-4EDD-A957-B51B36232D69}" destId="{04D0DAED-9B7F-4207-8DF1-2B65AFE0E156}" srcOrd="0" destOrd="0" presId="urn:microsoft.com/office/officeart/2005/8/layout/hierarchy2"/>
    <dgm:cxn modelId="{B7879230-613E-4357-9741-272113CD9CE5}" type="presOf" srcId="{D1F9A8F2-0E36-4834-93E4-285F934C9CF9}" destId="{D033F250-2E9B-4DEB-AC4F-294B477BFEA6}" srcOrd="0"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EA72C14D-4B29-4648-99C0-9AF1F0E0407D}" srcId="{71CF013F-E7B9-4EDD-A957-B51B36232D69}" destId="{17C5E764-3D89-4EF7-B1CC-C8D37A0AE0A5}" srcOrd="0" destOrd="0" parTransId="{CDD46BD9-882E-4CB5-BCF2-0B090AE4090D}" sibTransId="{75E05CD8-D08D-4183-9CF2-29E314D2B5F1}"/>
    <dgm:cxn modelId="{0AB1D153-717A-4EA2-8499-6B9587FE1B8C}" type="presOf" srcId="{CDD46BD9-882E-4CB5-BCF2-0B090AE4090D}" destId="{17A563B4-6FFA-4197-8226-84CA62B81BF5}" srcOrd="1"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225C0B96-710E-4742-B0E6-E6C536934FBF}" type="presOf" srcId="{17C5E764-3D89-4EF7-B1CC-C8D37A0AE0A5}" destId="{488A532E-8408-4DD1-A6D1-2A4C6E31DE6B}" srcOrd="0" destOrd="0" presId="urn:microsoft.com/office/officeart/2005/8/layout/hierarchy2"/>
    <dgm:cxn modelId="{2D9849A6-1F4E-4E91-9EE6-B986A63A26A3}" type="presOf" srcId="{06C710B9-8BC4-4C98-8E6F-9A769011DF0D}" destId="{CA79D929-B05E-4BE8-AB92-F5FC3B85CB30}" srcOrd="1" destOrd="0" presId="urn:microsoft.com/office/officeart/2005/8/layout/hierarchy2"/>
    <dgm:cxn modelId="{CC0F8FBD-BC0D-4D3D-9A58-EE7EF9B15303}" type="presOf" srcId="{D1F9A8F2-0E36-4834-93E4-285F934C9CF9}" destId="{421037A2-A7F6-4B83-886A-0CF95A78D505}" srcOrd="1" destOrd="0" presId="urn:microsoft.com/office/officeart/2005/8/layout/hierarchy2"/>
    <dgm:cxn modelId="{27CABBC2-A4FA-41F5-882B-067308CBE78B}" type="presOf" srcId="{06C710B9-8BC4-4C98-8E6F-9A769011DF0D}" destId="{28F82651-6258-4321-8AC7-BF8234C03FA1}" srcOrd="0" destOrd="0" presId="urn:microsoft.com/office/officeart/2005/8/layout/hierarchy2"/>
    <dgm:cxn modelId="{BDE1D5CE-3C4C-4082-93BB-5F3981E8DDB2}" type="presOf" srcId="{CDD46BD9-882E-4CB5-BCF2-0B090AE4090D}" destId="{D73CCF93-7CEE-478D-BB22-10AC44399411}" srcOrd="0" destOrd="0" presId="urn:microsoft.com/office/officeart/2005/8/layout/hierarchy2"/>
    <dgm:cxn modelId="{2F1575D8-41FD-4F27-8D86-0A30FF9CB0DF}" type="presOf" srcId="{D1B68B29-D35D-4E15-B26E-D50107FC4115}" destId="{A25218BA-4D9A-4104-A758-512E4D56EC44}" srcOrd="0" destOrd="0" presId="urn:microsoft.com/office/officeart/2005/8/layout/hierarchy2"/>
    <dgm:cxn modelId="{4AFDA8DF-D436-454A-BF8D-9C84A22588BD}" type="presOf" srcId="{9D62DA25-4B8C-4BF3-851A-8866D26BD750}" destId="{094E5CDF-2622-4C95-AC6D-341A53AA7A7C}" srcOrd="0" destOrd="0" presId="urn:microsoft.com/office/officeart/2005/8/layout/hierarchy2"/>
    <dgm:cxn modelId="{D1F652EA-5980-4C0F-827B-5C70CEF6A62D}" srcId="{D1B68B29-D35D-4E15-B26E-D50107FC4115}" destId="{71CF013F-E7B9-4EDD-A957-B51B36232D69}" srcOrd="0" destOrd="0" parTransId="{D1F9A8F2-0E36-4834-93E4-285F934C9CF9}" sibTransId="{A2F261BF-F733-4D7E-813E-312D6C1DF8C6}"/>
    <dgm:cxn modelId="{70994701-D9C2-4C89-9D09-92A6EF64C470}" type="presParOf" srcId="{B396698D-30AC-4A6A-9F5C-0D3FD0965BA3}" destId="{376FC179-258A-487B-A291-A36AEA18C62A}" srcOrd="0" destOrd="0" presId="urn:microsoft.com/office/officeart/2005/8/layout/hierarchy2"/>
    <dgm:cxn modelId="{29C43FE9-3D47-4512-A2C8-4651B677B4F9}" type="presParOf" srcId="{376FC179-258A-487B-A291-A36AEA18C62A}" destId="{094E5CDF-2622-4C95-AC6D-341A53AA7A7C}" srcOrd="0" destOrd="0" presId="urn:microsoft.com/office/officeart/2005/8/layout/hierarchy2"/>
    <dgm:cxn modelId="{FD74081B-35A2-4786-8F2D-3F3B0E5CE748}" type="presParOf" srcId="{376FC179-258A-487B-A291-A36AEA18C62A}" destId="{B8C9C747-C68B-4AD7-B95C-16252180F97C}" srcOrd="1" destOrd="0" presId="urn:microsoft.com/office/officeart/2005/8/layout/hierarchy2"/>
    <dgm:cxn modelId="{78E91E6C-01EF-4E4D-8A0D-974D0B29D08A}" type="presParOf" srcId="{B8C9C747-C68B-4AD7-B95C-16252180F97C}" destId="{28F82651-6258-4321-8AC7-BF8234C03FA1}" srcOrd="0" destOrd="0" presId="urn:microsoft.com/office/officeart/2005/8/layout/hierarchy2"/>
    <dgm:cxn modelId="{A2A9D345-2355-4136-B422-428F04403EFD}" type="presParOf" srcId="{28F82651-6258-4321-8AC7-BF8234C03FA1}" destId="{CA79D929-B05E-4BE8-AB92-F5FC3B85CB30}" srcOrd="0" destOrd="0" presId="urn:microsoft.com/office/officeart/2005/8/layout/hierarchy2"/>
    <dgm:cxn modelId="{B52E2163-7E58-44D4-BBF2-003F72AA3ABC}" type="presParOf" srcId="{B8C9C747-C68B-4AD7-B95C-16252180F97C}" destId="{1EC4FFAA-0428-4D5C-8D56-F8C58C647C1B}" srcOrd="1" destOrd="0" presId="urn:microsoft.com/office/officeart/2005/8/layout/hierarchy2"/>
    <dgm:cxn modelId="{1C0F888F-FD36-4797-A5B5-8E0EFC21662A}" type="presParOf" srcId="{1EC4FFAA-0428-4D5C-8D56-F8C58C647C1B}" destId="{A25218BA-4D9A-4104-A758-512E4D56EC44}" srcOrd="0" destOrd="0" presId="urn:microsoft.com/office/officeart/2005/8/layout/hierarchy2"/>
    <dgm:cxn modelId="{CD069C68-B250-48C0-B4F4-753C201D9E3A}" type="presParOf" srcId="{1EC4FFAA-0428-4D5C-8D56-F8C58C647C1B}" destId="{B0C7147D-5638-4C9E-BEC7-325EAAFAA3C0}" srcOrd="1" destOrd="0" presId="urn:microsoft.com/office/officeart/2005/8/layout/hierarchy2"/>
    <dgm:cxn modelId="{2F172D0C-E849-4DCC-945D-14EEC50612B6}" type="presParOf" srcId="{B0C7147D-5638-4C9E-BEC7-325EAAFAA3C0}" destId="{D033F250-2E9B-4DEB-AC4F-294B477BFEA6}" srcOrd="0" destOrd="0" presId="urn:microsoft.com/office/officeart/2005/8/layout/hierarchy2"/>
    <dgm:cxn modelId="{C4A1DECC-43BE-4BA4-A5EC-36926DB3338D}" type="presParOf" srcId="{D033F250-2E9B-4DEB-AC4F-294B477BFEA6}" destId="{421037A2-A7F6-4B83-886A-0CF95A78D505}" srcOrd="0" destOrd="0" presId="urn:microsoft.com/office/officeart/2005/8/layout/hierarchy2"/>
    <dgm:cxn modelId="{00E0C304-8CEC-43AF-AF09-4D2590CB2EDF}" type="presParOf" srcId="{B0C7147D-5638-4C9E-BEC7-325EAAFAA3C0}" destId="{CF98FF1C-B8FA-4063-B38F-2A5749678C99}" srcOrd="1" destOrd="0" presId="urn:microsoft.com/office/officeart/2005/8/layout/hierarchy2"/>
    <dgm:cxn modelId="{16EA6C36-7197-4188-AF34-468272E68A67}" type="presParOf" srcId="{CF98FF1C-B8FA-4063-B38F-2A5749678C99}" destId="{04D0DAED-9B7F-4207-8DF1-2B65AFE0E156}" srcOrd="0" destOrd="0" presId="urn:microsoft.com/office/officeart/2005/8/layout/hierarchy2"/>
    <dgm:cxn modelId="{DCC00CAE-ADE2-4494-A51F-3AF14C0664A7}" type="presParOf" srcId="{CF98FF1C-B8FA-4063-B38F-2A5749678C99}" destId="{B5AD23E2-9DCE-4CF7-B957-47DBCFF74F08}" srcOrd="1" destOrd="0" presId="urn:microsoft.com/office/officeart/2005/8/layout/hierarchy2"/>
    <dgm:cxn modelId="{816E9CE6-192F-4E68-BF6F-F26DE0E4E53F}" type="presParOf" srcId="{B5AD23E2-9DCE-4CF7-B957-47DBCFF74F08}" destId="{D73CCF93-7CEE-478D-BB22-10AC44399411}" srcOrd="0" destOrd="0" presId="urn:microsoft.com/office/officeart/2005/8/layout/hierarchy2"/>
    <dgm:cxn modelId="{77929277-6DF6-4ACC-91FE-B5A56ECB59CA}" type="presParOf" srcId="{D73CCF93-7CEE-478D-BB22-10AC44399411}" destId="{17A563B4-6FFA-4197-8226-84CA62B81BF5}" srcOrd="0" destOrd="0" presId="urn:microsoft.com/office/officeart/2005/8/layout/hierarchy2"/>
    <dgm:cxn modelId="{C3D526BB-5EEA-43A1-9260-1E257307FE71}" type="presParOf" srcId="{B5AD23E2-9DCE-4CF7-B957-47DBCFF74F08}" destId="{89BFCEC1-EF8C-4623-B8BB-1183467DF20B}" srcOrd="1" destOrd="0" presId="urn:microsoft.com/office/officeart/2005/8/layout/hierarchy2"/>
    <dgm:cxn modelId="{C3DAB52C-9E12-4A16-A8D1-61610D6BA1CA}" type="presParOf" srcId="{89BFCEC1-EF8C-4623-B8BB-1183467DF20B}" destId="{488A532E-8408-4DD1-A6D1-2A4C6E31DE6B}" srcOrd="0" destOrd="0" presId="urn:microsoft.com/office/officeart/2005/8/layout/hierarchy2"/>
    <dgm:cxn modelId="{21B93549-0B53-487B-A09A-FE4FE574D17D}" type="presParOf" srcId="{89BFCEC1-EF8C-4623-B8BB-1183467DF20B}" destId="{90CCF3C4-5B1D-4676-8E14-8FAF2D5DBCE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400" b="1" dirty="0"/>
            <a:t>Biotechnik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400" b="1" dirty="0"/>
            <a:t>Ovulationsinduktion ohne vorherige Follikelstimulation</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90CD5FC0-2827-442C-862D-9A23A7C933EB}">
      <dgm:prSet custT="1"/>
      <dgm:spPr/>
      <dgm:t>
        <a:bodyPr/>
        <a:lstStyle/>
        <a:p>
          <a:r>
            <a:rPr lang="de-DE" sz="1600" b="1" dirty="0" err="1"/>
            <a:t>Triptorelin</a:t>
          </a:r>
          <a:endParaRPr lang="de-DE" sz="1600" b="1" dirty="0"/>
        </a:p>
      </dgm:t>
    </dgm:pt>
    <dgm:pt modelId="{1EC44478-021D-46BE-A081-DEF4BBA10F27}" type="sibTrans" cxnId="{364F538F-ABA1-44FB-A68C-837CDE0D9593}">
      <dgm:prSet/>
      <dgm:spPr/>
      <dgm:t>
        <a:bodyPr/>
        <a:lstStyle/>
        <a:p>
          <a:endParaRPr lang="de-DE"/>
        </a:p>
      </dgm:t>
    </dgm:pt>
    <dgm:pt modelId="{CA04FA68-BF02-4D25-9F66-5C2FFDAF5FE9}" type="parTrans" cxnId="{364F538F-ABA1-44FB-A68C-837CDE0D9593}">
      <dgm:prSet/>
      <dgm:spPr/>
      <dgm:t>
        <a:bodyPr/>
        <a:lstStyle/>
        <a:p>
          <a:endParaRPr lang="de-DE"/>
        </a:p>
      </dgm:t>
    </dgm:pt>
    <dgm:pt modelId="{17C5E764-3D89-4EF7-B1CC-C8D37A0AE0A5}">
      <dgm:prSet custT="1"/>
      <dgm:spPr/>
      <dgm:t>
        <a:bodyPr/>
        <a:lstStyle/>
        <a:p>
          <a:pPr algn="l"/>
          <a:r>
            <a:rPr lang="de-DE" sz="1600" b="1" dirty="0">
              <a:latin typeface="Calibri" panose="020F0502020204030204" pitchFamily="34" charset="0"/>
              <a:cs typeface="Calibri" panose="020F0502020204030204" pitchFamily="34" charset="0"/>
            </a:rPr>
            <a:t>- einmalige Anwendung als intravaginales  Gel	</a:t>
          </a:r>
        </a:p>
        <a:p>
          <a:pPr algn="l"/>
          <a:r>
            <a:rPr lang="de-DE" sz="1100" b="1" dirty="0">
              <a:latin typeface="Calibri" panose="020F0502020204030204" pitchFamily="34" charset="0"/>
              <a:cs typeface="Calibri" panose="020F0502020204030204" pitchFamily="34" charset="0"/>
            </a:rPr>
            <a:t>		</a:t>
          </a:r>
          <a:endParaRPr lang="de-DE" sz="1100" b="1" dirty="0"/>
        </a:p>
        <a:p>
          <a:pPr algn="l"/>
          <a:r>
            <a:rPr lang="de-DE" sz="1600" b="1" dirty="0"/>
            <a:t>Bisher keine Zulassung in Deutschland!</a:t>
          </a:r>
        </a:p>
      </dgm:t>
    </dgm:pt>
    <dgm:pt modelId="{75E05CD8-D08D-4183-9CF2-29E314D2B5F1}" type="sibTrans" cxnId="{EA72C14D-4B29-4648-99C0-9AF1F0E0407D}">
      <dgm:prSet/>
      <dgm:spPr/>
      <dgm:t>
        <a:bodyPr/>
        <a:lstStyle/>
        <a:p>
          <a:endParaRPr lang="de-DE"/>
        </a:p>
      </dgm:t>
    </dgm:pt>
    <dgm:pt modelId="{CDD46BD9-882E-4CB5-BCF2-0B090AE4090D}" type="parTrans" cxnId="{EA72C14D-4B29-4648-99C0-9AF1F0E0407D}">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44265" custScaleY="47968" custLinFactNeighborX="289" custLinFactNeighborY="-17494">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88185" custScaleY="54325" custLinFactNeighborX="-21977" custLinFactNeighborY="-17304">
        <dgm:presLayoutVars>
          <dgm:chPref val="3"/>
        </dgm:presLayoutVars>
      </dgm:prSet>
      <dgm:spPr/>
    </dgm:pt>
    <dgm:pt modelId="{B0C7147D-5638-4C9E-BEC7-325EAAFAA3C0}" type="pres">
      <dgm:prSet presAssocID="{D1B68B29-D35D-4E15-B26E-D50107FC4115}" presName="level3hierChild" presStyleCnt="0"/>
      <dgm:spPr/>
    </dgm:pt>
    <dgm:pt modelId="{2557E048-553A-4E6D-92EC-18512900DA17}" type="pres">
      <dgm:prSet presAssocID="{CA04FA68-BF02-4D25-9F66-5C2FFDAF5FE9}" presName="conn2-1" presStyleLbl="parChTrans1D3" presStyleIdx="0" presStyleCnt="1"/>
      <dgm:spPr/>
    </dgm:pt>
    <dgm:pt modelId="{6E7AE476-0963-4E72-AD40-5AC2038E3902}" type="pres">
      <dgm:prSet presAssocID="{CA04FA68-BF02-4D25-9F66-5C2FFDAF5FE9}" presName="connTx" presStyleLbl="parChTrans1D3" presStyleIdx="0" presStyleCnt="1"/>
      <dgm:spPr/>
    </dgm:pt>
    <dgm:pt modelId="{45CD6321-B956-4BFB-99F2-F58B4450ED59}" type="pres">
      <dgm:prSet presAssocID="{90CD5FC0-2827-442C-862D-9A23A7C933EB}" presName="root2" presStyleCnt="0"/>
      <dgm:spPr/>
    </dgm:pt>
    <dgm:pt modelId="{894DFB1E-3F53-48DF-9E2A-EB87BD1E67DC}" type="pres">
      <dgm:prSet presAssocID="{90CD5FC0-2827-442C-862D-9A23A7C933EB}" presName="LevelTwoTextNode" presStyleLbl="node3" presStyleIdx="0" presStyleCnt="1" custScaleX="60233" custScaleY="39340" custLinFactNeighborX="-11053" custLinFactNeighborY="-16704">
        <dgm:presLayoutVars>
          <dgm:chPref val="3"/>
        </dgm:presLayoutVars>
      </dgm:prSet>
      <dgm:spPr/>
    </dgm:pt>
    <dgm:pt modelId="{650D0F64-53E6-4B8D-91E6-EA3514612547}" type="pres">
      <dgm:prSet presAssocID="{90CD5FC0-2827-442C-862D-9A23A7C933EB}" presName="level3hierChild" presStyleCnt="0"/>
      <dgm:spPr/>
    </dgm:pt>
    <dgm:pt modelId="{D73CCF93-7CEE-478D-BB22-10AC44399411}" type="pres">
      <dgm:prSet presAssocID="{CDD46BD9-882E-4CB5-BCF2-0B090AE4090D}" presName="conn2-1" presStyleLbl="parChTrans1D4" presStyleIdx="0" presStyleCnt="1"/>
      <dgm:spPr/>
    </dgm:pt>
    <dgm:pt modelId="{17A563B4-6FFA-4197-8226-84CA62B81BF5}" type="pres">
      <dgm:prSet presAssocID="{CDD46BD9-882E-4CB5-BCF2-0B090AE4090D}" presName="connTx" presStyleLbl="parChTrans1D4" presStyleIdx="0" presStyleCnt="1"/>
      <dgm:spPr/>
    </dgm:pt>
    <dgm:pt modelId="{89BFCEC1-EF8C-4623-B8BB-1183467DF20B}" type="pres">
      <dgm:prSet presAssocID="{17C5E764-3D89-4EF7-B1CC-C8D37A0AE0A5}" presName="root2" presStyleCnt="0"/>
      <dgm:spPr/>
    </dgm:pt>
    <dgm:pt modelId="{488A532E-8408-4DD1-A6D1-2A4C6E31DE6B}" type="pres">
      <dgm:prSet presAssocID="{17C5E764-3D89-4EF7-B1CC-C8D37A0AE0A5}" presName="LevelTwoTextNode" presStyleLbl="node4" presStyleIdx="0" presStyleCnt="1" custScaleX="182703" custScaleY="207510" custLinFactNeighborX="1720" custLinFactNeighborY="39759">
        <dgm:presLayoutVars>
          <dgm:chPref val="3"/>
        </dgm:presLayoutVars>
      </dgm:prSet>
      <dgm:spPr/>
    </dgm:pt>
    <dgm:pt modelId="{90CCF3C4-5B1D-4676-8E14-8FAF2D5DBCEA}" type="pres">
      <dgm:prSet presAssocID="{17C5E764-3D89-4EF7-B1CC-C8D37A0AE0A5}" presName="level3hierChild" presStyleCnt="0"/>
      <dgm:spPr/>
    </dgm:pt>
  </dgm:ptLst>
  <dgm:cxnLst>
    <dgm:cxn modelId="{9E062526-C2CE-4DD3-B7F2-5FF853EA0DE0}" type="presOf" srcId="{90CD5FC0-2827-442C-862D-9A23A7C933EB}" destId="{894DFB1E-3F53-48DF-9E2A-EB87BD1E67DC}" srcOrd="0" destOrd="0" presId="urn:microsoft.com/office/officeart/2005/8/layout/hierarchy2"/>
    <dgm:cxn modelId="{DC43F92B-5CA9-4DF1-942A-516A063066C2}" type="presOf" srcId="{06C710B9-8BC4-4C98-8E6F-9A769011DF0D}" destId="{28F82651-6258-4321-8AC7-BF8234C03FA1}" srcOrd="0"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7DADA549-9478-4D0D-B2C4-7F819115A4BE}" type="presOf" srcId="{CA04FA68-BF02-4D25-9F66-5C2FFDAF5FE9}" destId="{2557E048-553A-4E6D-92EC-18512900DA17}" srcOrd="0" destOrd="0" presId="urn:microsoft.com/office/officeart/2005/8/layout/hierarchy2"/>
    <dgm:cxn modelId="{EA72C14D-4B29-4648-99C0-9AF1F0E0407D}" srcId="{90CD5FC0-2827-442C-862D-9A23A7C933EB}" destId="{17C5E764-3D89-4EF7-B1CC-C8D37A0AE0A5}" srcOrd="0" destOrd="0" parTransId="{CDD46BD9-882E-4CB5-BCF2-0B090AE4090D}" sibTransId="{75E05CD8-D08D-4183-9CF2-29E314D2B5F1}"/>
    <dgm:cxn modelId="{E9755354-ED95-4B75-9F18-FA4EAA4B5989}" srcId="{9D62DA25-4B8C-4BF3-851A-8866D26BD750}" destId="{D1B68B29-D35D-4E15-B26E-D50107FC4115}" srcOrd="0" destOrd="0" parTransId="{06C710B9-8BC4-4C98-8E6F-9A769011DF0D}" sibTransId="{D2E53E54-AD28-4D33-B9DE-412E4BE88E38}"/>
    <dgm:cxn modelId="{B6761656-9639-4929-8F43-0FF7E26123A8}" type="presOf" srcId="{CDD46BD9-882E-4CB5-BCF2-0B090AE4090D}" destId="{17A563B4-6FFA-4197-8226-84CA62B81BF5}" srcOrd="1" destOrd="0" presId="urn:microsoft.com/office/officeart/2005/8/layout/hierarchy2"/>
    <dgm:cxn modelId="{AFBF7B87-9CC9-48FA-86F1-1C9FF17732C6}" type="presOf" srcId="{CDD46BD9-882E-4CB5-BCF2-0B090AE4090D}" destId="{D73CCF93-7CEE-478D-BB22-10AC44399411}" srcOrd="0" destOrd="0" presId="urn:microsoft.com/office/officeart/2005/8/layout/hierarchy2"/>
    <dgm:cxn modelId="{1588E389-6D3A-40AB-B343-46CA886DDC89}" type="presOf" srcId="{CA04FA68-BF02-4D25-9F66-5C2FFDAF5FE9}" destId="{6E7AE476-0963-4E72-AD40-5AC2038E3902}" srcOrd="1" destOrd="0" presId="urn:microsoft.com/office/officeart/2005/8/layout/hierarchy2"/>
    <dgm:cxn modelId="{66A3968B-CD8F-49AB-AF41-4273AAF7DBD9}" type="presOf" srcId="{9D62DA25-4B8C-4BF3-851A-8866D26BD750}" destId="{094E5CDF-2622-4C95-AC6D-341A53AA7A7C}" srcOrd="0" destOrd="0" presId="urn:microsoft.com/office/officeart/2005/8/layout/hierarchy2"/>
    <dgm:cxn modelId="{364F538F-ABA1-44FB-A68C-837CDE0D9593}" srcId="{D1B68B29-D35D-4E15-B26E-D50107FC4115}" destId="{90CD5FC0-2827-442C-862D-9A23A7C933EB}" srcOrd="0" destOrd="0" parTransId="{CA04FA68-BF02-4D25-9F66-5C2FFDAF5FE9}" sibTransId="{1EC44478-021D-46BE-A081-DEF4BBA10F27}"/>
    <dgm:cxn modelId="{58E8579D-F9A8-4EF5-96B6-2510B85B53D0}" type="presOf" srcId="{06C710B9-8BC4-4C98-8E6F-9A769011DF0D}" destId="{CA79D929-B05E-4BE8-AB92-F5FC3B85CB30}" srcOrd="1" destOrd="0" presId="urn:microsoft.com/office/officeart/2005/8/layout/hierarchy2"/>
    <dgm:cxn modelId="{CD4A05CB-3393-47AF-B37D-CF459D01CF36}" type="presOf" srcId="{17C5E764-3D89-4EF7-B1CC-C8D37A0AE0A5}" destId="{488A532E-8408-4DD1-A6D1-2A4C6E31DE6B}" srcOrd="0" destOrd="0" presId="urn:microsoft.com/office/officeart/2005/8/layout/hierarchy2"/>
    <dgm:cxn modelId="{190466EB-03E0-49CB-80AA-CE13555D87D7}" type="presOf" srcId="{D1B68B29-D35D-4E15-B26E-D50107FC4115}" destId="{A25218BA-4D9A-4104-A758-512E4D56EC44}" srcOrd="0" destOrd="0" presId="urn:microsoft.com/office/officeart/2005/8/layout/hierarchy2"/>
    <dgm:cxn modelId="{D4AAE392-8B79-4D4E-A1EB-44DB2B416008}" type="presParOf" srcId="{B396698D-30AC-4A6A-9F5C-0D3FD0965BA3}" destId="{376FC179-258A-487B-A291-A36AEA18C62A}" srcOrd="0" destOrd="0" presId="urn:microsoft.com/office/officeart/2005/8/layout/hierarchy2"/>
    <dgm:cxn modelId="{5CB387EB-1F0B-4FBF-A492-C1447DBBF393}" type="presParOf" srcId="{376FC179-258A-487B-A291-A36AEA18C62A}" destId="{094E5CDF-2622-4C95-AC6D-341A53AA7A7C}" srcOrd="0" destOrd="0" presId="urn:microsoft.com/office/officeart/2005/8/layout/hierarchy2"/>
    <dgm:cxn modelId="{90658653-E1DD-4C8D-B4AE-ECDE236438DB}" type="presParOf" srcId="{376FC179-258A-487B-A291-A36AEA18C62A}" destId="{B8C9C747-C68B-4AD7-B95C-16252180F97C}" srcOrd="1" destOrd="0" presId="urn:microsoft.com/office/officeart/2005/8/layout/hierarchy2"/>
    <dgm:cxn modelId="{15A03237-9722-4D0C-8897-7593525923CB}" type="presParOf" srcId="{B8C9C747-C68B-4AD7-B95C-16252180F97C}" destId="{28F82651-6258-4321-8AC7-BF8234C03FA1}" srcOrd="0" destOrd="0" presId="urn:microsoft.com/office/officeart/2005/8/layout/hierarchy2"/>
    <dgm:cxn modelId="{2BECF4E8-CD6E-4563-A429-D0AD28D85A50}" type="presParOf" srcId="{28F82651-6258-4321-8AC7-BF8234C03FA1}" destId="{CA79D929-B05E-4BE8-AB92-F5FC3B85CB30}" srcOrd="0" destOrd="0" presId="urn:microsoft.com/office/officeart/2005/8/layout/hierarchy2"/>
    <dgm:cxn modelId="{E0B4D74C-40C1-4544-A386-AD52A527364E}" type="presParOf" srcId="{B8C9C747-C68B-4AD7-B95C-16252180F97C}" destId="{1EC4FFAA-0428-4D5C-8D56-F8C58C647C1B}" srcOrd="1" destOrd="0" presId="urn:microsoft.com/office/officeart/2005/8/layout/hierarchy2"/>
    <dgm:cxn modelId="{2E462702-8606-485F-A3C1-17C50E4932EA}" type="presParOf" srcId="{1EC4FFAA-0428-4D5C-8D56-F8C58C647C1B}" destId="{A25218BA-4D9A-4104-A758-512E4D56EC44}" srcOrd="0" destOrd="0" presId="urn:microsoft.com/office/officeart/2005/8/layout/hierarchy2"/>
    <dgm:cxn modelId="{6D0ADB78-CF52-4B9C-8C56-A4254149419C}" type="presParOf" srcId="{1EC4FFAA-0428-4D5C-8D56-F8C58C647C1B}" destId="{B0C7147D-5638-4C9E-BEC7-325EAAFAA3C0}" srcOrd="1" destOrd="0" presId="urn:microsoft.com/office/officeart/2005/8/layout/hierarchy2"/>
    <dgm:cxn modelId="{93553E38-6384-413C-8187-874C9F754828}" type="presParOf" srcId="{B0C7147D-5638-4C9E-BEC7-325EAAFAA3C0}" destId="{2557E048-553A-4E6D-92EC-18512900DA17}" srcOrd="0" destOrd="0" presId="urn:microsoft.com/office/officeart/2005/8/layout/hierarchy2"/>
    <dgm:cxn modelId="{3641A081-3C4C-4D91-B857-ECDDA41F06BE}" type="presParOf" srcId="{2557E048-553A-4E6D-92EC-18512900DA17}" destId="{6E7AE476-0963-4E72-AD40-5AC2038E3902}" srcOrd="0" destOrd="0" presId="urn:microsoft.com/office/officeart/2005/8/layout/hierarchy2"/>
    <dgm:cxn modelId="{3DC4E68B-F080-464B-8DF0-5184EEEAFFD7}" type="presParOf" srcId="{B0C7147D-5638-4C9E-BEC7-325EAAFAA3C0}" destId="{45CD6321-B956-4BFB-99F2-F58B4450ED59}" srcOrd="1" destOrd="0" presId="urn:microsoft.com/office/officeart/2005/8/layout/hierarchy2"/>
    <dgm:cxn modelId="{F40003E1-C728-4B30-9E48-A3B8F7EBC4C3}" type="presParOf" srcId="{45CD6321-B956-4BFB-99F2-F58B4450ED59}" destId="{894DFB1E-3F53-48DF-9E2A-EB87BD1E67DC}" srcOrd="0" destOrd="0" presId="urn:microsoft.com/office/officeart/2005/8/layout/hierarchy2"/>
    <dgm:cxn modelId="{5BBF9ADF-FC8F-489B-AEC7-A39994494337}" type="presParOf" srcId="{45CD6321-B956-4BFB-99F2-F58B4450ED59}" destId="{650D0F64-53E6-4B8D-91E6-EA3514612547}" srcOrd="1" destOrd="0" presId="urn:microsoft.com/office/officeart/2005/8/layout/hierarchy2"/>
    <dgm:cxn modelId="{40D9C537-ECD8-436C-AF47-D56318C3D208}" type="presParOf" srcId="{650D0F64-53E6-4B8D-91E6-EA3514612547}" destId="{D73CCF93-7CEE-478D-BB22-10AC44399411}" srcOrd="0" destOrd="0" presId="urn:microsoft.com/office/officeart/2005/8/layout/hierarchy2"/>
    <dgm:cxn modelId="{34156D7E-E8CA-4A3A-B700-8A88FE8106EA}" type="presParOf" srcId="{D73CCF93-7CEE-478D-BB22-10AC44399411}" destId="{17A563B4-6FFA-4197-8226-84CA62B81BF5}" srcOrd="0" destOrd="0" presId="urn:microsoft.com/office/officeart/2005/8/layout/hierarchy2"/>
    <dgm:cxn modelId="{4F094218-4850-487E-9472-2BAA8A45845B}" type="presParOf" srcId="{650D0F64-53E6-4B8D-91E6-EA3514612547}" destId="{89BFCEC1-EF8C-4623-B8BB-1183467DF20B}" srcOrd="1" destOrd="0" presId="urn:microsoft.com/office/officeart/2005/8/layout/hierarchy2"/>
    <dgm:cxn modelId="{227DA9FB-97D6-499E-AD0C-EB1326A18202}" type="presParOf" srcId="{89BFCEC1-EF8C-4623-B8BB-1183467DF20B}" destId="{488A532E-8408-4DD1-A6D1-2A4C6E31DE6B}" srcOrd="0" destOrd="0" presId="urn:microsoft.com/office/officeart/2005/8/layout/hierarchy2"/>
    <dgm:cxn modelId="{A422A733-826E-43CD-A984-08846B505377}" type="presParOf" srcId="{89BFCEC1-EF8C-4623-B8BB-1183467DF20B}" destId="{90CCF3C4-5B1D-4676-8E14-8FAF2D5DBCE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400" b="1" dirty="0"/>
            <a:t>Biotechnik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400" b="1" dirty="0"/>
            <a:t>Kombination aus Brunststimulation/-synchronisation und Ovulationsinduktion</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13967" custScaleY="12806" custLinFactNeighborX="-11833" custLinFactNeighborY="-37038">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21336" custScaleY="20374" custLinFactNeighborX="-42734" custLinFactNeighborY="-37019">
        <dgm:presLayoutVars>
          <dgm:chPref val="3"/>
        </dgm:presLayoutVars>
      </dgm:prSet>
      <dgm:spPr/>
    </dgm:pt>
    <dgm:pt modelId="{B0C7147D-5638-4C9E-BEC7-325EAAFAA3C0}" type="pres">
      <dgm:prSet presAssocID="{D1B68B29-D35D-4E15-B26E-D50107FC4115}" presName="level3hierChild" presStyleCnt="0"/>
      <dgm:spPr/>
    </dgm:pt>
  </dgm:ptLst>
  <dgm:cxnLst>
    <dgm:cxn modelId="{44796834-D690-489E-90D1-9582278BC561}" type="presOf" srcId="{8A1018F1-2EDE-444F-8DE9-BF8EC50D9E98}" destId="{B396698D-30AC-4A6A-9F5C-0D3FD0965BA3}" srcOrd="0" destOrd="0" presId="urn:microsoft.com/office/officeart/2005/8/layout/hierarchy2"/>
    <dgm:cxn modelId="{EBE9DF35-3823-47EA-9F8E-86D64138FEEB}" type="presOf" srcId="{D1B68B29-D35D-4E15-B26E-D50107FC4115}" destId="{A25218BA-4D9A-4104-A758-512E4D56EC44}"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E9755354-ED95-4B75-9F18-FA4EAA4B5989}" srcId="{9D62DA25-4B8C-4BF3-851A-8866D26BD750}" destId="{D1B68B29-D35D-4E15-B26E-D50107FC4115}" srcOrd="0" destOrd="0" parTransId="{06C710B9-8BC4-4C98-8E6F-9A769011DF0D}" sibTransId="{D2E53E54-AD28-4D33-B9DE-412E4BE88E38}"/>
    <dgm:cxn modelId="{66A3968B-CD8F-49AB-AF41-4273AAF7DBD9}" type="presOf" srcId="{9D62DA25-4B8C-4BF3-851A-8866D26BD750}" destId="{094E5CDF-2622-4C95-AC6D-341A53AA7A7C}" srcOrd="0" destOrd="0" presId="urn:microsoft.com/office/officeart/2005/8/layout/hierarchy2"/>
    <dgm:cxn modelId="{8C47B395-7A13-4C33-84BF-A9E278A2EE4F}" type="presOf" srcId="{06C710B9-8BC4-4C98-8E6F-9A769011DF0D}" destId="{CA79D929-B05E-4BE8-AB92-F5FC3B85CB30}" srcOrd="1" destOrd="0" presId="urn:microsoft.com/office/officeart/2005/8/layout/hierarchy2"/>
    <dgm:cxn modelId="{623B14D5-A694-4B3B-AE65-C1C60C360F47}" type="presOf" srcId="{06C710B9-8BC4-4C98-8E6F-9A769011DF0D}" destId="{28F82651-6258-4321-8AC7-BF8234C03FA1}" srcOrd="0" destOrd="0" presId="urn:microsoft.com/office/officeart/2005/8/layout/hierarchy2"/>
    <dgm:cxn modelId="{D4AAE392-8B79-4D4E-A1EB-44DB2B416008}" type="presParOf" srcId="{B396698D-30AC-4A6A-9F5C-0D3FD0965BA3}" destId="{376FC179-258A-487B-A291-A36AEA18C62A}" srcOrd="0" destOrd="0" presId="urn:microsoft.com/office/officeart/2005/8/layout/hierarchy2"/>
    <dgm:cxn modelId="{5CB387EB-1F0B-4FBF-A492-C1447DBBF393}" type="presParOf" srcId="{376FC179-258A-487B-A291-A36AEA18C62A}" destId="{094E5CDF-2622-4C95-AC6D-341A53AA7A7C}" srcOrd="0" destOrd="0" presId="urn:microsoft.com/office/officeart/2005/8/layout/hierarchy2"/>
    <dgm:cxn modelId="{90658653-E1DD-4C8D-B4AE-ECDE236438DB}" type="presParOf" srcId="{376FC179-258A-487B-A291-A36AEA18C62A}" destId="{B8C9C747-C68B-4AD7-B95C-16252180F97C}" srcOrd="1" destOrd="0" presId="urn:microsoft.com/office/officeart/2005/8/layout/hierarchy2"/>
    <dgm:cxn modelId="{FB4BEDA7-6072-4C58-BE1F-2034F2B8B090}" type="presParOf" srcId="{B8C9C747-C68B-4AD7-B95C-16252180F97C}" destId="{28F82651-6258-4321-8AC7-BF8234C03FA1}" srcOrd="0" destOrd="0" presId="urn:microsoft.com/office/officeart/2005/8/layout/hierarchy2"/>
    <dgm:cxn modelId="{F13E83DE-F727-4ABE-9D98-49802F5A6784}" type="presParOf" srcId="{28F82651-6258-4321-8AC7-BF8234C03FA1}" destId="{CA79D929-B05E-4BE8-AB92-F5FC3B85CB30}" srcOrd="0" destOrd="0" presId="urn:microsoft.com/office/officeart/2005/8/layout/hierarchy2"/>
    <dgm:cxn modelId="{8D8AC0AE-F569-42C3-934A-07EE4622CF5B}" type="presParOf" srcId="{B8C9C747-C68B-4AD7-B95C-16252180F97C}" destId="{1EC4FFAA-0428-4D5C-8D56-F8C58C647C1B}" srcOrd="1" destOrd="0" presId="urn:microsoft.com/office/officeart/2005/8/layout/hierarchy2"/>
    <dgm:cxn modelId="{E711FF05-48A3-4148-AC22-7D909EBD1C9A}" type="presParOf" srcId="{1EC4FFAA-0428-4D5C-8D56-F8C58C647C1B}" destId="{A25218BA-4D9A-4104-A758-512E4D56EC44}" srcOrd="0" destOrd="0" presId="urn:microsoft.com/office/officeart/2005/8/layout/hierarchy2"/>
    <dgm:cxn modelId="{6143FE0A-F550-45E8-AD6F-2A5CB9B426D4}" type="presParOf" srcId="{1EC4FFAA-0428-4D5C-8D56-F8C58C647C1B}" destId="{B0C7147D-5638-4C9E-BEC7-325EAAFAA3C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400" b="1" dirty="0"/>
            <a:t>Biotechnik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400" b="1" dirty="0"/>
            <a:t>Kombination aus Brunststimulation/-synchronisation und Ovulationsinduktion</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90CD5FC0-2827-442C-862D-9A23A7C933EB}">
      <dgm:prSet custT="1"/>
      <dgm:spPr/>
      <dgm:t>
        <a:bodyPr/>
        <a:lstStyle/>
        <a:p>
          <a:r>
            <a:rPr lang="de-DE" sz="1600" b="1" dirty="0" err="1"/>
            <a:t>Peforelin</a:t>
          </a:r>
          <a:r>
            <a:rPr lang="de-DE" sz="1600" b="1" dirty="0"/>
            <a:t> + </a:t>
          </a:r>
          <a:r>
            <a:rPr lang="de-DE" sz="1600" b="1" dirty="0" err="1"/>
            <a:t>Gonadorelin</a:t>
          </a:r>
          <a:endParaRPr lang="de-DE" sz="1600" b="1" dirty="0"/>
        </a:p>
      </dgm:t>
    </dgm:pt>
    <dgm:pt modelId="{1EC44478-021D-46BE-A081-DEF4BBA10F27}" type="sibTrans" cxnId="{364F538F-ABA1-44FB-A68C-837CDE0D9593}">
      <dgm:prSet/>
      <dgm:spPr/>
      <dgm:t>
        <a:bodyPr/>
        <a:lstStyle/>
        <a:p>
          <a:endParaRPr lang="de-DE"/>
        </a:p>
      </dgm:t>
    </dgm:pt>
    <dgm:pt modelId="{CA04FA68-BF02-4D25-9F66-5C2FFDAF5FE9}" type="parTrans" cxnId="{364F538F-ABA1-44FB-A68C-837CDE0D9593}">
      <dgm:prSet/>
      <dgm:spPr/>
      <dgm:t>
        <a:bodyPr/>
        <a:lstStyle/>
        <a:p>
          <a:endParaRPr lang="de-DE"/>
        </a:p>
      </dgm:t>
    </dgm:pt>
    <dgm:pt modelId="{17C5E764-3D89-4EF7-B1CC-C8D37A0AE0A5}">
      <dgm:prSet custT="1"/>
      <dgm:spPr/>
      <dgm:t>
        <a:bodyPr/>
        <a:lstStyle/>
        <a:p>
          <a:pPr algn="l">
            <a:lnSpc>
              <a:spcPct val="90000"/>
            </a:lnSpc>
            <a:spcAft>
              <a:spcPct val="35000"/>
            </a:spcAft>
          </a:pPr>
          <a:r>
            <a:rPr lang="de-DE" sz="1400" b="1" u="sng" dirty="0"/>
            <a:t>Jungsauen</a:t>
          </a:r>
          <a:endParaRPr lang="de-DE" sz="1400" b="1" dirty="0"/>
        </a:p>
        <a:p>
          <a:pPr algn="l">
            <a:lnSpc>
              <a:spcPct val="90000"/>
            </a:lnSpc>
            <a:spcAft>
              <a:spcPct val="35000"/>
            </a:spcAft>
          </a:pPr>
          <a:r>
            <a:rPr lang="de-DE" sz="1400" b="1" dirty="0"/>
            <a:t>	1.) 48 Std. nach Ende der Zyklusblockade </a:t>
          </a:r>
          <a:r>
            <a:rPr lang="de-DE" sz="1400" b="1" dirty="0" err="1"/>
            <a:t>Peforelin</a:t>
          </a:r>
          <a:r>
            <a:rPr lang="de-DE" sz="1400" b="1" dirty="0"/>
            <a:t>  		→ 2,0 ml, einmalige </a:t>
          </a:r>
          <a:r>
            <a:rPr lang="de-DE" sz="1400" b="1"/>
            <a:t>intramuskuläre Gabe </a:t>
          </a:r>
          <a:endParaRPr lang="de-DE" sz="1400" dirty="0"/>
        </a:p>
        <a:p>
          <a:pPr algn="l">
            <a:lnSpc>
              <a:spcPct val="90000"/>
            </a:lnSpc>
            <a:spcAft>
              <a:spcPct val="35000"/>
            </a:spcAft>
          </a:pPr>
          <a:r>
            <a:rPr lang="de-DE" sz="1400" b="1" dirty="0"/>
            <a:t>	2.) 78-80 Std. nach </a:t>
          </a:r>
          <a:r>
            <a:rPr lang="de-DE" sz="1400" b="1" dirty="0" err="1"/>
            <a:t>Peforelin</a:t>
          </a:r>
          <a:r>
            <a:rPr lang="de-DE" sz="1400" b="1" dirty="0"/>
            <a:t>-Gabe </a:t>
          </a:r>
          <a:r>
            <a:rPr lang="de-DE" sz="1400" b="1" dirty="0" err="1"/>
            <a:t>Gonadorelin</a:t>
          </a:r>
          <a:r>
            <a:rPr lang="de-DE" sz="1400" b="1" dirty="0"/>
            <a:t> 			→ 1,0-1,5 ml, einmalige intramuskuläre oder 		</a:t>
          </a:r>
          <a:r>
            <a:rPr lang="de-DE" sz="1400" b="1"/>
            <a:t>subkutane Gabe</a:t>
          </a:r>
          <a:endParaRPr lang="de-DE" sz="1400" dirty="0"/>
        </a:p>
        <a:p>
          <a:pPr algn="l">
            <a:lnSpc>
              <a:spcPct val="90000"/>
            </a:lnSpc>
            <a:spcAft>
              <a:spcPct val="35000"/>
            </a:spcAft>
          </a:pPr>
          <a:r>
            <a:rPr lang="de-DE" sz="1400" b="1" u="sng" dirty="0" err="1"/>
            <a:t>Primipare</a:t>
          </a:r>
          <a:r>
            <a:rPr lang="de-DE" sz="1400" b="1" u="sng" dirty="0"/>
            <a:t> und Pluripare Altsauen</a:t>
          </a:r>
          <a:endParaRPr lang="de-DE" sz="1400" dirty="0"/>
        </a:p>
        <a:p>
          <a:pPr algn="l">
            <a:lnSpc>
              <a:spcPct val="90000"/>
            </a:lnSpc>
            <a:spcAft>
              <a:spcPct val="35000"/>
            </a:spcAft>
          </a:pPr>
          <a:r>
            <a:rPr lang="de-DE" sz="1400" b="1" dirty="0"/>
            <a:t>	1</a:t>
          </a:r>
          <a:r>
            <a:rPr lang="de-DE" sz="1400" dirty="0"/>
            <a:t>.) </a:t>
          </a:r>
          <a:r>
            <a:rPr lang="de-DE" sz="1400" b="1" dirty="0"/>
            <a:t>24 Std. nach Absetzen der Ferkel </a:t>
          </a:r>
          <a:r>
            <a:rPr lang="de-DE" sz="1400" b="1" dirty="0" err="1"/>
            <a:t>Peforelin</a:t>
          </a:r>
          <a:r>
            <a:rPr lang="de-DE" sz="1400" b="1" dirty="0"/>
            <a:t>                   		→ 0,5 ml (</a:t>
          </a:r>
          <a:r>
            <a:rPr lang="de-DE" sz="1400" b="1" dirty="0" err="1"/>
            <a:t>primipar</a:t>
          </a:r>
          <a:r>
            <a:rPr lang="de-DE" sz="1400" b="1" dirty="0"/>
            <a:t>) und 2,0 ml (</a:t>
          </a:r>
          <a:r>
            <a:rPr lang="de-DE" sz="1400" b="1" dirty="0" err="1"/>
            <a:t>pluripar</a:t>
          </a:r>
          <a:r>
            <a:rPr lang="de-DE" sz="1400" b="1" dirty="0"/>
            <a:t>), 			einmalige intramuskuläre Gabe</a:t>
          </a:r>
          <a:endParaRPr lang="de-DE" sz="1400" dirty="0"/>
        </a:p>
        <a:p>
          <a:pPr algn="l">
            <a:lnSpc>
              <a:spcPct val="90000"/>
            </a:lnSpc>
            <a:spcAft>
              <a:spcPct val="35000"/>
            </a:spcAft>
          </a:pPr>
          <a:r>
            <a:rPr lang="de-DE" sz="1400" b="1" dirty="0"/>
            <a:t>	2.) </a:t>
          </a:r>
          <a:r>
            <a:rPr lang="de-DE" sz="1400" b="1" dirty="0" err="1"/>
            <a:t>Gonadorelin</a:t>
          </a:r>
          <a:r>
            <a:rPr lang="de-DE" sz="1400" b="1" dirty="0"/>
            <a:t> je nach Säugezeit:	</a:t>
          </a:r>
        </a:p>
        <a:p>
          <a:pPr algn="l">
            <a:lnSpc>
              <a:spcPct val="100000"/>
            </a:lnSpc>
            <a:spcAft>
              <a:spcPts val="0"/>
            </a:spcAft>
          </a:pPr>
          <a:r>
            <a:rPr lang="de-DE" sz="1400" b="1" dirty="0"/>
            <a:t>		&gt; 4 Wochen 56-58 Std. </a:t>
          </a:r>
          <a:endParaRPr lang="de-DE" sz="1400" dirty="0"/>
        </a:p>
        <a:p>
          <a:pPr algn="l">
            <a:lnSpc>
              <a:spcPct val="100000"/>
            </a:lnSpc>
            <a:spcAft>
              <a:spcPts val="0"/>
            </a:spcAft>
          </a:pPr>
          <a:r>
            <a:rPr lang="de-DE" sz="1400" b="1" dirty="0"/>
            <a:t>		   4 Wochen 72 Std.</a:t>
          </a:r>
          <a:endParaRPr lang="de-DE" sz="1400" dirty="0"/>
        </a:p>
        <a:p>
          <a:pPr algn="l">
            <a:lnSpc>
              <a:spcPct val="100000"/>
            </a:lnSpc>
            <a:spcAft>
              <a:spcPts val="0"/>
            </a:spcAft>
          </a:pPr>
          <a:r>
            <a:rPr lang="de-DE" sz="1400" b="1" dirty="0"/>
            <a:t>		   3 Wochen 78-80 Std. </a:t>
          </a:r>
        </a:p>
        <a:p>
          <a:pPr algn="l">
            <a:lnSpc>
              <a:spcPct val="90000"/>
            </a:lnSpc>
            <a:spcAft>
              <a:spcPct val="35000"/>
            </a:spcAft>
          </a:pPr>
          <a:r>
            <a:rPr lang="de-DE" sz="1400" b="1" dirty="0"/>
            <a:t>					nach </a:t>
          </a:r>
          <a:r>
            <a:rPr lang="de-DE" sz="1400" b="1" dirty="0" err="1"/>
            <a:t>Peforelin</a:t>
          </a:r>
          <a:endParaRPr lang="de-DE" sz="1400" dirty="0"/>
        </a:p>
        <a:p>
          <a:pPr algn="l">
            <a:lnSpc>
              <a:spcPct val="90000"/>
            </a:lnSpc>
            <a:spcAft>
              <a:spcPct val="35000"/>
            </a:spcAft>
          </a:pPr>
          <a:r>
            <a:rPr lang="de-DE" sz="1400" b="1" dirty="0"/>
            <a:t>	→ 0,5-1,0 ml, einmalige intramuskuläre oder subkutane 	Gabe</a:t>
          </a:r>
          <a:endParaRPr lang="de-DE" sz="1400" dirty="0"/>
        </a:p>
        <a:p>
          <a:pPr algn="l">
            <a:lnSpc>
              <a:spcPct val="90000"/>
            </a:lnSpc>
            <a:spcAft>
              <a:spcPct val="35000"/>
            </a:spcAft>
          </a:pPr>
          <a:r>
            <a:rPr lang="de-DE" sz="1400" b="1" dirty="0"/>
            <a:t>• KB 24-26 Std. und 40-42 Std. nach </a:t>
          </a:r>
          <a:r>
            <a:rPr lang="de-DE" sz="1400" b="1" dirty="0" err="1"/>
            <a:t>Gonadorelin</a:t>
          </a:r>
          <a:endParaRPr lang="de-DE" sz="1400" dirty="0"/>
        </a:p>
        <a:p>
          <a:pPr algn="l">
            <a:lnSpc>
              <a:spcPct val="90000"/>
            </a:lnSpc>
            <a:spcAft>
              <a:spcPct val="35000"/>
            </a:spcAft>
          </a:pPr>
          <a:r>
            <a:rPr lang="de-DE" sz="1400" b="1" dirty="0"/>
            <a:t>‼ Hinweis: Dosierung des </a:t>
          </a:r>
          <a:r>
            <a:rPr lang="de-DE" sz="1400" b="1" dirty="0" err="1"/>
            <a:t>Gonadorelin</a:t>
          </a:r>
          <a:r>
            <a:rPr lang="de-DE" sz="1400" b="1" dirty="0"/>
            <a:t> ist anpassbar (ggf. zur Anpassung an bestandsspezifische oder jahreszeitliche Einflüsse)</a:t>
          </a:r>
          <a:endParaRPr lang="de-DE" sz="1400" b="1" dirty="0">
            <a:latin typeface="Calibri" panose="020F0502020204030204" pitchFamily="34" charset="0"/>
            <a:cs typeface="Calibri" panose="020F0502020204030204" pitchFamily="34" charset="0"/>
          </a:endParaRPr>
        </a:p>
      </dgm:t>
    </dgm:pt>
    <dgm:pt modelId="{75E05CD8-D08D-4183-9CF2-29E314D2B5F1}" type="sibTrans" cxnId="{EA72C14D-4B29-4648-99C0-9AF1F0E0407D}">
      <dgm:prSet/>
      <dgm:spPr/>
      <dgm:t>
        <a:bodyPr/>
        <a:lstStyle/>
        <a:p>
          <a:endParaRPr lang="de-DE"/>
        </a:p>
      </dgm:t>
    </dgm:pt>
    <dgm:pt modelId="{CDD46BD9-882E-4CB5-BCF2-0B090AE4090D}" type="parTrans" cxnId="{EA72C14D-4B29-4648-99C0-9AF1F0E0407D}">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84088" custScaleY="77254" custLinFactY="-115657" custLinFactNeighborX="509" custLinFactNeighborY="-2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157026" custScaleY="137101" custLinFactY="-115232" custLinFactNeighborX="-15495" custLinFactNeighborY="-200000">
        <dgm:presLayoutVars>
          <dgm:chPref val="3"/>
        </dgm:presLayoutVars>
      </dgm:prSet>
      <dgm:spPr/>
    </dgm:pt>
    <dgm:pt modelId="{B0C7147D-5638-4C9E-BEC7-325EAAFAA3C0}" type="pres">
      <dgm:prSet presAssocID="{D1B68B29-D35D-4E15-B26E-D50107FC4115}" presName="level3hierChild" presStyleCnt="0"/>
      <dgm:spPr/>
    </dgm:pt>
    <dgm:pt modelId="{2557E048-553A-4E6D-92EC-18512900DA17}" type="pres">
      <dgm:prSet presAssocID="{CA04FA68-BF02-4D25-9F66-5C2FFDAF5FE9}" presName="conn2-1" presStyleLbl="parChTrans1D3" presStyleIdx="0" presStyleCnt="1"/>
      <dgm:spPr/>
    </dgm:pt>
    <dgm:pt modelId="{6E7AE476-0963-4E72-AD40-5AC2038E3902}" type="pres">
      <dgm:prSet presAssocID="{CA04FA68-BF02-4D25-9F66-5C2FFDAF5FE9}" presName="connTx" presStyleLbl="parChTrans1D3" presStyleIdx="0" presStyleCnt="1"/>
      <dgm:spPr/>
    </dgm:pt>
    <dgm:pt modelId="{45CD6321-B956-4BFB-99F2-F58B4450ED59}" type="pres">
      <dgm:prSet presAssocID="{90CD5FC0-2827-442C-862D-9A23A7C933EB}" presName="root2" presStyleCnt="0"/>
      <dgm:spPr/>
    </dgm:pt>
    <dgm:pt modelId="{894DFB1E-3F53-48DF-9E2A-EB87BD1E67DC}" type="pres">
      <dgm:prSet presAssocID="{90CD5FC0-2827-442C-862D-9A23A7C933EB}" presName="LevelTwoTextNode" presStyleLbl="node3" presStyleIdx="0" presStyleCnt="1" custScaleX="142420" custScaleY="84328" custLinFactY="-114533" custLinFactNeighborX="-17796" custLinFactNeighborY="-200000">
        <dgm:presLayoutVars>
          <dgm:chPref val="3"/>
        </dgm:presLayoutVars>
      </dgm:prSet>
      <dgm:spPr/>
    </dgm:pt>
    <dgm:pt modelId="{650D0F64-53E6-4B8D-91E6-EA3514612547}" type="pres">
      <dgm:prSet presAssocID="{90CD5FC0-2827-442C-862D-9A23A7C933EB}" presName="level3hierChild" presStyleCnt="0"/>
      <dgm:spPr/>
    </dgm:pt>
    <dgm:pt modelId="{D73CCF93-7CEE-478D-BB22-10AC44399411}" type="pres">
      <dgm:prSet presAssocID="{CDD46BD9-882E-4CB5-BCF2-0B090AE4090D}" presName="conn2-1" presStyleLbl="parChTrans1D4" presStyleIdx="0" presStyleCnt="1"/>
      <dgm:spPr/>
    </dgm:pt>
    <dgm:pt modelId="{17A563B4-6FFA-4197-8226-84CA62B81BF5}" type="pres">
      <dgm:prSet presAssocID="{CDD46BD9-882E-4CB5-BCF2-0B090AE4090D}" presName="connTx" presStyleLbl="parChTrans1D4" presStyleIdx="0" presStyleCnt="1"/>
      <dgm:spPr/>
    </dgm:pt>
    <dgm:pt modelId="{89BFCEC1-EF8C-4623-B8BB-1183467DF20B}" type="pres">
      <dgm:prSet presAssocID="{17C5E764-3D89-4EF7-B1CC-C8D37A0AE0A5}" presName="root2" presStyleCnt="0"/>
      <dgm:spPr/>
    </dgm:pt>
    <dgm:pt modelId="{488A532E-8408-4DD1-A6D1-2A4C6E31DE6B}" type="pres">
      <dgm:prSet presAssocID="{17C5E764-3D89-4EF7-B1CC-C8D37A0AE0A5}" presName="LevelTwoTextNode" presStyleLbl="node4" presStyleIdx="0" presStyleCnt="1" custScaleX="461615" custScaleY="890449" custLinFactNeighborX="-580" custLinFactNeighborY="-486">
        <dgm:presLayoutVars>
          <dgm:chPref val="3"/>
        </dgm:presLayoutVars>
      </dgm:prSet>
      <dgm:spPr/>
    </dgm:pt>
    <dgm:pt modelId="{90CCF3C4-5B1D-4676-8E14-8FAF2D5DBCEA}" type="pres">
      <dgm:prSet presAssocID="{17C5E764-3D89-4EF7-B1CC-C8D37A0AE0A5}" presName="level3hierChild" presStyleCnt="0"/>
      <dgm:spPr/>
    </dgm:pt>
  </dgm:ptLst>
  <dgm:cxnLst>
    <dgm:cxn modelId="{7DCC8A14-D116-41CB-A694-FAEAB2D83A5C}" type="presOf" srcId="{CA04FA68-BF02-4D25-9F66-5C2FFDAF5FE9}" destId="{6E7AE476-0963-4E72-AD40-5AC2038E3902}" srcOrd="1"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EBE9DF35-3823-47EA-9F8E-86D64138FEEB}" type="presOf" srcId="{D1B68B29-D35D-4E15-B26E-D50107FC4115}" destId="{A25218BA-4D9A-4104-A758-512E4D56EC44}"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3953BF48-AFFF-4BE2-84D6-0E8BA699F973}" type="presOf" srcId="{CA04FA68-BF02-4D25-9F66-5C2FFDAF5FE9}" destId="{2557E048-553A-4E6D-92EC-18512900DA17}" srcOrd="0" destOrd="0" presId="urn:microsoft.com/office/officeart/2005/8/layout/hierarchy2"/>
    <dgm:cxn modelId="{EA72C14D-4B29-4648-99C0-9AF1F0E0407D}" srcId="{90CD5FC0-2827-442C-862D-9A23A7C933EB}" destId="{17C5E764-3D89-4EF7-B1CC-C8D37A0AE0A5}" srcOrd="0" destOrd="0" parTransId="{CDD46BD9-882E-4CB5-BCF2-0B090AE4090D}" sibTransId="{75E05CD8-D08D-4183-9CF2-29E314D2B5F1}"/>
    <dgm:cxn modelId="{E9755354-ED95-4B75-9F18-FA4EAA4B5989}" srcId="{9D62DA25-4B8C-4BF3-851A-8866D26BD750}" destId="{D1B68B29-D35D-4E15-B26E-D50107FC4115}" srcOrd="0" destOrd="0" parTransId="{06C710B9-8BC4-4C98-8E6F-9A769011DF0D}" sibTransId="{D2E53E54-AD28-4D33-B9DE-412E4BE88E38}"/>
    <dgm:cxn modelId="{66A3968B-CD8F-49AB-AF41-4273AAF7DBD9}" type="presOf" srcId="{9D62DA25-4B8C-4BF3-851A-8866D26BD750}" destId="{094E5CDF-2622-4C95-AC6D-341A53AA7A7C}" srcOrd="0" destOrd="0" presId="urn:microsoft.com/office/officeart/2005/8/layout/hierarchy2"/>
    <dgm:cxn modelId="{364F538F-ABA1-44FB-A68C-837CDE0D9593}" srcId="{D1B68B29-D35D-4E15-B26E-D50107FC4115}" destId="{90CD5FC0-2827-442C-862D-9A23A7C933EB}" srcOrd="0" destOrd="0" parTransId="{CA04FA68-BF02-4D25-9F66-5C2FFDAF5FE9}" sibTransId="{1EC44478-021D-46BE-A081-DEF4BBA10F27}"/>
    <dgm:cxn modelId="{8C47B395-7A13-4C33-84BF-A9E278A2EE4F}" type="presOf" srcId="{06C710B9-8BC4-4C98-8E6F-9A769011DF0D}" destId="{CA79D929-B05E-4BE8-AB92-F5FC3B85CB30}" srcOrd="1" destOrd="0" presId="urn:microsoft.com/office/officeart/2005/8/layout/hierarchy2"/>
    <dgm:cxn modelId="{E34F96AB-2911-4912-B7FA-81DBA3E5A2E1}" type="presOf" srcId="{CDD46BD9-882E-4CB5-BCF2-0B090AE4090D}" destId="{17A563B4-6FFA-4197-8226-84CA62B81BF5}" srcOrd="1" destOrd="0" presId="urn:microsoft.com/office/officeart/2005/8/layout/hierarchy2"/>
    <dgm:cxn modelId="{623B14D5-A694-4B3B-AE65-C1C60C360F47}" type="presOf" srcId="{06C710B9-8BC4-4C98-8E6F-9A769011DF0D}" destId="{28F82651-6258-4321-8AC7-BF8234C03FA1}" srcOrd="0" destOrd="0" presId="urn:microsoft.com/office/officeart/2005/8/layout/hierarchy2"/>
    <dgm:cxn modelId="{66A025DA-2A43-4145-BD79-6E291857D196}" type="presOf" srcId="{90CD5FC0-2827-442C-862D-9A23A7C933EB}" destId="{894DFB1E-3F53-48DF-9E2A-EB87BD1E67DC}" srcOrd="0" destOrd="0" presId="urn:microsoft.com/office/officeart/2005/8/layout/hierarchy2"/>
    <dgm:cxn modelId="{43732BDB-FABB-4FDE-865B-7F0E83FC874F}" type="presOf" srcId="{CDD46BD9-882E-4CB5-BCF2-0B090AE4090D}" destId="{D73CCF93-7CEE-478D-BB22-10AC44399411}" srcOrd="0" destOrd="0" presId="urn:microsoft.com/office/officeart/2005/8/layout/hierarchy2"/>
    <dgm:cxn modelId="{F8A0EFF0-828B-413D-A675-A8B60329B2D9}" type="presOf" srcId="{17C5E764-3D89-4EF7-B1CC-C8D37A0AE0A5}" destId="{488A532E-8408-4DD1-A6D1-2A4C6E31DE6B}" srcOrd="0" destOrd="0" presId="urn:microsoft.com/office/officeart/2005/8/layout/hierarchy2"/>
    <dgm:cxn modelId="{D4AAE392-8B79-4D4E-A1EB-44DB2B416008}" type="presParOf" srcId="{B396698D-30AC-4A6A-9F5C-0D3FD0965BA3}" destId="{376FC179-258A-487B-A291-A36AEA18C62A}" srcOrd="0" destOrd="0" presId="urn:microsoft.com/office/officeart/2005/8/layout/hierarchy2"/>
    <dgm:cxn modelId="{5CB387EB-1F0B-4FBF-A492-C1447DBBF393}" type="presParOf" srcId="{376FC179-258A-487B-A291-A36AEA18C62A}" destId="{094E5CDF-2622-4C95-AC6D-341A53AA7A7C}" srcOrd="0" destOrd="0" presId="urn:microsoft.com/office/officeart/2005/8/layout/hierarchy2"/>
    <dgm:cxn modelId="{90658653-E1DD-4C8D-B4AE-ECDE236438DB}" type="presParOf" srcId="{376FC179-258A-487B-A291-A36AEA18C62A}" destId="{B8C9C747-C68B-4AD7-B95C-16252180F97C}" srcOrd="1" destOrd="0" presId="urn:microsoft.com/office/officeart/2005/8/layout/hierarchy2"/>
    <dgm:cxn modelId="{FB4BEDA7-6072-4C58-BE1F-2034F2B8B090}" type="presParOf" srcId="{B8C9C747-C68B-4AD7-B95C-16252180F97C}" destId="{28F82651-6258-4321-8AC7-BF8234C03FA1}" srcOrd="0" destOrd="0" presId="urn:microsoft.com/office/officeart/2005/8/layout/hierarchy2"/>
    <dgm:cxn modelId="{F13E83DE-F727-4ABE-9D98-49802F5A6784}" type="presParOf" srcId="{28F82651-6258-4321-8AC7-BF8234C03FA1}" destId="{CA79D929-B05E-4BE8-AB92-F5FC3B85CB30}" srcOrd="0" destOrd="0" presId="urn:microsoft.com/office/officeart/2005/8/layout/hierarchy2"/>
    <dgm:cxn modelId="{8D8AC0AE-F569-42C3-934A-07EE4622CF5B}" type="presParOf" srcId="{B8C9C747-C68B-4AD7-B95C-16252180F97C}" destId="{1EC4FFAA-0428-4D5C-8D56-F8C58C647C1B}" srcOrd="1" destOrd="0" presId="urn:microsoft.com/office/officeart/2005/8/layout/hierarchy2"/>
    <dgm:cxn modelId="{E711FF05-48A3-4148-AC22-7D909EBD1C9A}" type="presParOf" srcId="{1EC4FFAA-0428-4D5C-8D56-F8C58C647C1B}" destId="{A25218BA-4D9A-4104-A758-512E4D56EC44}" srcOrd="0" destOrd="0" presId="urn:microsoft.com/office/officeart/2005/8/layout/hierarchy2"/>
    <dgm:cxn modelId="{6143FE0A-F550-45E8-AD6F-2A5CB9B426D4}" type="presParOf" srcId="{1EC4FFAA-0428-4D5C-8D56-F8C58C647C1B}" destId="{B0C7147D-5638-4C9E-BEC7-325EAAFAA3C0}" srcOrd="1" destOrd="0" presId="urn:microsoft.com/office/officeart/2005/8/layout/hierarchy2"/>
    <dgm:cxn modelId="{D85E8CF4-4A1D-402A-B961-6CFFA4F38F22}" type="presParOf" srcId="{B0C7147D-5638-4C9E-BEC7-325EAAFAA3C0}" destId="{2557E048-553A-4E6D-92EC-18512900DA17}" srcOrd="0" destOrd="0" presId="urn:microsoft.com/office/officeart/2005/8/layout/hierarchy2"/>
    <dgm:cxn modelId="{CA4685E9-4B71-4C4D-B751-719E7CC6A26A}" type="presParOf" srcId="{2557E048-553A-4E6D-92EC-18512900DA17}" destId="{6E7AE476-0963-4E72-AD40-5AC2038E3902}" srcOrd="0" destOrd="0" presId="urn:microsoft.com/office/officeart/2005/8/layout/hierarchy2"/>
    <dgm:cxn modelId="{F8895CA7-566A-47B2-A4A5-F28E866ED1E4}" type="presParOf" srcId="{B0C7147D-5638-4C9E-BEC7-325EAAFAA3C0}" destId="{45CD6321-B956-4BFB-99F2-F58B4450ED59}" srcOrd="1" destOrd="0" presId="urn:microsoft.com/office/officeart/2005/8/layout/hierarchy2"/>
    <dgm:cxn modelId="{DE071C31-FE22-42DD-9A03-C4FE099CF2C2}" type="presParOf" srcId="{45CD6321-B956-4BFB-99F2-F58B4450ED59}" destId="{894DFB1E-3F53-48DF-9E2A-EB87BD1E67DC}" srcOrd="0" destOrd="0" presId="urn:microsoft.com/office/officeart/2005/8/layout/hierarchy2"/>
    <dgm:cxn modelId="{A182D063-39CE-472B-8653-55C14C8AE90B}" type="presParOf" srcId="{45CD6321-B956-4BFB-99F2-F58B4450ED59}" destId="{650D0F64-53E6-4B8D-91E6-EA3514612547}" srcOrd="1" destOrd="0" presId="urn:microsoft.com/office/officeart/2005/8/layout/hierarchy2"/>
    <dgm:cxn modelId="{C642997A-BC08-4F44-95BC-AA7062FFC324}" type="presParOf" srcId="{650D0F64-53E6-4B8D-91E6-EA3514612547}" destId="{D73CCF93-7CEE-478D-BB22-10AC44399411}" srcOrd="0" destOrd="0" presId="urn:microsoft.com/office/officeart/2005/8/layout/hierarchy2"/>
    <dgm:cxn modelId="{20B6F785-05BF-4F22-80C2-A80EC5918FB4}" type="presParOf" srcId="{D73CCF93-7CEE-478D-BB22-10AC44399411}" destId="{17A563B4-6FFA-4197-8226-84CA62B81BF5}" srcOrd="0" destOrd="0" presId="urn:microsoft.com/office/officeart/2005/8/layout/hierarchy2"/>
    <dgm:cxn modelId="{32E8D788-C03D-4622-8EB5-E2AD78C8C9EC}" type="presParOf" srcId="{650D0F64-53E6-4B8D-91E6-EA3514612547}" destId="{89BFCEC1-EF8C-4623-B8BB-1183467DF20B}" srcOrd="1" destOrd="0" presId="urn:microsoft.com/office/officeart/2005/8/layout/hierarchy2"/>
    <dgm:cxn modelId="{280A2B40-0BA4-412C-9116-8D8A598EF641}" type="presParOf" srcId="{89BFCEC1-EF8C-4623-B8BB-1183467DF20B}" destId="{488A532E-8408-4DD1-A6D1-2A4C6E31DE6B}" srcOrd="0" destOrd="0" presId="urn:microsoft.com/office/officeart/2005/8/layout/hierarchy2"/>
    <dgm:cxn modelId="{6A8D67FB-8DF1-43BF-91AF-08B0937CB0E8}" type="presParOf" srcId="{89BFCEC1-EF8C-4623-B8BB-1183467DF20B}" destId="{90CCF3C4-5B1D-4676-8E14-8FAF2D5DBCE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6FBA316-C879-4B73-B1B6-7FC147D3EB19}"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038C25A2-6266-44E1-AFCA-BD5B1C374B2F}">
      <dgm:prSet phldrT="[Text]" custT="1"/>
      <dgm:spPr/>
      <dgm:t>
        <a:bodyPr/>
        <a:lstStyle/>
        <a:p>
          <a:r>
            <a:rPr lang="de-DE" sz="1600" b="1" dirty="0"/>
            <a:t>Alternativen zu </a:t>
          </a:r>
          <a:r>
            <a:rPr lang="de-DE" sz="1600" b="1" dirty="0" err="1"/>
            <a:t>eCG</a:t>
          </a:r>
          <a:endParaRPr lang="de-DE" sz="1600" b="1" dirty="0"/>
        </a:p>
      </dgm:t>
    </dgm:pt>
    <dgm:pt modelId="{2C856934-8710-4276-8EAF-0606FBD2F532}" type="parTrans" cxnId="{A64208BD-F0F2-4E4E-8BDB-7FB263FAB4E9}">
      <dgm:prSet/>
      <dgm:spPr/>
      <dgm:t>
        <a:bodyPr/>
        <a:lstStyle/>
        <a:p>
          <a:endParaRPr lang="de-DE"/>
        </a:p>
      </dgm:t>
    </dgm:pt>
    <dgm:pt modelId="{46DB3B74-FCD9-4C92-AEF7-CD660394FBA2}" type="sibTrans" cxnId="{A64208BD-F0F2-4E4E-8BDB-7FB263FAB4E9}">
      <dgm:prSet/>
      <dgm:spPr/>
      <dgm:t>
        <a:bodyPr/>
        <a:lstStyle/>
        <a:p>
          <a:endParaRPr lang="de-DE"/>
        </a:p>
      </dgm:t>
    </dgm:pt>
    <dgm:pt modelId="{6B0AA461-DD9B-4588-96F7-AAFF3314B200}">
      <dgm:prSet phldrT="[Text]" custT="1"/>
      <dgm:spPr/>
      <dgm:t>
        <a:bodyPr/>
        <a:lstStyle/>
        <a:p>
          <a:r>
            <a:rPr lang="de-DE" sz="1600" b="1" dirty="0"/>
            <a:t>Biotechnik</a:t>
          </a:r>
        </a:p>
      </dgm:t>
    </dgm:pt>
    <dgm:pt modelId="{23909DDC-F140-4046-B941-AD33B58E41D9}" type="parTrans" cxnId="{D07ACB3E-6E84-4F2A-9207-EDF3015602E9}">
      <dgm:prSet custT="1"/>
      <dgm:spPr/>
      <dgm:t>
        <a:bodyPr/>
        <a:lstStyle/>
        <a:p>
          <a:endParaRPr lang="de-DE" sz="1100" b="1"/>
        </a:p>
      </dgm:t>
    </dgm:pt>
    <dgm:pt modelId="{2E9D9CA8-8DF1-4FD5-8F29-6A77B8F7357B}" type="sibTrans" cxnId="{D07ACB3E-6E84-4F2A-9207-EDF3015602E9}">
      <dgm:prSet/>
      <dgm:spPr/>
      <dgm:t>
        <a:bodyPr/>
        <a:lstStyle/>
        <a:p>
          <a:endParaRPr lang="de-DE"/>
        </a:p>
      </dgm:t>
    </dgm:pt>
    <dgm:pt modelId="{D6EA6CDF-AD1F-4789-A440-2321B3BCD156}">
      <dgm:prSet phldrT="[Text]" custT="1"/>
      <dgm:spPr/>
      <dgm:t>
        <a:bodyPr/>
        <a:lstStyle/>
        <a:p>
          <a:r>
            <a:rPr lang="de-DE" sz="1100" b="1" dirty="0"/>
            <a:t>Brunststimulation/       -synchronisation durch Follikelstimulation</a:t>
          </a:r>
        </a:p>
      </dgm:t>
    </dgm:pt>
    <dgm:pt modelId="{AFCEA7C7-BF00-4A40-A824-E9E6536574B5}" type="parTrans" cxnId="{6839713D-847B-4E2C-A842-136C0A95DD8A}">
      <dgm:prSet custT="1"/>
      <dgm:spPr/>
      <dgm:t>
        <a:bodyPr/>
        <a:lstStyle/>
        <a:p>
          <a:endParaRPr lang="de-DE" sz="1100" b="1"/>
        </a:p>
      </dgm:t>
    </dgm:pt>
    <dgm:pt modelId="{4C090418-51FD-400F-B169-F31C27AB2645}" type="sibTrans" cxnId="{6839713D-847B-4E2C-A842-136C0A95DD8A}">
      <dgm:prSet/>
      <dgm:spPr/>
      <dgm:t>
        <a:bodyPr/>
        <a:lstStyle/>
        <a:p>
          <a:endParaRPr lang="de-DE"/>
        </a:p>
      </dgm:t>
    </dgm:pt>
    <dgm:pt modelId="{C784F09D-61E2-4672-B0D6-56FE9652D967}">
      <dgm:prSet phldrT="[Text]" custT="1"/>
      <dgm:spPr/>
      <dgm:t>
        <a:bodyPr/>
        <a:lstStyle/>
        <a:p>
          <a:r>
            <a:rPr lang="de-DE" sz="1100" b="1" dirty="0"/>
            <a:t>Ovulationsinduktion ohne Follikelstimulation</a:t>
          </a:r>
        </a:p>
      </dgm:t>
    </dgm:pt>
    <dgm:pt modelId="{CDB3F646-5568-40C2-9016-890C9C32D94B}" type="parTrans" cxnId="{30BC9C37-F297-4B31-919D-7495C6337D25}">
      <dgm:prSet custT="1"/>
      <dgm:spPr/>
      <dgm:t>
        <a:bodyPr/>
        <a:lstStyle/>
        <a:p>
          <a:endParaRPr lang="de-DE" sz="1100" b="1"/>
        </a:p>
      </dgm:t>
    </dgm:pt>
    <dgm:pt modelId="{0DE9930E-6AB4-4DFF-A7F9-70E51FA33AE6}" type="sibTrans" cxnId="{30BC9C37-F297-4B31-919D-7495C6337D25}">
      <dgm:prSet/>
      <dgm:spPr/>
      <dgm:t>
        <a:bodyPr/>
        <a:lstStyle/>
        <a:p>
          <a:endParaRPr lang="de-DE"/>
        </a:p>
      </dgm:t>
    </dgm:pt>
    <dgm:pt modelId="{3714ACDB-4A1F-4890-8680-EF7588C3FFB7}">
      <dgm:prSet phldrT="[Text]" custT="1"/>
      <dgm:spPr/>
      <dgm:t>
        <a:bodyPr/>
        <a:lstStyle/>
        <a:p>
          <a:r>
            <a:rPr lang="de-DE" sz="1600" b="1" dirty="0"/>
            <a:t>Zootechnik</a:t>
          </a:r>
        </a:p>
      </dgm:t>
    </dgm:pt>
    <dgm:pt modelId="{EB4F316D-FEB1-4D85-8E5F-3245CBFD8301}" type="parTrans" cxnId="{D5BBEFAB-4BF4-4E64-AA3C-284BE6AD94BD}">
      <dgm:prSet custT="1"/>
      <dgm:spPr/>
      <dgm:t>
        <a:bodyPr/>
        <a:lstStyle/>
        <a:p>
          <a:endParaRPr lang="de-DE" sz="1100" b="1"/>
        </a:p>
      </dgm:t>
    </dgm:pt>
    <dgm:pt modelId="{EAB01CB4-32BD-4D2D-9022-5F96A91B8A8A}" type="sibTrans" cxnId="{D5BBEFAB-4BF4-4E64-AA3C-284BE6AD94BD}">
      <dgm:prSet/>
      <dgm:spPr/>
      <dgm:t>
        <a:bodyPr/>
        <a:lstStyle/>
        <a:p>
          <a:endParaRPr lang="de-DE"/>
        </a:p>
      </dgm:t>
    </dgm:pt>
    <dgm:pt modelId="{D575DA2C-BFC9-4BB6-855B-65BC540A4931}">
      <dgm:prSet phldrT="[Text]" custT="1"/>
      <dgm:spPr/>
      <dgm:t>
        <a:bodyPr/>
        <a:lstStyle/>
        <a:p>
          <a:r>
            <a:rPr lang="de-DE" sz="1100" b="1"/>
            <a:t>Tierkontakt</a:t>
          </a:r>
        </a:p>
      </dgm:t>
    </dgm:pt>
    <dgm:pt modelId="{734C26ED-5741-40DD-BFF6-D1A63D1F0F7D}" type="parTrans" cxnId="{3A370F7B-73A7-4CAC-AA10-43706C76EAF6}">
      <dgm:prSet custT="1"/>
      <dgm:spPr/>
      <dgm:t>
        <a:bodyPr/>
        <a:lstStyle/>
        <a:p>
          <a:endParaRPr lang="de-DE" sz="1100" b="1"/>
        </a:p>
      </dgm:t>
    </dgm:pt>
    <dgm:pt modelId="{3971BE4D-F13E-4C56-A126-314AF7BAEB42}" type="sibTrans" cxnId="{3A370F7B-73A7-4CAC-AA10-43706C76EAF6}">
      <dgm:prSet/>
      <dgm:spPr/>
      <dgm:t>
        <a:bodyPr/>
        <a:lstStyle/>
        <a:p>
          <a:endParaRPr lang="de-DE"/>
        </a:p>
      </dgm:t>
    </dgm:pt>
    <dgm:pt modelId="{6F13909A-B816-44EE-996A-C26671BC1AF1}">
      <dgm:prSet custT="1"/>
      <dgm:spPr/>
      <dgm:t>
        <a:bodyPr/>
        <a:lstStyle/>
        <a:p>
          <a:r>
            <a:rPr lang="de-DE" sz="1100" b="1"/>
            <a:t>Kombination aus Brunststimulation und Ovulationsinduktion</a:t>
          </a:r>
        </a:p>
      </dgm:t>
    </dgm:pt>
    <dgm:pt modelId="{F9F65E18-F561-4832-97FE-089660ED1F50}" type="parTrans" cxnId="{7C206739-4614-4531-8F3F-DF5222CCAC2D}">
      <dgm:prSet custT="1"/>
      <dgm:spPr/>
      <dgm:t>
        <a:bodyPr/>
        <a:lstStyle/>
        <a:p>
          <a:endParaRPr lang="de-DE" sz="1100" b="1"/>
        </a:p>
      </dgm:t>
    </dgm:pt>
    <dgm:pt modelId="{AD8F478D-389E-451A-B205-BDF46362DE01}" type="sibTrans" cxnId="{7C206739-4614-4531-8F3F-DF5222CCAC2D}">
      <dgm:prSet/>
      <dgm:spPr/>
      <dgm:t>
        <a:bodyPr/>
        <a:lstStyle/>
        <a:p>
          <a:endParaRPr lang="de-DE"/>
        </a:p>
      </dgm:t>
    </dgm:pt>
    <dgm:pt modelId="{F4194189-A6E1-4E32-A652-3DDD3F017D5D}">
      <dgm:prSet custT="1"/>
      <dgm:spPr/>
      <dgm:t>
        <a:bodyPr/>
        <a:lstStyle/>
        <a:p>
          <a:r>
            <a:rPr lang="de-DE" sz="1100" b="1"/>
            <a:t>Fütterung</a:t>
          </a:r>
        </a:p>
      </dgm:t>
    </dgm:pt>
    <dgm:pt modelId="{DA14D9BB-3DF0-492B-966A-CA9D05B73EBA}" type="parTrans" cxnId="{5AEE09D6-CB56-4BCB-992C-AFA73ED71A38}">
      <dgm:prSet custT="1"/>
      <dgm:spPr/>
      <dgm:t>
        <a:bodyPr/>
        <a:lstStyle/>
        <a:p>
          <a:endParaRPr lang="de-DE" sz="1100" b="1"/>
        </a:p>
      </dgm:t>
    </dgm:pt>
    <dgm:pt modelId="{AAE3BA25-503B-420E-BF81-FDC73BCD274F}" type="sibTrans" cxnId="{5AEE09D6-CB56-4BCB-992C-AFA73ED71A38}">
      <dgm:prSet/>
      <dgm:spPr/>
      <dgm:t>
        <a:bodyPr/>
        <a:lstStyle/>
        <a:p>
          <a:endParaRPr lang="de-DE"/>
        </a:p>
      </dgm:t>
    </dgm:pt>
    <dgm:pt modelId="{9952CB27-883B-479B-B26D-57F685CDBED4}">
      <dgm:prSet custT="1"/>
      <dgm:spPr/>
      <dgm:t>
        <a:bodyPr/>
        <a:lstStyle/>
        <a:p>
          <a:r>
            <a:rPr lang="de-DE" sz="1100" b="1"/>
            <a:t>Umgebung</a:t>
          </a:r>
        </a:p>
      </dgm:t>
    </dgm:pt>
    <dgm:pt modelId="{4120047C-27C3-435E-A8F2-C91F45E2E8D8}" type="parTrans" cxnId="{FA3F5DF8-FC07-4066-BB13-B663FB32B26E}">
      <dgm:prSet custT="1"/>
      <dgm:spPr/>
      <dgm:t>
        <a:bodyPr/>
        <a:lstStyle/>
        <a:p>
          <a:endParaRPr lang="de-DE" sz="1100" b="1"/>
        </a:p>
      </dgm:t>
    </dgm:pt>
    <dgm:pt modelId="{AA33132D-1B69-4B2E-9DB4-3F68E468AB36}" type="sibTrans" cxnId="{FA3F5DF8-FC07-4066-BB13-B663FB32B26E}">
      <dgm:prSet/>
      <dgm:spPr/>
      <dgm:t>
        <a:bodyPr/>
        <a:lstStyle/>
        <a:p>
          <a:endParaRPr lang="de-DE"/>
        </a:p>
      </dgm:t>
    </dgm:pt>
    <dgm:pt modelId="{7A2FCC28-DF87-4258-AE18-D17A4830DC76}">
      <dgm:prSet custT="1"/>
      <dgm:spPr/>
      <dgm:t>
        <a:bodyPr/>
        <a:lstStyle/>
        <a:p>
          <a:r>
            <a:rPr lang="de-DE" sz="1100" b="1" dirty="0"/>
            <a:t>synthetisches </a:t>
          </a:r>
          <a:r>
            <a:rPr lang="de-DE" sz="1100" b="1" dirty="0" err="1"/>
            <a:t>eCG</a:t>
          </a:r>
          <a:endParaRPr lang="de-DE" sz="1100" b="1" dirty="0"/>
        </a:p>
      </dgm:t>
    </dgm:pt>
    <dgm:pt modelId="{20978647-8DF1-49FD-9959-5E0D011BD294}" type="parTrans" cxnId="{7D662B32-E3B4-4A68-A063-B68A9E2D515F}">
      <dgm:prSet custT="1"/>
      <dgm:spPr/>
      <dgm:t>
        <a:bodyPr/>
        <a:lstStyle/>
        <a:p>
          <a:endParaRPr lang="de-DE" sz="1100" b="1"/>
        </a:p>
      </dgm:t>
    </dgm:pt>
    <dgm:pt modelId="{6C100804-BE70-4F86-BE1C-42F84E9D675D}" type="sibTrans" cxnId="{7D662B32-E3B4-4A68-A063-B68A9E2D515F}">
      <dgm:prSet/>
      <dgm:spPr/>
      <dgm:t>
        <a:bodyPr/>
        <a:lstStyle/>
        <a:p>
          <a:endParaRPr lang="de-DE"/>
        </a:p>
      </dgm:t>
    </dgm:pt>
    <dgm:pt modelId="{45457E1C-F157-43E4-BBF4-60B12A6B8CC4}">
      <dgm:prSet custT="1"/>
      <dgm:spPr/>
      <dgm:t>
        <a:bodyPr/>
        <a:lstStyle/>
        <a:p>
          <a:r>
            <a:rPr lang="de-DE" sz="1100" b="1"/>
            <a:t>Peforelin</a:t>
          </a:r>
        </a:p>
      </dgm:t>
    </dgm:pt>
    <dgm:pt modelId="{4C2C16C6-9C65-4ACB-A893-AFE0B3453780}" type="parTrans" cxnId="{B608B405-0A28-4D7A-A445-8846D67884D1}">
      <dgm:prSet custT="1"/>
      <dgm:spPr/>
      <dgm:t>
        <a:bodyPr/>
        <a:lstStyle/>
        <a:p>
          <a:endParaRPr lang="de-DE" sz="1100" b="1"/>
        </a:p>
      </dgm:t>
    </dgm:pt>
    <dgm:pt modelId="{DBC039CF-9858-4821-8816-D898E90C65E2}" type="sibTrans" cxnId="{B608B405-0A28-4D7A-A445-8846D67884D1}">
      <dgm:prSet/>
      <dgm:spPr/>
      <dgm:t>
        <a:bodyPr/>
        <a:lstStyle/>
        <a:p>
          <a:endParaRPr lang="de-DE"/>
        </a:p>
      </dgm:t>
    </dgm:pt>
    <dgm:pt modelId="{B7FF7F00-46D8-4D2F-89F9-0A5F566C3828}">
      <dgm:prSet custT="1"/>
      <dgm:spPr/>
      <dgm:t>
        <a:bodyPr/>
        <a:lstStyle/>
        <a:p>
          <a:r>
            <a:rPr lang="de-DE" sz="1100" b="1" dirty="0" err="1"/>
            <a:t>Buserelin</a:t>
          </a:r>
          <a:endParaRPr lang="de-DE" sz="1100" b="1" dirty="0"/>
        </a:p>
      </dgm:t>
    </dgm:pt>
    <dgm:pt modelId="{10B50EAE-BDB5-48EB-AC53-D872D222AFA2}" type="parTrans" cxnId="{D701DE45-47C2-454D-9306-F0A0D9D053D0}">
      <dgm:prSet custT="1"/>
      <dgm:spPr/>
      <dgm:t>
        <a:bodyPr/>
        <a:lstStyle/>
        <a:p>
          <a:endParaRPr lang="de-DE" sz="1100" b="1"/>
        </a:p>
      </dgm:t>
    </dgm:pt>
    <dgm:pt modelId="{D6855FE1-BFA7-464A-9F61-1E4488EAE8C7}" type="sibTrans" cxnId="{D701DE45-47C2-454D-9306-F0A0D9D053D0}">
      <dgm:prSet/>
      <dgm:spPr/>
      <dgm:t>
        <a:bodyPr/>
        <a:lstStyle/>
        <a:p>
          <a:endParaRPr lang="de-DE"/>
        </a:p>
      </dgm:t>
    </dgm:pt>
    <dgm:pt modelId="{80569086-2747-445C-B002-5782DD45DFE1}">
      <dgm:prSet custT="1"/>
      <dgm:spPr/>
      <dgm:t>
        <a:bodyPr/>
        <a:lstStyle/>
        <a:p>
          <a:r>
            <a:rPr lang="de-DE" sz="1100" b="1" dirty="0"/>
            <a:t>hCG</a:t>
          </a:r>
        </a:p>
      </dgm:t>
    </dgm:pt>
    <dgm:pt modelId="{E8236D52-5261-4714-8BD8-46A73EFAF461}" type="parTrans" cxnId="{548F9D39-0FED-4820-993F-21BED1490455}">
      <dgm:prSet custT="1"/>
      <dgm:spPr/>
      <dgm:t>
        <a:bodyPr/>
        <a:lstStyle/>
        <a:p>
          <a:endParaRPr lang="de-DE" sz="1100" b="1"/>
        </a:p>
      </dgm:t>
    </dgm:pt>
    <dgm:pt modelId="{45B341CE-C664-42BF-9AC6-DA19142DAE10}" type="sibTrans" cxnId="{548F9D39-0FED-4820-993F-21BED1490455}">
      <dgm:prSet/>
      <dgm:spPr/>
      <dgm:t>
        <a:bodyPr/>
        <a:lstStyle/>
        <a:p>
          <a:endParaRPr lang="de-DE"/>
        </a:p>
      </dgm:t>
    </dgm:pt>
    <dgm:pt modelId="{F52C5FE2-BFC5-45D5-9E08-4FC78CF763CF}">
      <dgm:prSet custT="1"/>
      <dgm:spPr/>
      <dgm:t>
        <a:bodyPr/>
        <a:lstStyle/>
        <a:p>
          <a:r>
            <a:rPr lang="de-DE" sz="1100" b="1" dirty="0" err="1"/>
            <a:t>Gonadorelin</a:t>
          </a:r>
          <a:endParaRPr lang="de-DE" sz="1100" b="1" dirty="0"/>
        </a:p>
      </dgm:t>
    </dgm:pt>
    <dgm:pt modelId="{00E571FA-3E10-429E-8B16-974799FF3117}" type="parTrans" cxnId="{A51C36FD-BD09-4F82-8125-5F2C5E7EFCEA}">
      <dgm:prSet custT="1"/>
      <dgm:spPr/>
      <dgm:t>
        <a:bodyPr/>
        <a:lstStyle/>
        <a:p>
          <a:endParaRPr lang="de-DE" sz="1100" b="1"/>
        </a:p>
      </dgm:t>
    </dgm:pt>
    <dgm:pt modelId="{A421BBBA-73D2-47B9-9530-8481FB7BBA1C}" type="sibTrans" cxnId="{A51C36FD-BD09-4F82-8125-5F2C5E7EFCEA}">
      <dgm:prSet/>
      <dgm:spPr/>
      <dgm:t>
        <a:bodyPr/>
        <a:lstStyle/>
        <a:p>
          <a:endParaRPr lang="de-DE"/>
        </a:p>
      </dgm:t>
    </dgm:pt>
    <dgm:pt modelId="{86C02A77-F184-4234-ADBF-253B74346B19}">
      <dgm:prSet custT="1"/>
      <dgm:spPr/>
      <dgm:t>
        <a:bodyPr/>
        <a:lstStyle/>
        <a:p>
          <a:r>
            <a:rPr lang="de-DE" sz="1100" b="1"/>
            <a:t>Triptorelin</a:t>
          </a:r>
        </a:p>
      </dgm:t>
    </dgm:pt>
    <dgm:pt modelId="{02745613-7FD6-401A-B54E-0BA20842AE57}" type="parTrans" cxnId="{585E2B81-8234-475A-ABCB-9EF3A5D1B901}">
      <dgm:prSet custT="1"/>
      <dgm:spPr/>
      <dgm:t>
        <a:bodyPr/>
        <a:lstStyle/>
        <a:p>
          <a:endParaRPr lang="de-DE" sz="1100" b="1"/>
        </a:p>
      </dgm:t>
    </dgm:pt>
    <dgm:pt modelId="{FD5AFAD3-6132-4058-ABD4-F921EC9763B4}" type="sibTrans" cxnId="{585E2B81-8234-475A-ABCB-9EF3A5D1B901}">
      <dgm:prSet/>
      <dgm:spPr/>
      <dgm:t>
        <a:bodyPr/>
        <a:lstStyle/>
        <a:p>
          <a:endParaRPr lang="de-DE"/>
        </a:p>
      </dgm:t>
    </dgm:pt>
    <dgm:pt modelId="{B18FB86E-52C2-4DE0-803F-03C5D688C260}">
      <dgm:prSet custT="1"/>
      <dgm:spPr/>
      <dgm:t>
        <a:bodyPr/>
        <a:lstStyle/>
        <a:p>
          <a:r>
            <a:rPr lang="de-DE" sz="1100" b="1" dirty="0" err="1"/>
            <a:t>Peforelin</a:t>
          </a:r>
          <a:r>
            <a:rPr lang="de-DE" sz="1100" b="1" dirty="0"/>
            <a:t> + </a:t>
          </a:r>
          <a:r>
            <a:rPr lang="de-DE" sz="1100" b="1" dirty="0" err="1"/>
            <a:t>Gonadorelin</a:t>
          </a:r>
          <a:endParaRPr lang="de-DE" sz="1100" b="1" dirty="0"/>
        </a:p>
      </dgm:t>
    </dgm:pt>
    <dgm:pt modelId="{E7FAA367-9370-4EC0-B935-C555C82050D8}" type="parTrans" cxnId="{FC6B9443-9507-4C59-89C7-669ADB650759}">
      <dgm:prSet custT="1"/>
      <dgm:spPr/>
      <dgm:t>
        <a:bodyPr/>
        <a:lstStyle/>
        <a:p>
          <a:endParaRPr lang="de-DE" sz="1100" b="1"/>
        </a:p>
      </dgm:t>
    </dgm:pt>
    <dgm:pt modelId="{15154FF2-E9A3-4CF9-BA09-0559C93DEB5A}" type="sibTrans" cxnId="{FC6B9443-9507-4C59-89C7-669ADB650759}">
      <dgm:prSet/>
      <dgm:spPr/>
      <dgm:t>
        <a:bodyPr/>
        <a:lstStyle/>
        <a:p>
          <a:endParaRPr lang="de-DE"/>
        </a:p>
      </dgm:t>
    </dgm:pt>
    <dgm:pt modelId="{5B2FFE06-1CFE-4E08-8F7E-FED5C0AA47F5}">
      <dgm:prSet custT="1"/>
      <dgm:spPr/>
      <dgm:t>
        <a:bodyPr/>
        <a:lstStyle/>
        <a:p>
          <a:r>
            <a:rPr lang="de-DE" sz="1100" b="1"/>
            <a:t>Eberkontakt</a:t>
          </a:r>
        </a:p>
      </dgm:t>
    </dgm:pt>
    <dgm:pt modelId="{00F673C4-4329-4438-9B3B-3B90D83B1B4A}" type="parTrans" cxnId="{8FEB5D72-42C7-4DD6-AAF4-2E58E495FF98}">
      <dgm:prSet custT="1"/>
      <dgm:spPr/>
      <dgm:t>
        <a:bodyPr/>
        <a:lstStyle/>
        <a:p>
          <a:endParaRPr lang="de-DE" sz="1100" b="1"/>
        </a:p>
      </dgm:t>
    </dgm:pt>
    <dgm:pt modelId="{C28E34B4-5792-4EE8-9878-04AD5246CA98}" type="sibTrans" cxnId="{8FEB5D72-42C7-4DD6-AAF4-2E58E495FF98}">
      <dgm:prSet/>
      <dgm:spPr/>
      <dgm:t>
        <a:bodyPr/>
        <a:lstStyle/>
        <a:p>
          <a:endParaRPr lang="de-DE"/>
        </a:p>
      </dgm:t>
    </dgm:pt>
    <dgm:pt modelId="{26A7563B-A4BC-4AE4-A1B8-78D8AD0E8586}">
      <dgm:prSet custT="1"/>
      <dgm:spPr/>
      <dgm:t>
        <a:bodyPr/>
        <a:lstStyle/>
        <a:p>
          <a:r>
            <a:rPr lang="de-DE" sz="1100" b="1" dirty="0"/>
            <a:t>Kontakt zu anderen rauschigen Tieren</a:t>
          </a:r>
        </a:p>
      </dgm:t>
    </dgm:pt>
    <dgm:pt modelId="{743A788A-05A5-4C1A-9791-F39652EA1FC0}" type="parTrans" cxnId="{1F967F67-2C3B-49AA-BD4C-E7A675512C4B}">
      <dgm:prSet custT="1"/>
      <dgm:spPr/>
      <dgm:t>
        <a:bodyPr/>
        <a:lstStyle/>
        <a:p>
          <a:endParaRPr lang="de-DE" sz="1100" b="1"/>
        </a:p>
      </dgm:t>
    </dgm:pt>
    <dgm:pt modelId="{1F604EED-7F7A-4F25-B467-3B23FD6DAA49}" type="sibTrans" cxnId="{1F967F67-2C3B-49AA-BD4C-E7A675512C4B}">
      <dgm:prSet/>
      <dgm:spPr/>
      <dgm:t>
        <a:bodyPr/>
        <a:lstStyle/>
        <a:p>
          <a:endParaRPr lang="de-DE"/>
        </a:p>
      </dgm:t>
    </dgm:pt>
    <dgm:pt modelId="{38A0E3F2-9E37-4A87-8CE2-D27E8EA898FE}">
      <dgm:prSet custT="1"/>
      <dgm:spPr/>
      <dgm:t>
        <a:bodyPr/>
        <a:lstStyle/>
        <a:p>
          <a:r>
            <a:rPr lang="de-DE" sz="1100" b="1" dirty="0"/>
            <a:t>Aufzucht</a:t>
          </a:r>
        </a:p>
      </dgm:t>
    </dgm:pt>
    <dgm:pt modelId="{7F3923B9-3E3E-4D4C-A387-2B57A7D9507F}" type="parTrans" cxnId="{EC67EF25-8418-49D1-BDED-91D51D2C13F9}">
      <dgm:prSet custT="1"/>
      <dgm:spPr/>
      <dgm:t>
        <a:bodyPr/>
        <a:lstStyle/>
        <a:p>
          <a:endParaRPr lang="de-DE" sz="1100" b="1"/>
        </a:p>
      </dgm:t>
    </dgm:pt>
    <dgm:pt modelId="{F01FB546-C806-4C9A-9828-1A9FAE7F4FF9}" type="sibTrans" cxnId="{EC67EF25-8418-49D1-BDED-91D51D2C13F9}">
      <dgm:prSet/>
      <dgm:spPr/>
      <dgm:t>
        <a:bodyPr/>
        <a:lstStyle/>
        <a:p>
          <a:endParaRPr lang="de-DE"/>
        </a:p>
      </dgm:t>
    </dgm:pt>
    <dgm:pt modelId="{5E994348-9AF1-470A-9DE7-214DC1CEDF8A}">
      <dgm:prSet custT="1"/>
      <dgm:spPr/>
      <dgm:t>
        <a:bodyPr/>
        <a:lstStyle/>
        <a:p>
          <a:r>
            <a:rPr lang="de-DE" sz="1100" b="1" dirty="0"/>
            <a:t>Trächtigkeit</a:t>
          </a:r>
        </a:p>
      </dgm:t>
    </dgm:pt>
    <dgm:pt modelId="{3A566CCD-95BA-4469-A2A1-E0778F0E5506}" type="parTrans" cxnId="{9D911A94-C7F4-4590-B78E-9D90631FCEE6}">
      <dgm:prSet custT="1"/>
      <dgm:spPr/>
      <dgm:t>
        <a:bodyPr/>
        <a:lstStyle/>
        <a:p>
          <a:endParaRPr lang="de-DE" sz="1100" b="1"/>
        </a:p>
      </dgm:t>
    </dgm:pt>
    <dgm:pt modelId="{28E4D884-F94C-43CA-841C-45EC7CEF7BEF}" type="sibTrans" cxnId="{9D911A94-C7F4-4590-B78E-9D90631FCEE6}">
      <dgm:prSet/>
      <dgm:spPr/>
      <dgm:t>
        <a:bodyPr/>
        <a:lstStyle/>
        <a:p>
          <a:endParaRPr lang="de-DE"/>
        </a:p>
      </dgm:t>
    </dgm:pt>
    <dgm:pt modelId="{23A34F15-EB4A-426B-A54D-B12DFC2BEBA0}">
      <dgm:prSet custT="1"/>
      <dgm:spPr/>
      <dgm:t>
        <a:bodyPr/>
        <a:lstStyle/>
        <a:p>
          <a:r>
            <a:rPr lang="de-DE" sz="1100" b="1" dirty="0"/>
            <a:t>Belegen</a:t>
          </a:r>
        </a:p>
      </dgm:t>
    </dgm:pt>
    <dgm:pt modelId="{7A2E1B26-CDC1-44BC-91D5-5E424D44ABEB}" type="parTrans" cxnId="{27D1B44B-755D-40EF-A6B1-7CF17410DB53}">
      <dgm:prSet custT="1"/>
      <dgm:spPr/>
      <dgm:t>
        <a:bodyPr/>
        <a:lstStyle/>
        <a:p>
          <a:endParaRPr lang="de-DE" sz="1100" b="1"/>
        </a:p>
      </dgm:t>
    </dgm:pt>
    <dgm:pt modelId="{7737D0ED-C712-4530-9553-A5E4944D9AFD}" type="sibTrans" cxnId="{27D1B44B-755D-40EF-A6B1-7CF17410DB53}">
      <dgm:prSet/>
      <dgm:spPr/>
      <dgm:t>
        <a:bodyPr/>
        <a:lstStyle/>
        <a:p>
          <a:endParaRPr lang="de-DE"/>
        </a:p>
      </dgm:t>
    </dgm:pt>
    <dgm:pt modelId="{3BAC84C7-2B6E-4DCA-977E-3AF0326B04D6}">
      <dgm:prSet custT="1"/>
      <dgm:spPr/>
      <dgm:t>
        <a:bodyPr/>
        <a:lstStyle/>
        <a:p>
          <a:r>
            <a:rPr lang="de-DE" sz="1100" b="1" dirty="0"/>
            <a:t>Laktation</a:t>
          </a:r>
        </a:p>
      </dgm:t>
    </dgm:pt>
    <dgm:pt modelId="{A8AAD5F8-6190-48F1-8011-386B867FB9F7}" type="parTrans" cxnId="{8A2A8665-5D0C-48D1-987E-E1CA3ACE9E7E}">
      <dgm:prSet custT="1"/>
      <dgm:spPr/>
      <dgm:t>
        <a:bodyPr/>
        <a:lstStyle/>
        <a:p>
          <a:endParaRPr lang="de-DE" sz="1100" b="1"/>
        </a:p>
      </dgm:t>
    </dgm:pt>
    <dgm:pt modelId="{54F6A563-7804-40F8-A19B-40C569543C7F}" type="sibTrans" cxnId="{8A2A8665-5D0C-48D1-987E-E1CA3ACE9E7E}">
      <dgm:prSet/>
      <dgm:spPr/>
      <dgm:t>
        <a:bodyPr/>
        <a:lstStyle/>
        <a:p>
          <a:endParaRPr lang="de-DE"/>
        </a:p>
      </dgm:t>
    </dgm:pt>
    <dgm:pt modelId="{3098EE3F-089A-4585-A549-49FC383249CD}">
      <dgm:prSet custT="1"/>
      <dgm:spPr/>
      <dgm:t>
        <a:bodyPr/>
        <a:lstStyle/>
        <a:p>
          <a:r>
            <a:rPr lang="de-DE" sz="1100" b="1"/>
            <a:t>Licht</a:t>
          </a:r>
        </a:p>
      </dgm:t>
    </dgm:pt>
    <dgm:pt modelId="{94FC1A98-F963-4620-BA40-F3BA2A00015E}" type="parTrans" cxnId="{229799F9-DD05-4DFC-B4CC-75C5D404551E}">
      <dgm:prSet custT="1"/>
      <dgm:spPr/>
      <dgm:t>
        <a:bodyPr/>
        <a:lstStyle/>
        <a:p>
          <a:endParaRPr lang="de-DE" sz="1100" b="1"/>
        </a:p>
      </dgm:t>
    </dgm:pt>
    <dgm:pt modelId="{671CC93D-DECF-4D8C-8DAB-9FB3281F9CBD}" type="sibTrans" cxnId="{229799F9-DD05-4DFC-B4CC-75C5D404551E}">
      <dgm:prSet/>
      <dgm:spPr/>
      <dgm:t>
        <a:bodyPr/>
        <a:lstStyle/>
        <a:p>
          <a:endParaRPr lang="de-DE"/>
        </a:p>
      </dgm:t>
    </dgm:pt>
    <dgm:pt modelId="{FC2AFE89-3A5D-420D-AD0D-CB2D257862E4}">
      <dgm:prSet custT="1"/>
      <dgm:spPr/>
      <dgm:t>
        <a:bodyPr/>
        <a:lstStyle/>
        <a:p>
          <a:r>
            <a:rPr lang="de-DE" sz="1100" b="1"/>
            <a:t>Temperatur</a:t>
          </a:r>
        </a:p>
      </dgm:t>
    </dgm:pt>
    <dgm:pt modelId="{4E973EE7-91B2-43DF-B9C7-3DB7F220CBAD}" type="parTrans" cxnId="{3DBF3E4C-F49F-4EA4-AC2D-7E66E0602654}">
      <dgm:prSet custT="1"/>
      <dgm:spPr/>
      <dgm:t>
        <a:bodyPr/>
        <a:lstStyle/>
        <a:p>
          <a:endParaRPr lang="de-DE" sz="1100" b="1"/>
        </a:p>
      </dgm:t>
    </dgm:pt>
    <dgm:pt modelId="{7BBEC46B-A9A5-461E-8AA6-15FCAFF94660}" type="sibTrans" cxnId="{3DBF3E4C-F49F-4EA4-AC2D-7E66E0602654}">
      <dgm:prSet/>
      <dgm:spPr/>
      <dgm:t>
        <a:bodyPr/>
        <a:lstStyle/>
        <a:p>
          <a:endParaRPr lang="de-DE"/>
        </a:p>
      </dgm:t>
    </dgm:pt>
    <dgm:pt modelId="{1ED727DD-6D72-4407-A6D1-F78A61A79523}">
      <dgm:prSet custT="1"/>
      <dgm:spPr/>
      <dgm:t>
        <a:bodyPr/>
        <a:lstStyle/>
        <a:p>
          <a:r>
            <a:rPr lang="de-DE" sz="1100" b="1"/>
            <a:t>Bewegung</a:t>
          </a:r>
        </a:p>
      </dgm:t>
    </dgm:pt>
    <dgm:pt modelId="{918D6059-704C-4325-955C-791FA50E7F65}" type="parTrans" cxnId="{9BBAFD30-4298-4DFD-AEAF-526C2447FE09}">
      <dgm:prSet custT="1"/>
      <dgm:spPr/>
      <dgm:t>
        <a:bodyPr/>
        <a:lstStyle/>
        <a:p>
          <a:endParaRPr lang="de-DE" sz="1100" b="1"/>
        </a:p>
      </dgm:t>
    </dgm:pt>
    <dgm:pt modelId="{80DE30FB-0A69-429D-95C5-44C89EF91B04}" type="sibTrans" cxnId="{9BBAFD30-4298-4DFD-AEAF-526C2447FE09}">
      <dgm:prSet/>
      <dgm:spPr/>
      <dgm:t>
        <a:bodyPr/>
        <a:lstStyle/>
        <a:p>
          <a:endParaRPr lang="de-DE"/>
        </a:p>
      </dgm:t>
    </dgm:pt>
    <dgm:pt modelId="{3C1954D4-2E59-4862-816B-3DD7B769C3B3}">
      <dgm:prSet custT="1"/>
      <dgm:spPr/>
      <dgm:t>
        <a:bodyPr/>
        <a:lstStyle/>
        <a:p>
          <a:r>
            <a:rPr lang="de-DE" sz="1100" b="1"/>
            <a:t>Buchtenpartner-wechsel + Umstallung</a:t>
          </a:r>
        </a:p>
      </dgm:t>
    </dgm:pt>
    <dgm:pt modelId="{D567531F-3DFA-4A56-A911-AB7B2D3EE5C5}" type="parTrans" cxnId="{29E9F5DE-B0C3-4A5B-A6CF-444A5EDA47A9}">
      <dgm:prSet custT="1"/>
      <dgm:spPr/>
      <dgm:t>
        <a:bodyPr/>
        <a:lstStyle/>
        <a:p>
          <a:endParaRPr lang="de-DE" sz="1100" b="1"/>
        </a:p>
      </dgm:t>
    </dgm:pt>
    <dgm:pt modelId="{B9717B88-D2CF-44E5-95CD-5298DE458C58}" type="sibTrans" cxnId="{29E9F5DE-B0C3-4A5B-A6CF-444A5EDA47A9}">
      <dgm:prSet/>
      <dgm:spPr/>
      <dgm:t>
        <a:bodyPr/>
        <a:lstStyle/>
        <a:p>
          <a:endParaRPr lang="de-DE"/>
        </a:p>
      </dgm:t>
    </dgm:pt>
    <dgm:pt modelId="{C43BAA2A-C158-48A9-A505-8D4688D5CB50}" type="pres">
      <dgm:prSet presAssocID="{D6FBA316-C879-4B73-B1B6-7FC147D3EB19}" presName="diagram" presStyleCnt="0">
        <dgm:presLayoutVars>
          <dgm:chPref val="1"/>
          <dgm:dir/>
          <dgm:animOne val="branch"/>
          <dgm:animLvl val="lvl"/>
          <dgm:resizeHandles val="exact"/>
        </dgm:presLayoutVars>
      </dgm:prSet>
      <dgm:spPr/>
    </dgm:pt>
    <dgm:pt modelId="{91E18E73-B9B8-4B10-8FDD-371D09381142}" type="pres">
      <dgm:prSet presAssocID="{038C25A2-6266-44E1-AFCA-BD5B1C374B2F}" presName="root1" presStyleCnt="0"/>
      <dgm:spPr/>
    </dgm:pt>
    <dgm:pt modelId="{FA285DEC-B001-44E0-8FA5-6FE3F914F0E6}" type="pres">
      <dgm:prSet presAssocID="{038C25A2-6266-44E1-AFCA-BD5B1C374B2F}" presName="LevelOneTextNode" presStyleLbl="node0" presStyleIdx="0" presStyleCnt="1" custScaleX="16280551" custScaleY="16280551" custLinFactX="-21300000" custLinFactY="4700000" custLinFactNeighborX="-21375873" custLinFactNeighborY="4752599">
        <dgm:presLayoutVars>
          <dgm:chPref val="3"/>
        </dgm:presLayoutVars>
      </dgm:prSet>
      <dgm:spPr/>
    </dgm:pt>
    <dgm:pt modelId="{80698C21-FA61-48DC-AFBF-8DAA0A11D422}" type="pres">
      <dgm:prSet presAssocID="{038C25A2-6266-44E1-AFCA-BD5B1C374B2F}" presName="level2hierChild" presStyleCnt="0"/>
      <dgm:spPr/>
    </dgm:pt>
    <dgm:pt modelId="{2C4AA450-0915-4006-B89C-3C72FFB03826}" type="pres">
      <dgm:prSet presAssocID="{23909DDC-F140-4046-B941-AD33B58E41D9}" presName="conn2-1" presStyleLbl="parChTrans1D2" presStyleIdx="0" presStyleCnt="2"/>
      <dgm:spPr/>
    </dgm:pt>
    <dgm:pt modelId="{FC5D8133-D37A-4CD4-90AB-E29F3375C605}" type="pres">
      <dgm:prSet presAssocID="{23909DDC-F140-4046-B941-AD33B58E41D9}" presName="connTx" presStyleLbl="parChTrans1D2" presStyleIdx="0" presStyleCnt="2"/>
      <dgm:spPr/>
    </dgm:pt>
    <dgm:pt modelId="{42932852-A6E2-49F0-A15B-ADED562C2587}" type="pres">
      <dgm:prSet presAssocID="{6B0AA461-DD9B-4588-96F7-AAFF3314B200}" presName="root2" presStyleCnt="0"/>
      <dgm:spPr/>
    </dgm:pt>
    <dgm:pt modelId="{5570CABF-3F1D-4D02-96E5-4B9369DA10E5}" type="pres">
      <dgm:prSet presAssocID="{6B0AA461-DD9B-4588-96F7-AAFF3314B200}" presName="LevelTwoTextNode" presStyleLbl="node2" presStyleIdx="0" presStyleCnt="2" custScaleX="13455001" custScaleY="11117189" custLinFactX="-16721620" custLinFactY="4803626" custLinFactNeighborX="-16800000" custLinFactNeighborY="4900000">
        <dgm:presLayoutVars>
          <dgm:chPref val="3"/>
        </dgm:presLayoutVars>
      </dgm:prSet>
      <dgm:spPr/>
    </dgm:pt>
    <dgm:pt modelId="{E8D746F7-AA29-4CAD-AF2C-5E09092CD6D4}" type="pres">
      <dgm:prSet presAssocID="{6B0AA461-DD9B-4588-96F7-AAFF3314B200}" presName="level3hierChild" presStyleCnt="0"/>
      <dgm:spPr/>
    </dgm:pt>
    <dgm:pt modelId="{B4570C34-8AE6-49E7-A242-8E600DF058C1}" type="pres">
      <dgm:prSet presAssocID="{AFCEA7C7-BF00-4A40-A824-E9E6536574B5}" presName="conn2-1" presStyleLbl="parChTrans1D3" presStyleIdx="0" presStyleCnt="6"/>
      <dgm:spPr/>
    </dgm:pt>
    <dgm:pt modelId="{D63B39F3-DA3D-4BBD-9CE7-E5ED66AE427B}" type="pres">
      <dgm:prSet presAssocID="{AFCEA7C7-BF00-4A40-A824-E9E6536574B5}" presName="connTx" presStyleLbl="parChTrans1D3" presStyleIdx="0" presStyleCnt="6"/>
      <dgm:spPr/>
    </dgm:pt>
    <dgm:pt modelId="{A001F7B7-8F21-4FAC-A1B5-7B85C81C04CF}" type="pres">
      <dgm:prSet presAssocID="{D6EA6CDF-AD1F-4789-A440-2321B3BCD156}" presName="root2" presStyleCnt="0"/>
      <dgm:spPr/>
    </dgm:pt>
    <dgm:pt modelId="{54B2C927-3B87-43CF-AA1C-3C0FAFEF630B}" type="pres">
      <dgm:prSet presAssocID="{D6EA6CDF-AD1F-4789-A440-2321B3BCD156}" presName="LevelTwoTextNode" presStyleLbl="node3" presStyleIdx="0" presStyleCnt="6" custScaleX="19699467" custScaleY="19699467" custLinFactX="-9319590" custLinFactY="1927975" custLinFactNeighborX="-9400000" custLinFactNeighborY="2000000">
        <dgm:presLayoutVars>
          <dgm:chPref val="3"/>
        </dgm:presLayoutVars>
      </dgm:prSet>
      <dgm:spPr/>
    </dgm:pt>
    <dgm:pt modelId="{7120995E-5132-423D-9771-AAA33D5C189A}" type="pres">
      <dgm:prSet presAssocID="{D6EA6CDF-AD1F-4789-A440-2321B3BCD156}" presName="level3hierChild" presStyleCnt="0"/>
      <dgm:spPr/>
    </dgm:pt>
    <dgm:pt modelId="{5790E8E0-3408-47BE-840F-F85BAF028958}" type="pres">
      <dgm:prSet presAssocID="{20978647-8DF1-49FD-9959-5E0D011BD294}" presName="conn2-1" presStyleLbl="parChTrans1D4" presStyleIdx="0" presStyleCnt="17"/>
      <dgm:spPr/>
    </dgm:pt>
    <dgm:pt modelId="{63B02CCB-EEF1-4F16-A0E7-0D0B087AF843}" type="pres">
      <dgm:prSet presAssocID="{20978647-8DF1-49FD-9959-5E0D011BD294}" presName="connTx" presStyleLbl="parChTrans1D4" presStyleIdx="0" presStyleCnt="17"/>
      <dgm:spPr/>
    </dgm:pt>
    <dgm:pt modelId="{5594A40F-D84A-4ECD-906F-7354DA468D5D}" type="pres">
      <dgm:prSet presAssocID="{7A2FCC28-DF87-4258-AE18-D17A4830DC76}" presName="root2" presStyleCnt="0"/>
      <dgm:spPr/>
    </dgm:pt>
    <dgm:pt modelId="{776BE620-B5E9-4E54-B6EC-A31462278DE7}" type="pres">
      <dgm:prSet presAssocID="{7A2FCC28-DF87-4258-AE18-D17A4830DC76}" presName="LevelTwoTextNode" presStyleLbl="node4" presStyleIdx="0" presStyleCnt="17" custScaleX="13455001" custScaleY="13455001" custLinFactX="453095" custLinFactNeighborX="500000" custLinFactNeighborY="-38819">
        <dgm:presLayoutVars>
          <dgm:chPref val="3"/>
        </dgm:presLayoutVars>
      </dgm:prSet>
      <dgm:spPr/>
    </dgm:pt>
    <dgm:pt modelId="{6BA54CF4-0A29-4AD2-9C90-B29688279B53}" type="pres">
      <dgm:prSet presAssocID="{7A2FCC28-DF87-4258-AE18-D17A4830DC76}" presName="level3hierChild" presStyleCnt="0"/>
      <dgm:spPr/>
    </dgm:pt>
    <dgm:pt modelId="{F265CE7F-EE5A-4D24-B2CE-55976BE8FD7C}" type="pres">
      <dgm:prSet presAssocID="{4C2C16C6-9C65-4ACB-A893-AFE0B3453780}" presName="conn2-1" presStyleLbl="parChTrans1D4" presStyleIdx="1" presStyleCnt="17"/>
      <dgm:spPr/>
    </dgm:pt>
    <dgm:pt modelId="{AE20FB3D-C7B4-486D-9F6F-018A75B0C90B}" type="pres">
      <dgm:prSet presAssocID="{4C2C16C6-9C65-4ACB-A893-AFE0B3453780}" presName="connTx" presStyleLbl="parChTrans1D4" presStyleIdx="1" presStyleCnt="17"/>
      <dgm:spPr/>
    </dgm:pt>
    <dgm:pt modelId="{258D8ECA-36F4-4731-B839-86E3049AADB9}" type="pres">
      <dgm:prSet presAssocID="{45457E1C-F157-43E4-BBF4-60B12A6B8CC4}" presName="root2" presStyleCnt="0"/>
      <dgm:spPr/>
    </dgm:pt>
    <dgm:pt modelId="{B49E69CA-0F91-47EC-B643-AD960A0974C8}" type="pres">
      <dgm:prSet presAssocID="{45457E1C-F157-43E4-BBF4-60B12A6B8CC4}" presName="LevelTwoTextNode" presStyleLbl="node4" presStyleIdx="1" presStyleCnt="17" custScaleX="9189946" custScaleY="9189946" custLinFactX="453557" custLinFactY="641044" custLinFactNeighborX="500000" custLinFactNeighborY="700000">
        <dgm:presLayoutVars>
          <dgm:chPref val="3"/>
        </dgm:presLayoutVars>
      </dgm:prSet>
      <dgm:spPr/>
    </dgm:pt>
    <dgm:pt modelId="{42EFA205-47AA-41B3-A016-761E60C6480E}" type="pres">
      <dgm:prSet presAssocID="{45457E1C-F157-43E4-BBF4-60B12A6B8CC4}" presName="level3hierChild" presStyleCnt="0"/>
      <dgm:spPr/>
    </dgm:pt>
    <dgm:pt modelId="{B81378B1-68C7-4D80-8E47-58C26036600A}" type="pres">
      <dgm:prSet presAssocID="{CDB3F646-5568-40C2-9016-890C9C32D94B}" presName="conn2-1" presStyleLbl="parChTrans1D3" presStyleIdx="1" presStyleCnt="6"/>
      <dgm:spPr/>
    </dgm:pt>
    <dgm:pt modelId="{BD733106-9E3C-4A03-B11D-5B39605C576B}" type="pres">
      <dgm:prSet presAssocID="{CDB3F646-5568-40C2-9016-890C9C32D94B}" presName="connTx" presStyleLbl="parChTrans1D3" presStyleIdx="1" presStyleCnt="6"/>
      <dgm:spPr/>
    </dgm:pt>
    <dgm:pt modelId="{D2834517-9346-4CDC-8A72-157FC53C218B}" type="pres">
      <dgm:prSet presAssocID="{C784F09D-61E2-4672-B0D6-56FE9652D967}" presName="root2" presStyleCnt="0"/>
      <dgm:spPr/>
    </dgm:pt>
    <dgm:pt modelId="{3817AB3B-FDBC-4B7F-B879-08D862642C11}" type="pres">
      <dgm:prSet presAssocID="{C784F09D-61E2-4672-B0D6-56FE9652D967}" presName="LevelTwoTextNode" presStyleLbl="node3" presStyleIdx="1" presStyleCnt="6" custScaleX="19699467" custScaleY="19699467" custLinFactX="-9304596" custLinFactY="1968690" custLinFactNeighborX="-9400000" custLinFactNeighborY="2000000">
        <dgm:presLayoutVars>
          <dgm:chPref val="3"/>
        </dgm:presLayoutVars>
      </dgm:prSet>
      <dgm:spPr/>
    </dgm:pt>
    <dgm:pt modelId="{A9228BC4-1493-488A-9364-DB4F98C092D6}" type="pres">
      <dgm:prSet presAssocID="{C784F09D-61E2-4672-B0D6-56FE9652D967}" presName="level3hierChild" presStyleCnt="0"/>
      <dgm:spPr/>
    </dgm:pt>
    <dgm:pt modelId="{0149C6E7-F994-4201-9DB8-4DC1E1DE6EDF}" type="pres">
      <dgm:prSet presAssocID="{10B50EAE-BDB5-48EB-AC53-D872D222AFA2}" presName="conn2-1" presStyleLbl="parChTrans1D4" presStyleIdx="2" presStyleCnt="17"/>
      <dgm:spPr/>
    </dgm:pt>
    <dgm:pt modelId="{4C277A27-8E84-4C57-81D3-822AEAE1F4A4}" type="pres">
      <dgm:prSet presAssocID="{10B50EAE-BDB5-48EB-AC53-D872D222AFA2}" presName="connTx" presStyleLbl="parChTrans1D4" presStyleIdx="2" presStyleCnt="17"/>
      <dgm:spPr/>
    </dgm:pt>
    <dgm:pt modelId="{2E333078-3981-416C-8777-5893F2D2DDF6}" type="pres">
      <dgm:prSet presAssocID="{B7FF7F00-46D8-4D2F-89F9-0A5F566C3828}" presName="root2" presStyleCnt="0"/>
      <dgm:spPr/>
    </dgm:pt>
    <dgm:pt modelId="{EBC286AF-BACD-4A79-AD78-7ABBA579E9CD}" type="pres">
      <dgm:prSet presAssocID="{B7FF7F00-46D8-4D2F-89F9-0A5F566C3828}" presName="LevelTwoTextNode" presStyleLbl="node4" presStyleIdx="2" presStyleCnt="17" custScaleX="9189946" custScaleY="7735629" custLinFactX="10134026" custLinFactY="544207" custLinFactNeighborX="10200000" custLinFactNeighborY="600000">
        <dgm:presLayoutVars>
          <dgm:chPref val="3"/>
        </dgm:presLayoutVars>
      </dgm:prSet>
      <dgm:spPr/>
    </dgm:pt>
    <dgm:pt modelId="{E0817CBA-134C-4843-AB0B-FE90EC5CFD5D}" type="pres">
      <dgm:prSet presAssocID="{B7FF7F00-46D8-4D2F-89F9-0A5F566C3828}" presName="level3hierChild" presStyleCnt="0"/>
      <dgm:spPr/>
    </dgm:pt>
    <dgm:pt modelId="{7913B474-A619-4E9B-AD85-CDFA7DD9FA0A}" type="pres">
      <dgm:prSet presAssocID="{E8236D52-5261-4714-8BD8-46A73EFAF461}" presName="conn2-1" presStyleLbl="parChTrans1D4" presStyleIdx="3" presStyleCnt="17"/>
      <dgm:spPr/>
    </dgm:pt>
    <dgm:pt modelId="{8E0CD0E0-F708-410B-A08E-3FFE9144A82F}" type="pres">
      <dgm:prSet presAssocID="{E8236D52-5261-4714-8BD8-46A73EFAF461}" presName="connTx" presStyleLbl="parChTrans1D4" presStyleIdx="3" presStyleCnt="17"/>
      <dgm:spPr/>
    </dgm:pt>
    <dgm:pt modelId="{CAC1783F-0DC6-4D94-AC36-00C4544EAB1E}" type="pres">
      <dgm:prSet presAssocID="{80569086-2747-445C-B002-5782DD45DFE1}" presName="root2" presStyleCnt="0"/>
      <dgm:spPr/>
    </dgm:pt>
    <dgm:pt modelId="{62842355-B7B5-46AC-BBB0-0206E558F9D7}" type="pres">
      <dgm:prSet presAssocID="{80569086-2747-445C-B002-5782DD45DFE1}" presName="LevelTwoTextNode" presStyleLbl="node4" presStyleIdx="3" presStyleCnt="17" custScaleX="9189946" custScaleY="7735629" custLinFactX="10217377" custLinFactY="900000" custLinFactNeighborX="10300000" custLinFactNeighborY="921136">
        <dgm:presLayoutVars>
          <dgm:chPref val="3"/>
        </dgm:presLayoutVars>
      </dgm:prSet>
      <dgm:spPr/>
    </dgm:pt>
    <dgm:pt modelId="{3DD24D44-E1A6-4EA1-B903-59247C4416EE}" type="pres">
      <dgm:prSet presAssocID="{80569086-2747-445C-B002-5782DD45DFE1}" presName="level3hierChild" presStyleCnt="0"/>
      <dgm:spPr/>
    </dgm:pt>
    <dgm:pt modelId="{8C822FBA-76AA-4CDB-AEA3-81850370932D}" type="pres">
      <dgm:prSet presAssocID="{00E571FA-3E10-429E-8B16-974799FF3117}" presName="conn2-1" presStyleLbl="parChTrans1D4" presStyleIdx="4" presStyleCnt="17"/>
      <dgm:spPr/>
    </dgm:pt>
    <dgm:pt modelId="{B3213B8C-F2A8-4E2E-B7DA-C081FBCEC2A7}" type="pres">
      <dgm:prSet presAssocID="{00E571FA-3E10-429E-8B16-974799FF3117}" presName="connTx" presStyleLbl="parChTrans1D4" presStyleIdx="4" presStyleCnt="17"/>
      <dgm:spPr/>
    </dgm:pt>
    <dgm:pt modelId="{E5AE599D-5810-4D92-9989-F0A0298D258E}" type="pres">
      <dgm:prSet presAssocID="{F52C5FE2-BFC5-45D5-9E08-4FC78CF763CF}" presName="root2" presStyleCnt="0"/>
      <dgm:spPr/>
    </dgm:pt>
    <dgm:pt modelId="{6868B816-EACD-4301-AD45-952DBD8DACC2}" type="pres">
      <dgm:prSet presAssocID="{F52C5FE2-BFC5-45D5-9E08-4FC78CF763CF}" presName="LevelTwoTextNode" presStyleLbl="node4" presStyleIdx="4" presStyleCnt="17" custScaleX="12231819" custScaleY="10296122" custLinFactX="10217377" custLinFactY="1323708" custLinFactNeighborX="10300000" custLinFactNeighborY="1400000">
        <dgm:presLayoutVars>
          <dgm:chPref val="3"/>
        </dgm:presLayoutVars>
      </dgm:prSet>
      <dgm:spPr/>
    </dgm:pt>
    <dgm:pt modelId="{FCE8D83A-4E1F-4BC3-A476-D95523627224}" type="pres">
      <dgm:prSet presAssocID="{F52C5FE2-BFC5-45D5-9E08-4FC78CF763CF}" presName="level3hierChild" presStyleCnt="0"/>
      <dgm:spPr/>
    </dgm:pt>
    <dgm:pt modelId="{0CF07AC5-AF7D-4FDB-A301-B16022CA794B}" type="pres">
      <dgm:prSet presAssocID="{02745613-7FD6-401A-B54E-0BA20842AE57}" presName="conn2-1" presStyleLbl="parChTrans1D4" presStyleIdx="5" presStyleCnt="17"/>
      <dgm:spPr/>
    </dgm:pt>
    <dgm:pt modelId="{B141311D-2A62-465F-99CA-B6CAB15F71CF}" type="pres">
      <dgm:prSet presAssocID="{02745613-7FD6-401A-B54E-0BA20842AE57}" presName="connTx" presStyleLbl="parChTrans1D4" presStyleIdx="5" presStyleCnt="17"/>
      <dgm:spPr/>
    </dgm:pt>
    <dgm:pt modelId="{F63FD38C-EAA4-4088-B1CA-BB7254858AEF}" type="pres">
      <dgm:prSet presAssocID="{86C02A77-F184-4234-ADBF-253B74346B19}" presName="root2" presStyleCnt="0"/>
      <dgm:spPr/>
    </dgm:pt>
    <dgm:pt modelId="{589503B4-774A-4128-B0AB-4EAA88481EE3}" type="pres">
      <dgm:prSet presAssocID="{86C02A77-F184-4234-ADBF-253B74346B19}" presName="LevelTwoTextNode" presStyleLbl="node4" presStyleIdx="5" presStyleCnt="17" custScaleX="10108941" custScaleY="8509192" custLinFactX="10300728" custLinFactY="1867339" custLinFactNeighborX="10400000" custLinFactNeighborY="1900000">
        <dgm:presLayoutVars>
          <dgm:chPref val="3"/>
        </dgm:presLayoutVars>
      </dgm:prSet>
      <dgm:spPr/>
    </dgm:pt>
    <dgm:pt modelId="{A17926D8-B1DD-4A22-AD45-E1B57DA1024E}" type="pres">
      <dgm:prSet presAssocID="{86C02A77-F184-4234-ADBF-253B74346B19}" presName="level3hierChild" presStyleCnt="0"/>
      <dgm:spPr/>
    </dgm:pt>
    <dgm:pt modelId="{014DF657-A59B-402F-9359-8751CCDCCE4D}" type="pres">
      <dgm:prSet presAssocID="{F9F65E18-F561-4832-97FE-089660ED1F50}" presName="conn2-1" presStyleLbl="parChTrans1D3" presStyleIdx="2" presStyleCnt="6"/>
      <dgm:spPr/>
    </dgm:pt>
    <dgm:pt modelId="{D9A5BA0F-EE6C-49F9-AB6A-E4B76BFCCECE}" type="pres">
      <dgm:prSet presAssocID="{F9F65E18-F561-4832-97FE-089660ED1F50}" presName="connTx" presStyleLbl="parChTrans1D3" presStyleIdx="2" presStyleCnt="6"/>
      <dgm:spPr/>
    </dgm:pt>
    <dgm:pt modelId="{76C3528D-835B-43F7-9EDD-1185B43E8666}" type="pres">
      <dgm:prSet presAssocID="{6F13909A-B816-44EE-996A-C26671BC1AF1}" presName="root2" presStyleCnt="0"/>
      <dgm:spPr/>
    </dgm:pt>
    <dgm:pt modelId="{A6BD85E5-AD4D-490C-B622-FF145F8D212F}" type="pres">
      <dgm:prSet presAssocID="{6F13909A-B816-44EE-996A-C26671BC1AF1}" presName="LevelTwoTextNode" presStyleLbl="node3" presStyleIdx="2" presStyleCnt="6" custScaleX="19699467" custScaleY="19699467" custLinFactX="-9305559" custLinFactY="2000000" custLinFactNeighborX="-9400000" custLinFactNeighborY="2023075">
        <dgm:presLayoutVars>
          <dgm:chPref val="3"/>
        </dgm:presLayoutVars>
      </dgm:prSet>
      <dgm:spPr/>
    </dgm:pt>
    <dgm:pt modelId="{D41FAF25-EE5F-4026-B3C1-16AD806EEB33}" type="pres">
      <dgm:prSet presAssocID="{6F13909A-B816-44EE-996A-C26671BC1AF1}" presName="level3hierChild" presStyleCnt="0"/>
      <dgm:spPr/>
    </dgm:pt>
    <dgm:pt modelId="{3E27BBCD-46EA-41DB-9C3B-D6B92CD0FF97}" type="pres">
      <dgm:prSet presAssocID="{E7FAA367-9370-4EC0-B935-C555C82050D8}" presName="conn2-1" presStyleLbl="parChTrans1D4" presStyleIdx="6" presStyleCnt="17"/>
      <dgm:spPr/>
    </dgm:pt>
    <dgm:pt modelId="{036C1421-D15B-406B-86E2-3CFC2DA38BC9}" type="pres">
      <dgm:prSet presAssocID="{E7FAA367-9370-4EC0-B935-C555C82050D8}" presName="connTx" presStyleLbl="parChTrans1D4" presStyleIdx="6" presStyleCnt="17"/>
      <dgm:spPr/>
    </dgm:pt>
    <dgm:pt modelId="{51CFD276-C247-428D-AE68-90C8A5C38D26}" type="pres">
      <dgm:prSet presAssocID="{B18FB86E-52C2-4DE0-803F-03C5D688C260}" presName="root2" presStyleCnt="0"/>
      <dgm:spPr/>
    </dgm:pt>
    <dgm:pt modelId="{6B5583DC-380C-4DB1-9E7D-4B7D768E9D1F}" type="pres">
      <dgm:prSet presAssocID="{B18FB86E-52C2-4DE0-803F-03C5D688C260}" presName="LevelTwoTextNode" presStyleLbl="node4" presStyleIdx="6" presStyleCnt="17" custScaleX="11342882" custScaleY="12501765" custLinFactX="-2317492" custLinFactY="1687297" custLinFactNeighborX="-2400000" custLinFactNeighborY="1700000">
        <dgm:presLayoutVars>
          <dgm:chPref val="3"/>
        </dgm:presLayoutVars>
      </dgm:prSet>
      <dgm:spPr/>
    </dgm:pt>
    <dgm:pt modelId="{261E55CB-B56D-489A-B82C-F083340762E9}" type="pres">
      <dgm:prSet presAssocID="{B18FB86E-52C2-4DE0-803F-03C5D688C260}" presName="level3hierChild" presStyleCnt="0"/>
      <dgm:spPr/>
    </dgm:pt>
    <dgm:pt modelId="{B0451117-51D0-4FE4-BE92-32FFBFE4E7C6}" type="pres">
      <dgm:prSet presAssocID="{EB4F316D-FEB1-4D85-8E5F-3245CBFD8301}" presName="conn2-1" presStyleLbl="parChTrans1D2" presStyleIdx="1" presStyleCnt="2"/>
      <dgm:spPr/>
    </dgm:pt>
    <dgm:pt modelId="{A3F3DA7D-7579-40F6-BDFA-8572E8399DA1}" type="pres">
      <dgm:prSet presAssocID="{EB4F316D-FEB1-4D85-8E5F-3245CBFD8301}" presName="connTx" presStyleLbl="parChTrans1D2" presStyleIdx="1" presStyleCnt="2"/>
      <dgm:spPr/>
    </dgm:pt>
    <dgm:pt modelId="{5E347E47-B512-44C8-B955-30030BD53092}" type="pres">
      <dgm:prSet presAssocID="{3714ACDB-4A1F-4890-8680-EF7588C3FFB7}" presName="root2" presStyleCnt="0"/>
      <dgm:spPr/>
    </dgm:pt>
    <dgm:pt modelId="{0C9461C5-2E0C-4AA3-82C7-853EF5B60AEF}" type="pres">
      <dgm:prSet presAssocID="{3714ACDB-4A1F-4890-8680-EF7588C3FFB7}" presName="LevelTwoTextNode" presStyleLbl="node2" presStyleIdx="1" presStyleCnt="2" custScaleX="14800501" custScaleY="12228908" custLinFactX="-16809390" custLinFactY="3725495" custLinFactNeighborX="-16900000" custLinFactNeighborY="3800000">
        <dgm:presLayoutVars>
          <dgm:chPref val="3"/>
        </dgm:presLayoutVars>
      </dgm:prSet>
      <dgm:spPr/>
    </dgm:pt>
    <dgm:pt modelId="{F09A9251-E3D9-4A88-B3A1-F498E631A0BC}" type="pres">
      <dgm:prSet presAssocID="{3714ACDB-4A1F-4890-8680-EF7588C3FFB7}" presName="level3hierChild" presStyleCnt="0"/>
      <dgm:spPr/>
    </dgm:pt>
    <dgm:pt modelId="{C86A3D41-43A2-4A26-B90A-E5608639AA27}" type="pres">
      <dgm:prSet presAssocID="{734C26ED-5741-40DD-BFF6-D1A63D1F0F7D}" presName="conn2-1" presStyleLbl="parChTrans1D3" presStyleIdx="3" presStyleCnt="6"/>
      <dgm:spPr/>
    </dgm:pt>
    <dgm:pt modelId="{98660DD0-B942-421C-86AC-1701749964D9}" type="pres">
      <dgm:prSet presAssocID="{734C26ED-5741-40DD-BFF6-D1A63D1F0F7D}" presName="connTx" presStyleLbl="parChTrans1D3" presStyleIdx="3" presStyleCnt="6"/>
      <dgm:spPr/>
    </dgm:pt>
    <dgm:pt modelId="{F8360AEC-6A2D-46B2-BC59-8BAFEF526743}" type="pres">
      <dgm:prSet presAssocID="{D575DA2C-BFC9-4BB6-855B-65BC540A4931}" presName="root2" presStyleCnt="0"/>
      <dgm:spPr/>
    </dgm:pt>
    <dgm:pt modelId="{D51261B5-8CEB-4113-8369-B693F9958509}" type="pres">
      <dgm:prSet presAssocID="{D575DA2C-BFC9-4BB6-855B-65BC540A4931}" presName="LevelTwoTextNode" presStyleLbl="node3" presStyleIdx="3" presStyleCnt="6" custScaleX="10624342" custScaleY="10320874" custLinFactX="-9600000" custLinFactY="10200000" custLinFactNeighborX="-9670763" custLinFactNeighborY="10224527">
        <dgm:presLayoutVars>
          <dgm:chPref val="3"/>
        </dgm:presLayoutVars>
      </dgm:prSet>
      <dgm:spPr/>
    </dgm:pt>
    <dgm:pt modelId="{7570B920-B4B9-4C2F-B6C5-E865D892F28D}" type="pres">
      <dgm:prSet presAssocID="{D575DA2C-BFC9-4BB6-855B-65BC540A4931}" presName="level3hierChild" presStyleCnt="0"/>
      <dgm:spPr/>
    </dgm:pt>
    <dgm:pt modelId="{ADD680FC-FBB3-4C94-AFEF-968D319664DE}" type="pres">
      <dgm:prSet presAssocID="{00F673C4-4329-4438-9B3B-3B90D83B1B4A}" presName="conn2-1" presStyleLbl="parChTrans1D4" presStyleIdx="7" presStyleCnt="17"/>
      <dgm:spPr/>
    </dgm:pt>
    <dgm:pt modelId="{97F10786-6FC4-483A-AA9A-F5FB3AD6FDD3}" type="pres">
      <dgm:prSet presAssocID="{00F673C4-4329-4438-9B3B-3B90D83B1B4A}" presName="connTx" presStyleLbl="parChTrans1D4" presStyleIdx="7" presStyleCnt="17"/>
      <dgm:spPr/>
    </dgm:pt>
    <dgm:pt modelId="{01279714-F10E-4118-81C4-D01F9EA522B0}" type="pres">
      <dgm:prSet presAssocID="{5B2FFE06-1CFE-4E08-8F7E-FED5C0AA47F5}" presName="root2" presStyleCnt="0"/>
      <dgm:spPr/>
    </dgm:pt>
    <dgm:pt modelId="{A3518A55-ADB1-4489-A2EB-810819ED44FF}" type="pres">
      <dgm:prSet presAssocID="{5B2FFE06-1CFE-4E08-8F7E-FED5C0AA47F5}" presName="LevelTwoTextNode" presStyleLbl="node4" presStyleIdx="7" presStyleCnt="17" custScaleX="13455001" custScaleY="13455001" custLinFactX="-164270" custLinFactY="2800000" custLinFactNeighborX="-200000" custLinFactNeighborY="2825292">
        <dgm:presLayoutVars>
          <dgm:chPref val="3"/>
        </dgm:presLayoutVars>
      </dgm:prSet>
      <dgm:spPr/>
    </dgm:pt>
    <dgm:pt modelId="{1B833BFE-0154-48DD-AA44-D5796EEEF55F}" type="pres">
      <dgm:prSet presAssocID="{5B2FFE06-1CFE-4E08-8F7E-FED5C0AA47F5}" presName="level3hierChild" presStyleCnt="0"/>
      <dgm:spPr/>
    </dgm:pt>
    <dgm:pt modelId="{57682455-ECC3-409E-AD05-E75EC8286D57}" type="pres">
      <dgm:prSet presAssocID="{743A788A-05A5-4C1A-9791-F39652EA1FC0}" presName="conn2-1" presStyleLbl="parChTrans1D4" presStyleIdx="8" presStyleCnt="17"/>
      <dgm:spPr/>
    </dgm:pt>
    <dgm:pt modelId="{75C05186-C302-4EB9-A8E0-0205F1417570}" type="pres">
      <dgm:prSet presAssocID="{743A788A-05A5-4C1A-9791-F39652EA1FC0}" presName="connTx" presStyleLbl="parChTrans1D4" presStyleIdx="8" presStyleCnt="17"/>
      <dgm:spPr/>
    </dgm:pt>
    <dgm:pt modelId="{BA151F37-2CC7-4867-B597-0B1C62DF7397}" type="pres">
      <dgm:prSet presAssocID="{26A7563B-A4BC-4AE4-A1B8-78D8AD0E8586}" presName="root2" presStyleCnt="0"/>
      <dgm:spPr/>
    </dgm:pt>
    <dgm:pt modelId="{899E6F9F-24E4-4213-BE07-B5402D880AE7}" type="pres">
      <dgm:prSet presAssocID="{26A7563B-A4BC-4AE4-A1B8-78D8AD0E8586}" presName="LevelTwoTextNode" presStyleLbl="node4" presStyleIdx="8" presStyleCnt="17" custScaleX="16280551" custScaleY="16280551" custLinFactX="-164270" custLinFactY="3479150" custLinFactNeighborX="-200000" custLinFactNeighborY="3500000">
        <dgm:presLayoutVars>
          <dgm:chPref val="3"/>
        </dgm:presLayoutVars>
      </dgm:prSet>
      <dgm:spPr/>
    </dgm:pt>
    <dgm:pt modelId="{C8E4750B-E829-4457-82A4-BB1927EB1DD0}" type="pres">
      <dgm:prSet presAssocID="{26A7563B-A4BC-4AE4-A1B8-78D8AD0E8586}" presName="level3hierChild" presStyleCnt="0"/>
      <dgm:spPr/>
    </dgm:pt>
    <dgm:pt modelId="{1530D571-EFEE-465C-BE02-BC3E0EDB9115}" type="pres">
      <dgm:prSet presAssocID="{DA14D9BB-3DF0-492B-966A-CA9D05B73EBA}" presName="conn2-1" presStyleLbl="parChTrans1D3" presStyleIdx="4" presStyleCnt="6"/>
      <dgm:spPr/>
    </dgm:pt>
    <dgm:pt modelId="{8428ABB3-B230-44B3-9F3F-5106E7EBA791}" type="pres">
      <dgm:prSet presAssocID="{DA14D9BB-3DF0-492B-966A-CA9D05B73EBA}" presName="connTx" presStyleLbl="parChTrans1D3" presStyleIdx="4" presStyleCnt="6"/>
      <dgm:spPr/>
    </dgm:pt>
    <dgm:pt modelId="{20509B77-5E67-47A9-8DC5-256350DC417C}" type="pres">
      <dgm:prSet presAssocID="{F4194189-A6E1-4E32-A652-3DDD3F017D5D}" presName="root2" presStyleCnt="0"/>
      <dgm:spPr/>
    </dgm:pt>
    <dgm:pt modelId="{6E7B28CC-100F-4BC2-98FA-A5A2B163D8D5}" type="pres">
      <dgm:prSet presAssocID="{F4194189-A6E1-4E32-A652-3DDD3F017D5D}" presName="LevelTwoTextNode" presStyleLbl="node3" presStyleIdx="4" presStyleCnt="6" custScaleX="10624342" custScaleY="10320874" custLinFactX="-9580564" custLinFactY="6800000" custLinFactNeighborX="-9600000" custLinFactNeighborY="6839302">
        <dgm:presLayoutVars>
          <dgm:chPref val="3"/>
        </dgm:presLayoutVars>
      </dgm:prSet>
      <dgm:spPr/>
    </dgm:pt>
    <dgm:pt modelId="{BC9FC8FB-7A27-4D71-9899-E65F28FB5BD4}" type="pres">
      <dgm:prSet presAssocID="{F4194189-A6E1-4E32-A652-3DDD3F017D5D}" presName="level3hierChild" presStyleCnt="0"/>
      <dgm:spPr/>
    </dgm:pt>
    <dgm:pt modelId="{C4D7B333-E43A-423E-926A-FD690CF7CF08}" type="pres">
      <dgm:prSet presAssocID="{7F3923B9-3E3E-4D4C-A387-2B57A7D9507F}" presName="conn2-1" presStyleLbl="parChTrans1D4" presStyleIdx="9" presStyleCnt="17"/>
      <dgm:spPr/>
    </dgm:pt>
    <dgm:pt modelId="{A8ABD895-C4CA-41B7-844C-52913A793C4D}" type="pres">
      <dgm:prSet presAssocID="{7F3923B9-3E3E-4D4C-A387-2B57A7D9507F}" presName="connTx" presStyleLbl="parChTrans1D4" presStyleIdx="9" presStyleCnt="17"/>
      <dgm:spPr/>
    </dgm:pt>
    <dgm:pt modelId="{83DCC5D7-E348-4D9B-BAE2-EFA98B05A3E3}" type="pres">
      <dgm:prSet presAssocID="{38A0E3F2-9E37-4A87-8CE2-D27E8EA898FE}" presName="root2" presStyleCnt="0"/>
      <dgm:spPr/>
    </dgm:pt>
    <dgm:pt modelId="{BD3007AB-9C6F-499D-84F6-BF65E9EDEDB3}" type="pres">
      <dgm:prSet presAssocID="{38A0E3F2-9E37-4A87-8CE2-D27E8EA898FE}" presName="LevelTwoTextNode" presStyleLbl="node4" presStyleIdx="9" presStyleCnt="17" custScaleX="9189946" custScaleY="8392629" custLinFactX="15600000" custLinFactY="-3500000" custLinFactNeighborX="15605194" custLinFactNeighborY="-3551319">
        <dgm:presLayoutVars>
          <dgm:chPref val="3"/>
        </dgm:presLayoutVars>
      </dgm:prSet>
      <dgm:spPr/>
    </dgm:pt>
    <dgm:pt modelId="{B2DE992A-252F-4A35-AC05-4C14FAA59262}" type="pres">
      <dgm:prSet presAssocID="{38A0E3F2-9E37-4A87-8CE2-D27E8EA898FE}" presName="level3hierChild" presStyleCnt="0"/>
      <dgm:spPr/>
    </dgm:pt>
    <dgm:pt modelId="{16F84B29-AD59-4522-A2B2-54B094164861}" type="pres">
      <dgm:prSet presAssocID="{3A566CCD-95BA-4469-A2A1-E0778F0E5506}" presName="conn2-1" presStyleLbl="parChTrans1D4" presStyleIdx="10" presStyleCnt="17"/>
      <dgm:spPr/>
    </dgm:pt>
    <dgm:pt modelId="{6262E1AC-4013-43CA-8893-A5DD4C175C32}" type="pres">
      <dgm:prSet presAssocID="{3A566CCD-95BA-4469-A2A1-E0778F0E5506}" presName="connTx" presStyleLbl="parChTrans1D4" presStyleIdx="10" presStyleCnt="17"/>
      <dgm:spPr/>
    </dgm:pt>
    <dgm:pt modelId="{27B2BD3C-CC0B-4FC4-92BB-2A3ADAF29FB9}" type="pres">
      <dgm:prSet presAssocID="{5E994348-9AF1-470A-9DE7-214DC1CEDF8A}" presName="root2" presStyleCnt="0"/>
      <dgm:spPr/>
    </dgm:pt>
    <dgm:pt modelId="{267ED21E-EE99-444B-A815-1BC691BD32F4}" type="pres">
      <dgm:prSet presAssocID="{5E994348-9AF1-470A-9DE7-214DC1CEDF8A}" presName="LevelTwoTextNode" presStyleLbl="node4" presStyleIdx="10" presStyleCnt="17" custScaleX="12231819" custScaleY="11170589" custLinFactX="15600000" custLinFactY="-2500000" custLinFactNeighborX="15605194" custLinFactNeighborY="-2520532">
        <dgm:presLayoutVars>
          <dgm:chPref val="3"/>
        </dgm:presLayoutVars>
      </dgm:prSet>
      <dgm:spPr/>
    </dgm:pt>
    <dgm:pt modelId="{8BFDDB57-E44B-4C93-95A7-A65433A0F334}" type="pres">
      <dgm:prSet presAssocID="{5E994348-9AF1-470A-9DE7-214DC1CEDF8A}" presName="level3hierChild" presStyleCnt="0"/>
      <dgm:spPr/>
    </dgm:pt>
    <dgm:pt modelId="{A1B6801B-7B27-41B8-856C-A4658B7EBED0}" type="pres">
      <dgm:prSet presAssocID="{A8AAD5F8-6190-48F1-8011-386B867FB9F7}" presName="conn2-1" presStyleLbl="parChTrans1D4" presStyleIdx="11" presStyleCnt="17"/>
      <dgm:spPr/>
    </dgm:pt>
    <dgm:pt modelId="{044C9323-3F58-4603-A5DA-6565ACB469D0}" type="pres">
      <dgm:prSet presAssocID="{A8AAD5F8-6190-48F1-8011-386B867FB9F7}" presName="connTx" presStyleLbl="parChTrans1D4" presStyleIdx="11" presStyleCnt="17"/>
      <dgm:spPr/>
    </dgm:pt>
    <dgm:pt modelId="{D552F83D-9856-4B47-8D4D-4A844F06D10E}" type="pres">
      <dgm:prSet presAssocID="{3BAC84C7-2B6E-4DCA-977E-3AF0326B04D6}" presName="root2" presStyleCnt="0"/>
      <dgm:spPr/>
    </dgm:pt>
    <dgm:pt modelId="{37B935C7-3A11-4615-A3AA-1B85E54260A6}" type="pres">
      <dgm:prSet presAssocID="{3BAC84C7-2B6E-4DCA-977E-3AF0326B04D6}" presName="LevelTwoTextNode" presStyleLbl="node4" presStyleIdx="11" presStyleCnt="17" custScaleX="10108941" custScaleY="9231892" custLinFactX="15743658" custLinFactY="-1489745" custLinFactNeighborX="15800000" custLinFactNeighborY="-1500000">
        <dgm:presLayoutVars>
          <dgm:chPref val="3"/>
        </dgm:presLayoutVars>
      </dgm:prSet>
      <dgm:spPr/>
    </dgm:pt>
    <dgm:pt modelId="{FB9817AC-0301-4FA0-B952-D5A9E4BE07A3}" type="pres">
      <dgm:prSet presAssocID="{3BAC84C7-2B6E-4DCA-977E-3AF0326B04D6}" presName="level3hierChild" presStyleCnt="0"/>
      <dgm:spPr/>
    </dgm:pt>
    <dgm:pt modelId="{4D4C09A4-FA56-4530-831C-CED7B5986CC2}" type="pres">
      <dgm:prSet presAssocID="{7A2E1B26-CDC1-44BC-91D5-5E424D44ABEB}" presName="conn2-1" presStyleLbl="parChTrans1D4" presStyleIdx="12" presStyleCnt="17"/>
      <dgm:spPr/>
    </dgm:pt>
    <dgm:pt modelId="{EE6CEB0E-D441-4C3B-A4C6-87EEFEFDEA37}" type="pres">
      <dgm:prSet presAssocID="{7A2E1B26-CDC1-44BC-91D5-5E424D44ABEB}" presName="connTx" presStyleLbl="parChTrans1D4" presStyleIdx="12" presStyleCnt="17"/>
      <dgm:spPr/>
    </dgm:pt>
    <dgm:pt modelId="{63EEC6F1-55B6-4EB8-8CA3-ADF7FF998E9B}" type="pres">
      <dgm:prSet presAssocID="{23A34F15-EB4A-426B-A54D-B12DFC2BEBA0}" presName="root2" presStyleCnt="0"/>
      <dgm:spPr/>
    </dgm:pt>
    <dgm:pt modelId="{A965335E-D1D3-46F0-8E20-7F46BC05B3ED}" type="pres">
      <dgm:prSet presAssocID="{23A34F15-EB4A-426B-A54D-B12DFC2BEBA0}" presName="LevelTwoTextNode" presStyleLbl="node4" presStyleIdx="12" presStyleCnt="17" custScaleX="10108941" custScaleY="9231892" custLinFactX="15743658" custLinFactY="-584601" custLinFactNeighborX="15800000" custLinFactNeighborY="-600000">
        <dgm:presLayoutVars>
          <dgm:chPref val="3"/>
        </dgm:presLayoutVars>
      </dgm:prSet>
      <dgm:spPr/>
    </dgm:pt>
    <dgm:pt modelId="{6E0DCCC8-810C-4C81-B617-F92158F5A10B}" type="pres">
      <dgm:prSet presAssocID="{23A34F15-EB4A-426B-A54D-B12DFC2BEBA0}" presName="level3hierChild" presStyleCnt="0"/>
      <dgm:spPr/>
    </dgm:pt>
    <dgm:pt modelId="{E4FBA060-72D5-4FEA-A36B-EFD3EDEBDDBE}" type="pres">
      <dgm:prSet presAssocID="{4120047C-27C3-435E-A8F2-C91F45E2E8D8}" presName="conn2-1" presStyleLbl="parChTrans1D3" presStyleIdx="5" presStyleCnt="6"/>
      <dgm:spPr/>
    </dgm:pt>
    <dgm:pt modelId="{8F5446E5-F49E-476A-9DED-1C14E6857CCC}" type="pres">
      <dgm:prSet presAssocID="{4120047C-27C3-435E-A8F2-C91F45E2E8D8}" presName="connTx" presStyleLbl="parChTrans1D3" presStyleIdx="5" presStyleCnt="6"/>
      <dgm:spPr/>
    </dgm:pt>
    <dgm:pt modelId="{E8D05A20-AC2B-4DF0-9D00-0CA5FE827146}" type="pres">
      <dgm:prSet presAssocID="{9952CB27-883B-479B-B26D-57F685CDBED4}" presName="root2" presStyleCnt="0"/>
      <dgm:spPr/>
    </dgm:pt>
    <dgm:pt modelId="{A1E9E0DA-45F6-446D-A790-33DDA494E006}" type="pres">
      <dgm:prSet presAssocID="{9952CB27-883B-479B-B26D-57F685CDBED4}" presName="LevelTwoTextNode" presStyleLbl="node3" presStyleIdx="5" presStyleCnt="6" custScaleX="10624342" custScaleY="10320874" custLinFactX="-9639955" custLinFactY="-45562" custLinFactNeighborX="-9700000" custLinFactNeighborY="-100000">
        <dgm:presLayoutVars>
          <dgm:chPref val="3"/>
        </dgm:presLayoutVars>
      </dgm:prSet>
      <dgm:spPr/>
    </dgm:pt>
    <dgm:pt modelId="{42B7769B-F270-4916-81BE-F17B0C8E82A3}" type="pres">
      <dgm:prSet presAssocID="{9952CB27-883B-479B-B26D-57F685CDBED4}" presName="level3hierChild" presStyleCnt="0"/>
      <dgm:spPr/>
    </dgm:pt>
    <dgm:pt modelId="{9F1B707A-54EB-4709-900F-99AE8FB81438}" type="pres">
      <dgm:prSet presAssocID="{94FC1A98-F963-4620-BA40-F3BA2A00015E}" presName="conn2-1" presStyleLbl="parChTrans1D4" presStyleIdx="13" presStyleCnt="17"/>
      <dgm:spPr/>
    </dgm:pt>
    <dgm:pt modelId="{FBE4E9E8-D108-4E86-A379-31C44F01265D}" type="pres">
      <dgm:prSet presAssocID="{94FC1A98-F963-4620-BA40-F3BA2A00015E}" presName="connTx" presStyleLbl="parChTrans1D4" presStyleIdx="13" presStyleCnt="17"/>
      <dgm:spPr/>
    </dgm:pt>
    <dgm:pt modelId="{E4B005F4-B4AD-40A3-B3B1-337454FC885B}" type="pres">
      <dgm:prSet presAssocID="{3098EE3F-089A-4585-A549-49FC383249CD}" presName="root2" presStyleCnt="0"/>
      <dgm:spPr/>
    </dgm:pt>
    <dgm:pt modelId="{2601CFF6-9264-4D03-88BB-F4174E2230F4}" type="pres">
      <dgm:prSet presAssocID="{3098EE3F-089A-4585-A549-49FC383249CD}" presName="LevelTwoTextNode" presStyleLbl="node4" presStyleIdx="13" presStyleCnt="17" custScaleX="12759971" custScaleY="9874873" custLinFactX="2900000" custLinFactY="-1600000" custLinFactNeighborX="2985218" custLinFactNeighborY="-1697645">
        <dgm:presLayoutVars>
          <dgm:chPref val="3"/>
        </dgm:presLayoutVars>
      </dgm:prSet>
      <dgm:spPr/>
    </dgm:pt>
    <dgm:pt modelId="{04473E82-5F02-4408-8660-B99538E08D95}" type="pres">
      <dgm:prSet presAssocID="{3098EE3F-089A-4585-A549-49FC383249CD}" presName="level3hierChild" presStyleCnt="0"/>
      <dgm:spPr/>
    </dgm:pt>
    <dgm:pt modelId="{AD5D390B-C55B-493F-BA79-BD9AEAA0A426}" type="pres">
      <dgm:prSet presAssocID="{4E973EE7-91B2-43DF-B9C7-3DB7F220CBAD}" presName="conn2-1" presStyleLbl="parChTrans1D4" presStyleIdx="14" presStyleCnt="17"/>
      <dgm:spPr/>
    </dgm:pt>
    <dgm:pt modelId="{EA4B78C0-9F48-4227-8516-2D6B3E747B37}" type="pres">
      <dgm:prSet presAssocID="{4E973EE7-91B2-43DF-B9C7-3DB7F220CBAD}" presName="connTx" presStyleLbl="parChTrans1D4" presStyleIdx="14" presStyleCnt="17"/>
      <dgm:spPr/>
    </dgm:pt>
    <dgm:pt modelId="{CBBDE1FE-BFC1-407D-B388-24FFA8856254}" type="pres">
      <dgm:prSet presAssocID="{FC2AFE89-3A5D-420D-AD0D-CB2D257862E4}" presName="root2" presStyleCnt="0"/>
      <dgm:spPr/>
    </dgm:pt>
    <dgm:pt modelId="{57C903EF-4332-4B07-95A7-5659716919A0}" type="pres">
      <dgm:prSet presAssocID="{FC2AFE89-3A5D-420D-AD0D-CB2D257862E4}" presName="LevelTwoTextNode" presStyleLbl="node4" presStyleIdx="14" presStyleCnt="17" custScaleX="12759971" custScaleY="9874873" custLinFactX="2900000" custLinFactY="-943787" custLinFactNeighborX="2985218" custLinFactNeighborY="-1000000">
        <dgm:presLayoutVars>
          <dgm:chPref val="3"/>
        </dgm:presLayoutVars>
      </dgm:prSet>
      <dgm:spPr/>
    </dgm:pt>
    <dgm:pt modelId="{A2766159-0D47-40B0-A666-EE737B202971}" type="pres">
      <dgm:prSet presAssocID="{FC2AFE89-3A5D-420D-AD0D-CB2D257862E4}" presName="level3hierChild" presStyleCnt="0"/>
      <dgm:spPr/>
    </dgm:pt>
    <dgm:pt modelId="{D20A260D-3CA8-4473-83EE-72726DFA6F82}" type="pres">
      <dgm:prSet presAssocID="{D567531F-3DFA-4A56-A911-AB7B2D3EE5C5}" presName="conn2-1" presStyleLbl="parChTrans1D4" presStyleIdx="15" presStyleCnt="17"/>
      <dgm:spPr/>
    </dgm:pt>
    <dgm:pt modelId="{171CB967-7F7A-42EB-BCCF-F72AA931450C}" type="pres">
      <dgm:prSet presAssocID="{D567531F-3DFA-4A56-A911-AB7B2D3EE5C5}" presName="connTx" presStyleLbl="parChTrans1D4" presStyleIdx="15" presStyleCnt="17"/>
      <dgm:spPr/>
    </dgm:pt>
    <dgm:pt modelId="{652EC325-8857-4426-B5BE-780EE93253A9}" type="pres">
      <dgm:prSet presAssocID="{3C1954D4-2E59-4862-816B-3DD7B769C3B3}" presName="root2" presStyleCnt="0"/>
      <dgm:spPr/>
    </dgm:pt>
    <dgm:pt modelId="{C2CB8271-76AC-4CA3-8549-483222D6F934}" type="pres">
      <dgm:prSet presAssocID="{3C1954D4-2E59-4862-816B-3DD7B769C3B3}" presName="LevelTwoTextNode" presStyleLbl="node4" presStyleIdx="15" presStyleCnt="17" custScaleX="16280551" custScaleY="14244429" custLinFactX="2900000" custLinFactY="-500000" custLinFactNeighborX="2999287" custLinFactNeighborY="-569354">
        <dgm:presLayoutVars>
          <dgm:chPref val="3"/>
        </dgm:presLayoutVars>
      </dgm:prSet>
      <dgm:spPr/>
    </dgm:pt>
    <dgm:pt modelId="{124C6489-58B5-4E73-A4A8-61178A7D6F6E}" type="pres">
      <dgm:prSet presAssocID="{3C1954D4-2E59-4862-816B-3DD7B769C3B3}" presName="level3hierChild" presStyleCnt="0"/>
      <dgm:spPr/>
    </dgm:pt>
    <dgm:pt modelId="{C3BCE865-45E2-4F10-8DFC-C1556569F622}" type="pres">
      <dgm:prSet presAssocID="{918D6059-704C-4325-955C-791FA50E7F65}" presName="conn2-1" presStyleLbl="parChTrans1D4" presStyleIdx="16" presStyleCnt="17"/>
      <dgm:spPr/>
    </dgm:pt>
    <dgm:pt modelId="{9A8DD7A1-1F3C-4DBD-8F63-63109A56FF4D}" type="pres">
      <dgm:prSet presAssocID="{918D6059-704C-4325-955C-791FA50E7F65}" presName="connTx" presStyleLbl="parChTrans1D4" presStyleIdx="16" presStyleCnt="17"/>
      <dgm:spPr/>
    </dgm:pt>
    <dgm:pt modelId="{AC223E80-0A30-4E07-8D31-E92D12837996}" type="pres">
      <dgm:prSet presAssocID="{1ED727DD-6D72-4407-A6D1-F78A61A79523}" presName="root2" presStyleCnt="0"/>
      <dgm:spPr/>
    </dgm:pt>
    <dgm:pt modelId="{A51231F8-1473-4614-83DB-5C787C5991B4}" type="pres">
      <dgm:prSet presAssocID="{1ED727DD-6D72-4407-A6D1-F78A61A79523}" presName="LevelTwoTextNode" presStyleLbl="node4" presStyleIdx="16" presStyleCnt="17" custScaleX="12759971" custScaleY="9874873" custLinFactX="2900000" custLinFactNeighborX="2985218" custLinFactNeighborY="87000">
        <dgm:presLayoutVars>
          <dgm:chPref val="3"/>
        </dgm:presLayoutVars>
      </dgm:prSet>
      <dgm:spPr/>
    </dgm:pt>
    <dgm:pt modelId="{71B582D9-C9DE-47E7-9AB4-64C8D32E46A1}" type="pres">
      <dgm:prSet presAssocID="{1ED727DD-6D72-4407-A6D1-F78A61A79523}" presName="level3hierChild" presStyleCnt="0"/>
      <dgm:spPr/>
    </dgm:pt>
  </dgm:ptLst>
  <dgm:cxnLst>
    <dgm:cxn modelId="{0A6C5B00-AEC1-4EF1-811E-93F24B26318C}" type="presOf" srcId="{D567531F-3DFA-4A56-A911-AB7B2D3EE5C5}" destId="{D20A260D-3CA8-4473-83EE-72726DFA6F82}" srcOrd="0" destOrd="0" presId="urn:microsoft.com/office/officeart/2005/8/layout/hierarchy2"/>
    <dgm:cxn modelId="{0265B702-A8E5-4ADB-9F17-FD18D9C0E5D2}" type="presOf" srcId="{38A0E3F2-9E37-4A87-8CE2-D27E8EA898FE}" destId="{BD3007AB-9C6F-499D-84F6-BF65E9EDEDB3}" srcOrd="0" destOrd="0" presId="urn:microsoft.com/office/officeart/2005/8/layout/hierarchy2"/>
    <dgm:cxn modelId="{B608B405-0A28-4D7A-A445-8846D67884D1}" srcId="{D6EA6CDF-AD1F-4789-A440-2321B3BCD156}" destId="{45457E1C-F157-43E4-BBF4-60B12A6B8CC4}" srcOrd="1" destOrd="0" parTransId="{4C2C16C6-9C65-4ACB-A893-AFE0B3453780}" sibTransId="{DBC039CF-9858-4821-8816-D898E90C65E2}"/>
    <dgm:cxn modelId="{65B1A109-4750-4F6E-AC8E-EC7C00779357}" type="presOf" srcId="{743A788A-05A5-4C1A-9791-F39652EA1FC0}" destId="{57682455-ECC3-409E-AD05-E75EC8286D57}" srcOrd="0" destOrd="0" presId="urn:microsoft.com/office/officeart/2005/8/layout/hierarchy2"/>
    <dgm:cxn modelId="{49345D0A-5AAC-4A38-9D40-A607D958746D}" type="presOf" srcId="{3BAC84C7-2B6E-4DCA-977E-3AF0326B04D6}" destId="{37B935C7-3A11-4615-A3AA-1B85E54260A6}" srcOrd="0" destOrd="0" presId="urn:microsoft.com/office/officeart/2005/8/layout/hierarchy2"/>
    <dgm:cxn modelId="{C547BA0B-24FB-43BD-B8B7-A154E6A3B486}" type="presOf" srcId="{00F673C4-4329-4438-9B3B-3B90D83B1B4A}" destId="{ADD680FC-FBB3-4C94-AFEF-968D319664DE}" srcOrd="0" destOrd="0" presId="urn:microsoft.com/office/officeart/2005/8/layout/hierarchy2"/>
    <dgm:cxn modelId="{6B4D7F0C-B273-40A2-9D36-1DE6CA01E450}" type="presOf" srcId="{3A566CCD-95BA-4469-A2A1-E0778F0E5506}" destId="{6262E1AC-4013-43CA-8893-A5DD4C175C32}" srcOrd="1" destOrd="0" presId="urn:microsoft.com/office/officeart/2005/8/layout/hierarchy2"/>
    <dgm:cxn modelId="{31128B0F-FB03-4B35-BD4A-8B4221BE5C2D}" type="presOf" srcId="{6B0AA461-DD9B-4588-96F7-AAFF3314B200}" destId="{5570CABF-3F1D-4D02-96E5-4B9369DA10E5}" srcOrd="0" destOrd="0" presId="urn:microsoft.com/office/officeart/2005/8/layout/hierarchy2"/>
    <dgm:cxn modelId="{174B1612-30F7-495B-8AD8-69BAE07F5231}" type="presOf" srcId="{918D6059-704C-4325-955C-791FA50E7F65}" destId="{C3BCE865-45E2-4F10-8DFC-C1556569F622}" srcOrd="0" destOrd="0" presId="urn:microsoft.com/office/officeart/2005/8/layout/hierarchy2"/>
    <dgm:cxn modelId="{A4713013-193C-462B-886F-B0C440353AE9}" type="presOf" srcId="{00E571FA-3E10-429E-8B16-974799FF3117}" destId="{8C822FBA-76AA-4CDB-AEA3-81850370932D}" srcOrd="0" destOrd="0" presId="urn:microsoft.com/office/officeart/2005/8/layout/hierarchy2"/>
    <dgm:cxn modelId="{5D04FD1A-D374-4363-8D23-14993D92AE46}" type="presOf" srcId="{DA14D9BB-3DF0-492B-966A-CA9D05B73EBA}" destId="{8428ABB3-B230-44B3-9F3F-5106E7EBA791}" srcOrd="1" destOrd="0" presId="urn:microsoft.com/office/officeart/2005/8/layout/hierarchy2"/>
    <dgm:cxn modelId="{B9E0CB1E-37DF-4742-9F86-563D5C37F81C}" type="presOf" srcId="{23A34F15-EB4A-426B-A54D-B12DFC2BEBA0}" destId="{A965335E-D1D3-46F0-8E20-7F46BC05B3ED}" srcOrd="0" destOrd="0" presId="urn:microsoft.com/office/officeart/2005/8/layout/hierarchy2"/>
    <dgm:cxn modelId="{8EC1FF20-217F-4E4C-8D6B-1CB95603D730}" type="presOf" srcId="{FC2AFE89-3A5D-420D-AD0D-CB2D257862E4}" destId="{57C903EF-4332-4B07-95A7-5659716919A0}" srcOrd="0" destOrd="0" presId="urn:microsoft.com/office/officeart/2005/8/layout/hierarchy2"/>
    <dgm:cxn modelId="{EC67EF25-8418-49D1-BDED-91D51D2C13F9}" srcId="{F4194189-A6E1-4E32-A652-3DDD3F017D5D}" destId="{38A0E3F2-9E37-4A87-8CE2-D27E8EA898FE}" srcOrd="0" destOrd="0" parTransId="{7F3923B9-3E3E-4D4C-A387-2B57A7D9507F}" sibTransId="{F01FB546-C806-4C9A-9828-1A9FAE7F4FF9}"/>
    <dgm:cxn modelId="{1EE4E526-D786-47FC-9A3B-69F8A5ECE352}" type="presOf" srcId="{AFCEA7C7-BF00-4A40-A824-E9E6536574B5}" destId="{B4570C34-8AE6-49E7-A242-8E600DF058C1}" srcOrd="0" destOrd="0" presId="urn:microsoft.com/office/officeart/2005/8/layout/hierarchy2"/>
    <dgm:cxn modelId="{A8A56B27-3793-4E28-B344-A20BFA47E5A9}" type="presOf" srcId="{3098EE3F-089A-4585-A549-49FC383249CD}" destId="{2601CFF6-9264-4D03-88BB-F4174E2230F4}" srcOrd="0" destOrd="0" presId="urn:microsoft.com/office/officeart/2005/8/layout/hierarchy2"/>
    <dgm:cxn modelId="{8D0B6329-05C5-4A6A-8DA8-0831F60CCD86}" type="presOf" srcId="{7A2FCC28-DF87-4258-AE18-D17A4830DC76}" destId="{776BE620-B5E9-4E54-B6EC-A31462278DE7}" srcOrd="0" destOrd="0" presId="urn:microsoft.com/office/officeart/2005/8/layout/hierarchy2"/>
    <dgm:cxn modelId="{A4E1482A-E3C7-47C7-9FAD-C83183584CF2}" type="presOf" srcId="{4C2C16C6-9C65-4ACB-A893-AFE0B3453780}" destId="{F265CE7F-EE5A-4D24-B2CE-55976BE8FD7C}" srcOrd="0" destOrd="0" presId="urn:microsoft.com/office/officeart/2005/8/layout/hierarchy2"/>
    <dgm:cxn modelId="{25C6B52A-257E-45CA-AD29-CCAC120D2838}" type="presOf" srcId="{D6FBA316-C879-4B73-B1B6-7FC147D3EB19}" destId="{C43BAA2A-C158-48A9-A505-8D4688D5CB50}" srcOrd="0" destOrd="0" presId="urn:microsoft.com/office/officeart/2005/8/layout/hierarchy2"/>
    <dgm:cxn modelId="{A700962E-8F6F-47DB-B8FB-E5F62DBF221F}" type="presOf" srcId="{80569086-2747-445C-B002-5782DD45DFE1}" destId="{62842355-B7B5-46AC-BBB0-0206E558F9D7}" srcOrd="0" destOrd="0" presId="urn:microsoft.com/office/officeart/2005/8/layout/hierarchy2"/>
    <dgm:cxn modelId="{BEB4BA2E-762F-4D4F-90CF-180C22F67FA4}" type="presOf" srcId="{23909DDC-F140-4046-B941-AD33B58E41D9}" destId="{2C4AA450-0915-4006-B89C-3C72FFB03826}" srcOrd="0" destOrd="0" presId="urn:microsoft.com/office/officeart/2005/8/layout/hierarchy2"/>
    <dgm:cxn modelId="{9BBAFD30-4298-4DFD-AEAF-526C2447FE09}" srcId="{9952CB27-883B-479B-B26D-57F685CDBED4}" destId="{1ED727DD-6D72-4407-A6D1-F78A61A79523}" srcOrd="3" destOrd="0" parTransId="{918D6059-704C-4325-955C-791FA50E7F65}" sibTransId="{80DE30FB-0A69-429D-95C5-44C89EF91B04}"/>
    <dgm:cxn modelId="{7D662B32-E3B4-4A68-A063-B68A9E2D515F}" srcId="{D6EA6CDF-AD1F-4789-A440-2321B3BCD156}" destId="{7A2FCC28-DF87-4258-AE18-D17A4830DC76}" srcOrd="0" destOrd="0" parTransId="{20978647-8DF1-49FD-9959-5E0D011BD294}" sibTransId="{6C100804-BE70-4F86-BE1C-42F84E9D675D}"/>
    <dgm:cxn modelId="{30BC9C37-F297-4B31-919D-7495C6337D25}" srcId="{6B0AA461-DD9B-4588-96F7-AAFF3314B200}" destId="{C784F09D-61E2-4672-B0D6-56FE9652D967}" srcOrd="1" destOrd="0" parTransId="{CDB3F646-5568-40C2-9016-890C9C32D94B}" sibTransId="{0DE9930E-6AB4-4DFF-A7F9-70E51FA33AE6}"/>
    <dgm:cxn modelId="{B557B038-A13D-4577-BC3C-BC6BE1A5F799}" type="presOf" srcId="{26A7563B-A4BC-4AE4-A1B8-78D8AD0E8586}" destId="{899E6F9F-24E4-4213-BE07-B5402D880AE7}" srcOrd="0" destOrd="0" presId="urn:microsoft.com/office/officeart/2005/8/layout/hierarchy2"/>
    <dgm:cxn modelId="{7C206739-4614-4531-8F3F-DF5222CCAC2D}" srcId="{6B0AA461-DD9B-4588-96F7-AAFF3314B200}" destId="{6F13909A-B816-44EE-996A-C26671BC1AF1}" srcOrd="2" destOrd="0" parTransId="{F9F65E18-F561-4832-97FE-089660ED1F50}" sibTransId="{AD8F478D-389E-451A-B205-BDF46362DE01}"/>
    <dgm:cxn modelId="{E8305739-8E46-408E-8EAB-9C1B22771F34}" type="presOf" srcId="{CDB3F646-5568-40C2-9016-890C9C32D94B}" destId="{B81378B1-68C7-4D80-8E47-58C26036600A}" srcOrd="0" destOrd="0" presId="urn:microsoft.com/office/officeart/2005/8/layout/hierarchy2"/>
    <dgm:cxn modelId="{548F9D39-0FED-4820-993F-21BED1490455}" srcId="{C784F09D-61E2-4672-B0D6-56FE9652D967}" destId="{80569086-2747-445C-B002-5782DD45DFE1}" srcOrd="1" destOrd="0" parTransId="{E8236D52-5261-4714-8BD8-46A73EFAF461}" sibTransId="{45B341CE-C664-42BF-9AC6-DA19142DAE10}"/>
    <dgm:cxn modelId="{0AFF4F3A-8601-475B-8AE5-65B2984C9D10}" type="presOf" srcId="{9952CB27-883B-479B-B26D-57F685CDBED4}" destId="{A1E9E0DA-45F6-446D-A790-33DDA494E006}" srcOrd="0" destOrd="0" presId="urn:microsoft.com/office/officeart/2005/8/layout/hierarchy2"/>
    <dgm:cxn modelId="{6839713D-847B-4E2C-A842-136C0A95DD8A}" srcId="{6B0AA461-DD9B-4588-96F7-AAFF3314B200}" destId="{D6EA6CDF-AD1F-4789-A440-2321B3BCD156}" srcOrd="0" destOrd="0" parTransId="{AFCEA7C7-BF00-4A40-A824-E9E6536574B5}" sibTransId="{4C090418-51FD-400F-B169-F31C27AB2645}"/>
    <dgm:cxn modelId="{D07ACB3E-6E84-4F2A-9207-EDF3015602E9}" srcId="{038C25A2-6266-44E1-AFCA-BD5B1C374B2F}" destId="{6B0AA461-DD9B-4588-96F7-AAFF3314B200}" srcOrd="0" destOrd="0" parTransId="{23909DDC-F140-4046-B941-AD33B58E41D9}" sibTransId="{2E9D9CA8-8DF1-4FD5-8F29-6A77B8F7357B}"/>
    <dgm:cxn modelId="{2FAA773F-0F6D-4459-B863-11FA03D492F0}" type="presOf" srcId="{1ED727DD-6D72-4407-A6D1-F78A61A79523}" destId="{A51231F8-1473-4614-83DB-5C787C5991B4}" srcOrd="0" destOrd="0" presId="urn:microsoft.com/office/officeart/2005/8/layout/hierarchy2"/>
    <dgm:cxn modelId="{67821D40-B4F4-4584-8C6D-5709C0BB2DA9}" type="presOf" srcId="{734C26ED-5741-40DD-BFF6-D1A63D1F0F7D}" destId="{98660DD0-B942-421C-86AC-1701749964D9}" srcOrd="1" destOrd="0" presId="urn:microsoft.com/office/officeart/2005/8/layout/hierarchy2"/>
    <dgm:cxn modelId="{A34F0F5C-A385-4544-90F1-4B825580D678}" type="presOf" srcId="{02745613-7FD6-401A-B54E-0BA20842AE57}" destId="{0CF07AC5-AF7D-4FDB-A301-B16022CA794B}" srcOrd="0" destOrd="0" presId="urn:microsoft.com/office/officeart/2005/8/layout/hierarchy2"/>
    <dgm:cxn modelId="{D48E565E-CBCF-46DC-B61E-C3D51E5EAAEC}" type="presOf" srcId="{3A566CCD-95BA-4469-A2A1-E0778F0E5506}" destId="{16F84B29-AD59-4522-A2B2-54B094164861}" srcOrd="0" destOrd="0" presId="urn:microsoft.com/office/officeart/2005/8/layout/hierarchy2"/>
    <dgm:cxn modelId="{C3218160-A739-4964-B060-ECBD6A8834E5}" type="presOf" srcId="{86C02A77-F184-4234-ADBF-253B74346B19}" destId="{589503B4-774A-4128-B0AB-4EAA88481EE3}" srcOrd="0" destOrd="0" presId="urn:microsoft.com/office/officeart/2005/8/layout/hierarchy2"/>
    <dgm:cxn modelId="{D6F48943-F155-4F5C-B3F8-B2145B35A31D}" type="presOf" srcId="{4E973EE7-91B2-43DF-B9C7-3DB7F220CBAD}" destId="{EA4B78C0-9F48-4227-8516-2D6B3E747B37}" srcOrd="1" destOrd="0" presId="urn:microsoft.com/office/officeart/2005/8/layout/hierarchy2"/>
    <dgm:cxn modelId="{FC6B9443-9507-4C59-89C7-669ADB650759}" srcId="{6F13909A-B816-44EE-996A-C26671BC1AF1}" destId="{B18FB86E-52C2-4DE0-803F-03C5D688C260}" srcOrd="0" destOrd="0" parTransId="{E7FAA367-9370-4EC0-B935-C555C82050D8}" sibTransId="{15154FF2-E9A3-4CF9-BA09-0559C93DEB5A}"/>
    <dgm:cxn modelId="{8A2A8665-5D0C-48D1-987E-E1CA3ACE9E7E}" srcId="{F4194189-A6E1-4E32-A652-3DDD3F017D5D}" destId="{3BAC84C7-2B6E-4DCA-977E-3AF0326B04D6}" srcOrd="2" destOrd="0" parTransId="{A8AAD5F8-6190-48F1-8011-386B867FB9F7}" sibTransId="{54F6A563-7804-40F8-A19B-40C569543C7F}"/>
    <dgm:cxn modelId="{D701DE45-47C2-454D-9306-F0A0D9D053D0}" srcId="{C784F09D-61E2-4672-B0D6-56FE9652D967}" destId="{B7FF7F00-46D8-4D2F-89F9-0A5F566C3828}" srcOrd="0" destOrd="0" parTransId="{10B50EAE-BDB5-48EB-AC53-D872D222AFA2}" sibTransId="{D6855FE1-BFA7-464A-9F61-1E4488EAE8C7}"/>
    <dgm:cxn modelId="{71030267-EBC6-4E6B-9563-CAD1384BBF9C}" type="presOf" srcId="{20978647-8DF1-49FD-9959-5E0D011BD294}" destId="{5790E8E0-3408-47BE-840F-F85BAF028958}" srcOrd="0" destOrd="0" presId="urn:microsoft.com/office/officeart/2005/8/layout/hierarchy2"/>
    <dgm:cxn modelId="{1F967F67-2C3B-49AA-BD4C-E7A675512C4B}" srcId="{D575DA2C-BFC9-4BB6-855B-65BC540A4931}" destId="{26A7563B-A4BC-4AE4-A1B8-78D8AD0E8586}" srcOrd="1" destOrd="0" parTransId="{743A788A-05A5-4C1A-9791-F39652EA1FC0}" sibTransId="{1F604EED-7F7A-4F25-B467-3B23FD6DAA49}"/>
    <dgm:cxn modelId="{4F6CF247-B1BA-4422-963B-966E9CA64528}" type="presOf" srcId="{B7FF7F00-46D8-4D2F-89F9-0A5F566C3828}" destId="{EBC286AF-BACD-4A79-AD78-7ABBA579E9CD}" srcOrd="0" destOrd="0" presId="urn:microsoft.com/office/officeart/2005/8/layout/hierarchy2"/>
    <dgm:cxn modelId="{7A99D448-FEA2-496F-AB70-78C957412199}" type="presOf" srcId="{4120047C-27C3-435E-A8F2-C91F45E2E8D8}" destId="{8F5446E5-F49E-476A-9DED-1C14E6857CCC}" srcOrd="1" destOrd="0" presId="urn:microsoft.com/office/officeart/2005/8/layout/hierarchy2"/>
    <dgm:cxn modelId="{27D1B44B-755D-40EF-A6B1-7CF17410DB53}" srcId="{F4194189-A6E1-4E32-A652-3DDD3F017D5D}" destId="{23A34F15-EB4A-426B-A54D-B12DFC2BEBA0}" srcOrd="3" destOrd="0" parTransId="{7A2E1B26-CDC1-44BC-91D5-5E424D44ABEB}" sibTransId="{7737D0ED-C712-4530-9553-A5E4944D9AFD}"/>
    <dgm:cxn modelId="{1621086C-717E-4FC3-93E7-EE0721C88DF9}" type="presOf" srcId="{6F13909A-B816-44EE-996A-C26671BC1AF1}" destId="{A6BD85E5-AD4D-490C-B622-FF145F8D212F}" srcOrd="0" destOrd="0" presId="urn:microsoft.com/office/officeart/2005/8/layout/hierarchy2"/>
    <dgm:cxn modelId="{3DBF3E4C-F49F-4EA4-AC2D-7E66E0602654}" srcId="{9952CB27-883B-479B-B26D-57F685CDBED4}" destId="{FC2AFE89-3A5D-420D-AD0D-CB2D257862E4}" srcOrd="1" destOrd="0" parTransId="{4E973EE7-91B2-43DF-B9C7-3DB7F220CBAD}" sibTransId="{7BBEC46B-A9A5-461E-8AA6-15FCAFF94660}"/>
    <dgm:cxn modelId="{EB4E226D-1484-450C-A5D9-63E6485E8AFA}" type="presOf" srcId="{3714ACDB-4A1F-4890-8680-EF7588C3FFB7}" destId="{0C9461C5-2E0C-4AA3-82C7-853EF5B60AEF}" srcOrd="0" destOrd="0" presId="urn:microsoft.com/office/officeart/2005/8/layout/hierarchy2"/>
    <dgm:cxn modelId="{68BD7E6D-81BF-459E-B0CB-1F986D63A041}" type="presOf" srcId="{94FC1A98-F963-4620-BA40-F3BA2A00015E}" destId="{FBE4E9E8-D108-4E86-A379-31C44F01265D}" srcOrd="1" destOrd="0" presId="urn:microsoft.com/office/officeart/2005/8/layout/hierarchy2"/>
    <dgm:cxn modelId="{16D96A4E-E744-4643-A5F1-A14F5E9BB566}" type="presOf" srcId="{743A788A-05A5-4C1A-9791-F39652EA1FC0}" destId="{75C05186-C302-4EB9-A8E0-0205F1417570}" srcOrd="1" destOrd="0" presId="urn:microsoft.com/office/officeart/2005/8/layout/hierarchy2"/>
    <dgm:cxn modelId="{7CE25071-19EC-4823-943E-C4C7760A2ECA}" type="presOf" srcId="{D6EA6CDF-AD1F-4789-A440-2321B3BCD156}" destId="{54B2C927-3B87-43CF-AA1C-3C0FAFEF630B}" srcOrd="0" destOrd="0" presId="urn:microsoft.com/office/officeart/2005/8/layout/hierarchy2"/>
    <dgm:cxn modelId="{8FEB5D72-42C7-4DD6-AAF4-2E58E495FF98}" srcId="{D575DA2C-BFC9-4BB6-855B-65BC540A4931}" destId="{5B2FFE06-1CFE-4E08-8F7E-FED5C0AA47F5}" srcOrd="0" destOrd="0" parTransId="{00F673C4-4329-4438-9B3B-3B90D83B1B4A}" sibTransId="{C28E34B4-5792-4EE8-9878-04AD5246CA98}"/>
    <dgm:cxn modelId="{9DF29872-E04F-4C07-B980-51C6F23C7A00}" type="presOf" srcId="{4C2C16C6-9C65-4ACB-A893-AFE0B3453780}" destId="{AE20FB3D-C7B4-486D-9F6F-018A75B0C90B}" srcOrd="1" destOrd="0" presId="urn:microsoft.com/office/officeart/2005/8/layout/hierarchy2"/>
    <dgm:cxn modelId="{5E2C3B54-B60B-4793-AECA-397EC536EE2E}" type="presOf" srcId="{23909DDC-F140-4046-B941-AD33B58E41D9}" destId="{FC5D8133-D37A-4CD4-90AB-E29F3375C605}" srcOrd="1" destOrd="0" presId="urn:microsoft.com/office/officeart/2005/8/layout/hierarchy2"/>
    <dgm:cxn modelId="{393F1178-6F90-4059-9C40-8B5B7231FC76}" type="presOf" srcId="{45457E1C-F157-43E4-BBF4-60B12A6B8CC4}" destId="{B49E69CA-0F91-47EC-B643-AD960A0974C8}" srcOrd="0" destOrd="0" presId="urn:microsoft.com/office/officeart/2005/8/layout/hierarchy2"/>
    <dgm:cxn modelId="{6DBBD258-5A7E-4BD0-935E-9161C79B95F5}" type="presOf" srcId="{4120047C-27C3-435E-A8F2-C91F45E2E8D8}" destId="{E4FBA060-72D5-4FEA-A36B-EFD3EDEBDDBE}" srcOrd="0" destOrd="0" presId="urn:microsoft.com/office/officeart/2005/8/layout/hierarchy2"/>
    <dgm:cxn modelId="{4487F059-36E9-4AA8-8F04-7194B312D280}" type="presOf" srcId="{7A2E1B26-CDC1-44BC-91D5-5E424D44ABEB}" destId="{4D4C09A4-FA56-4530-831C-CED7B5986CC2}" srcOrd="0" destOrd="0" presId="urn:microsoft.com/office/officeart/2005/8/layout/hierarchy2"/>
    <dgm:cxn modelId="{3A370F7B-73A7-4CAC-AA10-43706C76EAF6}" srcId="{3714ACDB-4A1F-4890-8680-EF7588C3FFB7}" destId="{D575DA2C-BFC9-4BB6-855B-65BC540A4931}" srcOrd="0" destOrd="0" parTransId="{734C26ED-5741-40DD-BFF6-D1A63D1F0F7D}" sibTransId="{3971BE4D-F13E-4C56-A126-314AF7BAEB42}"/>
    <dgm:cxn modelId="{585E2B81-8234-475A-ABCB-9EF3A5D1B901}" srcId="{C784F09D-61E2-4672-B0D6-56FE9652D967}" destId="{86C02A77-F184-4234-ADBF-253B74346B19}" srcOrd="3" destOrd="0" parTransId="{02745613-7FD6-401A-B54E-0BA20842AE57}" sibTransId="{FD5AFAD3-6132-4058-ABD4-F921EC9763B4}"/>
    <dgm:cxn modelId="{96E17181-5925-4FAF-ABD5-F057503B828B}" type="presOf" srcId="{7F3923B9-3E3E-4D4C-A387-2B57A7D9507F}" destId="{A8ABD895-C4CA-41B7-844C-52913A793C4D}" srcOrd="1" destOrd="0" presId="urn:microsoft.com/office/officeart/2005/8/layout/hierarchy2"/>
    <dgm:cxn modelId="{77DC3385-0923-4EA2-AF4B-35538605D1BD}" type="presOf" srcId="{02745613-7FD6-401A-B54E-0BA20842AE57}" destId="{B141311D-2A62-465F-99CA-B6CAB15F71CF}" srcOrd="1" destOrd="0" presId="urn:microsoft.com/office/officeart/2005/8/layout/hierarchy2"/>
    <dgm:cxn modelId="{BF3B6F86-416D-47D0-A4F1-05575D0BC360}" type="presOf" srcId="{7A2E1B26-CDC1-44BC-91D5-5E424D44ABEB}" destId="{EE6CEB0E-D441-4C3B-A4C6-87EEFEFDEA37}" srcOrd="1" destOrd="0" presId="urn:microsoft.com/office/officeart/2005/8/layout/hierarchy2"/>
    <dgm:cxn modelId="{9023C388-4269-48D2-BE35-6178A9CF2D4B}" type="presOf" srcId="{10B50EAE-BDB5-48EB-AC53-D872D222AFA2}" destId="{0149C6E7-F994-4201-9DB8-4DC1E1DE6EDF}" srcOrd="0" destOrd="0" presId="urn:microsoft.com/office/officeart/2005/8/layout/hierarchy2"/>
    <dgm:cxn modelId="{301D3B8E-9E02-40A2-95EF-C7F0EDFB7287}" type="presOf" srcId="{94FC1A98-F963-4620-BA40-F3BA2A00015E}" destId="{9F1B707A-54EB-4709-900F-99AE8FB81438}" srcOrd="0" destOrd="0" presId="urn:microsoft.com/office/officeart/2005/8/layout/hierarchy2"/>
    <dgm:cxn modelId="{CBD0EA92-9FC0-4F19-8C5E-4460326AE527}" type="presOf" srcId="{A8AAD5F8-6190-48F1-8011-386B867FB9F7}" destId="{044C9323-3F58-4603-A5DA-6565ACB469D0}" srcOrd="1" destOrd="0" presId="urn:microsoft.com/office/officeart/2005/8/layout/hierarchy2"/>
    <dgm:cxn modelId="{9D911A94-C7F4-4590-B78E-9D90631FCEE6}" srcId="{F4194189-A6E1-4E32-A652-3DDD3F017D5D}" destId="{5E994348-9AF1-470A-9DE7-214DC1CEDF8A}" srcOrd="1" destOrd="0" parTransId="{3A566CCD-95BA-4469-A2A1-E0778F0E5506}" sibTransId="{28E4D884-F94C-43CA-841C-45EC7CEF7BEF}"/>
    <dgm:cxn modelId="{3007AE98-271E-4B5C-8676-B66459C4A6C6}" type="presOf" srcId="{E7FAA367-9370-4EC0-B935-C555C82050D8}" destId="{036C1421-D15B-406B-86E2-3CFC2DA38BC9}" srcOrd="1" destOrd="0" presId="urn:microsoft.com/office/officeart/2005/8/layout/hierarchy2"/>
    <dgm:cxn modelId="{AE80E69A-EB8C-4AB4-AD25-9248A274A655}" type="presOf" srcId="{038C25A2-6266-44E1-AFCA-BD5B1C374B2F}" destId="{FA285DEC-B001-44E0-8FA5-6FE3F914F0E6}" srcOrd="0" destOrd="0" presId="urn:microsoft.com/office/officeart/2005/8/layout/hierarchy2"/>
    <dgm:cxn modelId="{482C499B-0336-4B76-ABD1-777CAC456BCC}" type="presOf" srcId="{10B50EAE-BDB5-48EB-AC53-D872D222AFA2}" destId="{4C277A27-8E84-4C57-81D3-822AEAE1F4A4}" srcOrd="1" destOrd="0" presId="urn:microsoft.com/office/officeart/2005/8/layout/hierarchy2"/>
    <dgm:cxn modelId="{D255939B-A394-43D6-87C3-980446914152}" type="presOf" srcId="{C784F09D-61E2-4672-B0D6-56FE9652D967}" destId="{3817AB3B-FDBC-4B7F-B879-08D862642C11}" srcOrd="0" destOrd="0" presId="urn:microsoft.com/office/officeart/2005/8/layout/hierarchy2"/>
    <dgm:cxn modelId="{105F92A7-7EEB-4FAE-A164-798EF233A0E0}" type="presOf" srcId="{F4194189-A6E1-4E32-A652-3DDD3F017D5D}" destId="{6E7B28CC-100F-4BC2-98FA-A5A2B163D8D5}" srcOrd="0" destOrd="0" presId="urn:microsoft.com/office/officeart/2005/8/layout/hierarchy2"/>
    <dgm:cxn modelId="{1916F3A7-B8C5-4C5B-AC42-C00117F311A9}" type="presOf" srcId="{F52C5FE2-BFC5-45D5-9E08-4FC78CF763CF}" destId="{6868B816-EACD-4301-AD45-952DBD8DACC2}" srcOrd="0" destOrd="0" presId="urn:microsoft.com/office/officeart/2005/8/layout/hierarchy2"/>
    <dgm:cxn modelId="{ED2F0FA9-4C9E-477A-AACF-E2F0C6896180}" type="presOf" srcId="{DA14D9BB-3DF0-492B-966A-CA9D05B73EBA}" destId="{1530D571-EFEE-465C-BE02-BC3E0EDB9115}" srcOrd="0" destOrd="0" presId="urn:microsoft.com/office/officeart/2005/8/layout/hierarchy2"/>
    <dgm:cxn modelId="{D5BBEFAB-4BF4-4E64-AA3C-284BE6AD94BD}" srcId="{038C25A2-6266-44E1-AFCA-BD5B1C374B2F}" destId="{3714ACDB-4A1F-4890-8680-EF7588C3FFB7}" srcOrd="1" destOrd="0" parTransId="{EB4F316D-FEB1-4D85-8E5F-3245CBFD8301}" sibTransId="{EAB01CB4-32BD-4D2D-9022-5F96A91B8A8A}"/>
    <dgm:cxn modelId="{95F613B4-3B0A-4618-AC6D-877BB0FF9326}" type="presOf" srcId="{E8236D52-5261-4714-8BD8-46A73EFAF461}" destId="{8E0CD0E0-F708-410B-A08E-3FFE9144A82F}" srcOrd="1" destOrd="0" presId="urn:microsoft.com/office/officeart/2005/8/layout/hierarchy2"/>
    <dgm:cxn modelId="{C9486AB4-EC43-43B4-B5C2-3C519E1ED480}" type="presOf" srcId="{918D6059-704C-4325-955C-791FA50E7F65}" destId="{9A8DD7A1-1F3C-4DBD-8F63-63109A56FF4D}" srcOrd="1" destOrd="0" presId="urn:microsoft.com/office/officeart/2005/8/layout/hierarchy2"/>
    <dgm:cxn modelId="{BC05BFB4-321B-4644-83E5-BCEEA137D396}" type="presOf" srcId="{EB4F316D-FEB1-4D85-8E5F-3245CBFD8301}" destId="{A3F3DA7D-7579-40F6-BDFA-8572E8399DA1}" srcOrd="1" destOrd="0" presId="urn:microsoft.com/office/officeart/2005/8/layout/hierarchy2"/>
    <dgm:cxn modelId="{B35A37BB-C3F7-4491-A146-4735FD2E0EE5}" type="presOf" srcId="{7F3923B9-3E3E-4D4C-A387-2B57A7D9507F}" destId="{C4D7B333-E43A-423E-926A-FD690CF7CF08}" srcOrd="0" destOrd="0" presId="urn:microsoft.com/office/officeart/2005/8/layout/hierarchy2"/>
    <dgm:cxn modelId="{A64208BD-F0F2-4E4E-8BDB-7FB263FAB4E9}" srcId="{D6FBA316-C879-4B73-B1B6-7FC147D3EB19}" destId="{038C25A2-6266-44E1-AFCA-BD5B1C374B2F}" srcOrd="0" destOrd="0" parTransId="{2C856934-8710-4276-8EAF-0606FBD2F532}" sibTransId="{46DB3B74-FCD9-4C92-AEF7-CD660394FBA2}"/>
    <dgm:cxn modelId="{230232C1-6F46-4C56-985B-FC335A168FDC}" type="presOf" srcId="{20978647-8DF1-49FD-9959-5E0D011BD294}" destId="{63B02CCB-EEF1-4F16-A0E7-0D0B087AF843}" srcOrd="1" destOrd="0" presId="urn:microsoft.com/office/officeart/2005/8/layout/hierarchy2"/>
    <dgm:cxn modelId="{9F8E32C3-A93F-4C87-99A0-9CE2230518F9}" type="presOf" srcId="{AFCEA7C7-BF00-4A40-A824-E9E6536574B5}" destId="{D63B39F3-DA3D-4BBD-9CE7-E5ED66AE427B}" srcOrd="1" destOrd="0" presId="urn:microsoft.com/office/officeart/2005/8/layout/hierarchy2"/>
    <dgm:cxn modelId="{9E1DBBC3-CA14-4D51-92D7-6CE32726CB5A}" type="presOf" srcId="{00E571FA-3E10-429E-8B16-974799FF3117}" destId="{B3213B8C-F2A8-4E2E-B7DA-C081FBCEC2A7}" srcOrd="1" destOrd="0" presId="urn:microsoft.com/office/officeart/2005/8/layout/hierarchy2"/>
    <dgm:cxn modelId="{02E83DC9-6DFA-4DA6-B96A-A4E9FDFE058F}" type="presOf" srcId="{B18FB86E-52C2-4DE0-803F-03C5D688C260}" destId="{6B5583DC-380C-4DB1-9E7D-4B7D768E9D1F}" srcOrd="0" destOrd="0" presId="urn:microsoft.com/office/officeart/2005/8/layout/hierarchy2"/>
    <dgm:cxn modelId="{A4C6FACC-21FA-4D57-B69A-CC91DF635B49}" type="presOf" srcId="{00F673C4-4329-4438-9B3B-3B90D83B1B4A}" destId="{97F10786-6FC4-483A-AA9A-F5FB3AD6FDD3}" srcOrd="1" destOrd="0" presId="urn:microsoft.com/office/officeart/2005/8/layout/hierarchy2"/>
    <dgm:cxn modelId="{0EC81DCD-C6E0-4B80-A280-6F98628A9D43}" type="presOf" srcId="{734C26ED-5741-40DD-BFF6-D1A63D1F0F7D}" destId="{C86A3D41-43A2-4A26-B90A-E5608639AA27}" srcOrd="0" destOrd="0" presId="urn:microsoft.com/office/officeart/2005/8/layout/hierarchy2"/>
    <dgm:cxn modelId="{64AFB1D0-D8F0-476B-8FD6-FA0B9EE4550F}" type="presOf" srcId="{E7FAA367-9370-4EC0-B935-C555C82050D8}" destId="{3E27BBCD-46EA-41DB-9C3B-D6B92CD0FF97}" srcOrd="0" destOrd="0" presId="urn:microsoft.com/office/officeart/2005/8/layout/hierarchy2"/>
    <dgm:cxn modelId="{38B4DDD0-E1C0-480E-BAA0-B024FB8F7C95}" type="presOf" srcId="{EB4F316D-FEB1-4D85-8E5F-3245CBFD8301}" destId="{B0451117-51D0-4FE4-BE92-32FFBFE4E7C6}" srcOrd="0" destOrd="0" presId="urn:microsoft.com/office/officeart/2005/8/layout/hierarchy2"/>
    <dgm:cxn modelId="{F76CDDD5-92F0-4FB9-80B4-85D3BD56BB05}" type="presOf" srcId="{D575DA2C-BFC9-4BB6-855B-65BC540A4931}" destId="{D51261B5-8CEB-4113-8369-B693F9958509}" srcOrd="0" destOrd="0" presId="urn:microsoft.com/office/officeart/2005/8/layout/hierarchy2"/>
    <dgm:cxn modelId="{5AEE09D6-CB56-4BCB-992C-AFA73ED71A38}" srcId="{3714ACDB-4A1F-4890-8680-EF7588C3FFB7}" destId="{F4194189-A6E1-4E32-A652-3DDD3F017D5D}" srcOrd="1" destOrd="0" parTransId="{DA14D9BB-3DF0-492B-966A-CA9D05B73EBA}" sibTransId="{AAE3BA25-503B-420E-BF81-FDC73BCD274F}"/>
    <dgm:cxn modelId="{E21E5ADD-4477-41C7-86FB-CBFE9FBB1002}" type="presOf" srcId="{D567531F-3DFA-4A56-A911-AB7B2D3EE5C5}" destId="{171CB967-7F7A-42EB-BCCF-F72AA931450C}" srcOrd="1" destOrd="0" presId="urn:microsoft.com/office/officeart/2005/8/layout/hierarchy2"/>
    <dgm:cxn modelId="{29E9F5DE-B0C3-4A5B-A6CF-444A5EDA47A9}" srcId="{9952CB27-883B-479B-B26D-57F685CDBED4}" destId="{3C1954D4-2E59-4862-816B-3DD7B769C3B3}" srcOrd="2" destOrd="0" parTransId="{D567531F-3DFA-4A56-A911-AB7B2D3EE5C5}" sibTransId="{B9717B88-D2CF-44E5-95CD-5298DE458C58}"/>
    <dgm:cxn modelId="{748B24E1-0C34-4EFC-9940-D9DF5B8C2188}" type="presOf" srcId="{A8AAD5F8-6190-48F1-8011-386B867FB9F7}" destId="{A1B6801B-7B27-41B8-856C-A4658B7EBED0}" srcOrd="0" destOrd="0" presId="urn:microsoft.com/office/officeart/2005/8/layout/hierarchy2"/>
    <dgm:cxn modelId="{B5D47AE3-D1B4-4825-84A5-A78A4323A85D}" type="presOf" srcId="{3C1954D4-2E59-4862-816B-3DD7B769C3B3}" destId="{C2CB8271-76AC-4CA3-8549-483222D6F934}" srcOrd="0" destOrd="0" presId="urn:microsoft.com/office/officeart/2005/8/layout/hierarchy2"/>
    <dgm:cxn modelId="{57870CE8-5093-4BC8-9C10-1078ECC13CA4}" type="presOf" srcId="{E8236D52-5261-4714-8BD8-46A73EFAF461}" destId="{7913B474-A619-4E9B-AD85-CDFA7DD9FA0A}" srcOrd="0" destOrd="0" presId="urn:microsoft.com/office/officeart/2005/8/layout/hierarchy2"/>
    <dgm:cxn modelId="{0E1F64E9-8B34-41D4-909C-01D68B62A455}" type="presOf" srcId="{CDB3F646-5568-40C2-9016-890C9C32D94B}" destId="{BD733106-9E3C-4A03-B11D-5B39605C576B}" srcOrd="1" destOrd="0" presId="urn:microsoft.com/office/officeart/2005/8/layout/hierarchy2"/>
    <dgm:cxn modelId="{0BA88AEA-232F-4261-964F-1C2CFCA29999}" type="presOf" srcId="{5B2FFE06-1CFE-4E08-8F7E-FED5C0AA47F5}" destId="{A3518A55-ADB1-4489-A2EB-810819ED44FF}" srcOrd="0" destOrd="0" presId="urn:microsoft.com/office/officeart/2005/8/layout/hierarchy2"/>
    <dgm:cxn modelId="{FF3956EE-E83C-4F91-9964-FAE095E7AF30}" type="presOf" srcId="{F9F65E18-F561-4832-97FE-089660ED1F50}" destId="{D9A5BA0F-EE6C-49F9-AB6A-E4B76BFCCECE}" srcOrd="1" destOrd="0" presId="urn:microsoft.com/office/officeart/2005/8/layout/hierarchy2"/>
    <dgm:cxn modelId="{A13405F1-D42D-4188-AC97-AC5696E24850}" type="presOf" srcId="{5E994348-9AF1-470A-9DE7-214DC1CEDF8A}" destId="{267ED21E-EE99-444B-A815-1BC691BD32F4}" srcOrd="0" destOrd="0" presId="urn:microsoft.com/office/officeart/2005/8/layout/hierarchy2"/>
    <dgm:cxn modelId="{4A9853F3-D202-4D6D-B494-15E55F8F8CCA}" type="presOf" srcId="{F9F65E18-F561-4832-97FE-089660ED1F50}" destId="{014DF657-A59B-402F-9359-8751CCDCCE4D}" srcOrd="0" destOrd="0" presId="urn:microsoft.com/office/officeart/2005/8/layout/hierarchy2"/>
    <dgm:cxn modelId="{801E2BF8-AEE4-4D64-A810-B0E29A2329E7}" type="presOf" srcId="{4E973EE7-91B2-43DF-B9C7-3DB7F220CBAD}" destId="{AD5D390B-C55B-493F-BA79-BD9AEAA0A426}" srcOrd="0" destOrd="0" presId="urn:microsoft.com/office/officeart/2005/8/layout/hierarchy2"/>
    <dgm:cxn modelId="{FA3F5DF8-FC07-4066-BB13-B663FB32B26E}" srcId="{3714ACDB-4A1F-4890-8680-EF7588C3FFB7}" destId="{9952CB27-883B-479B-B26D-57F685CDBED4}" srcOrd="2" destOrd="0" parTransId="{4120047C-27C3-435E-A8F2-C91F45E2E8D8}" sibTransId="{AA33132D-1B69-4B2E-9DB4-3F68E468AB36}"/>
    <dgm:cxn modelId="{229799F9-DD05-4DFC-B4CC-75C5D404551E}" srcId="{9952CB27-883B-479B-B26D-57F685CDBED4}" destId="{3098EE3F-089A-4585-A549-49FC383249CD}" srcOrd="0" destOrd="0" parTransId="{94FC1A98-F963-4620-BA40-F3BA2A00015E}" sibTransId="{671CC93D-DECF-4D8C-8DAB-9FB3281F9CBD}"/>
    <dgm:cxn modelId="{A51C36FD-BD09-4F82-8125-5F2C5E7EFCEA}" srcId="{C784F09D-61E2-4672-B0D6-56FE9652D967}" destId="{F52C5FE2-BFC5-45D5-9E08-4FC78CF763CF}" srcOrd="2" destOrd="0" parTransId="{00E571FA-3E10-429E-8B16-974799FF3117}" sibTransId="{A421BBBA-73D2-47B9-9530-8481FB7BBA1C}"/>
    <dgm:cxn modelId="{911CBD5F-EB1C-40B1-85B8-DDEC1FA6DA5F}" type="presParOf" srcId="{C43BAA2A-C158-48A9-A505-8D4688D5CB50}" destId="{91E18E73-B9B8-4B10-8FDD-371D09381142}" srcOrd="0" destOrd="0" presId="urn:microsoft.com/office/officeart/2005/8/layout/hierarchy2"/>
    <dgm:cxn modelId="{001FCD52-AA88-4B26-AAEA-C3CBE8C20F1A}" type="presParOf" srcId="{91E18E73-B9B8-4B10-8FDD-371D09381142}" destId="{FA285DEC-B001-44E0-8FA5-6FE3F914F0E6}" srcOrd="0" destOrd="0" presId="urn:microsoft.com/office/officeart/2005/8/layout/hierarchy2"/>
    <dgm:cxn modelId="{4B2E6034-09AC-459F-A675-4F4BC36A3BA1}" type="presParOf" srcId="{91E18E73-B9B8-4B10-8FDD-371D09381142}" destId="{80698C21-FA61-48DC-AFBF-8DAA0A11D422}" srcOrd="1" destOrd="0" presId="urn:microsoft.com/office/officeart/2005/8/layout/hierarchy2"/>
    <dgm:cxn modelId="{F6016BCC-A96E-4D0F-B587-619C764F3BF0}" type="presParOf" srcId="{80698C21-FA61-48DC-AFBF-8DAA0A11D422}" destId="{2C4AA450-0915-4006-B89C-3C72FFB03826}" srcOrd="0" destOrd="0" presId="urn:microsoft.com/office/officeart/2005/8/layout/hierarchy2"/>
    <dgm:cxn modelId="{C09F3CA4-A3EB-4DA1-A89D-38902863A7A4}" type="presParOf" srcId="{2C4AA450-0915-4006-B89C-3C72FFB03826}" destId="{FC5D8133-D37A-4CD4-90AB-E29F3375C605}" srcOrd="0" destOrd="0" presId="urn:microsoft.com/office/officeart/2005/8/layout/hierarchy2"/>
    <dgm:cxn modelId="{EAEFE45B-4C79-4A77-807F-A677BEC6BA52}" type="presParOf" srcId="{80698C21-FA61-48DC-AFBF-8DAA0A11D422}" destId="{42932852-A6E2-49F0-A15B-ADED562C2587}" srcOrd="1" destOrd="0" presId="urn:microsoft.com/office/officeart/2005/8/layout/hierarchy2"/>
    <dgm:cxn modelId="{4CA7A53D-C08D-44A2-A529-F5262A4C535C}" type="presParOf" srcId="{42932852-A6E2-49F0-A15B-ADED562C2587}" destId="{5570CABF-3F1D-4D02-96E5-4B9369DA10E5}" srcOrd="0" destOrd="0" presId="urn:microsoft.com/office/officeart/2005/8/layout/hierarchy2"/>
    <dgm:cxn modelId="{19FFC283-B15E-4DDF-BE1E-9481A8EEFB82}" type="presParOf" srcId="{42932852-A6E2-49F0-A15B-ADED562C2587}" destId="{E8D746F7-AA29-4CAD-AF2C-5E09092CD6D4}" srcOrd="1" destOrd="0" presId="urn:microsoft.com/office/officeart/2005/8/layout/hierarchy2"/>
    <dgm:cxn modelId="{E7EEBFF2-48C4-448F-B30C-88556547AC13}" type="presParOf" srcId="{E8D746F7-AA29-4CAD-AF2C-5E09092CD6D4}" destId="{B4570C34-8AE6-49E7-A242-8E600DF058C1}" srcOrd="0" destOrd="0" presId="urn:microsoft.com/office/officeart/2005/8/layout/hierarchy2"/>
    <dgm:cxn modelId="{0D2536DE-60B1-47D5-AAF3-F7550B9626D1}" type="presParOf" srcId="{B4570C34-8AE6-49E7-A242-8E600DF058C1}" destId="{D63B39F3-DA3D-4BBD-9CE7-E5ED66AE427B}" srcOrd="0" destOrd="0" presId="urn:microsoft.com/office/officeart/2005/8/layout/hierarchy2"/>
    <dgm:cxn modelId="{FF3C0640-15DC-46D3-8368-4558EF6EEB0C}" type="presParOf" srcId="{E8D746F7-AA29-4CAD-AF2C-5E09092CD6D4}" destId="{A001F7B7-8F21-4FAC-A1B5-7B85C81C04CF}" srcOrd="1" destOrd="0" presId="urn:microsoft.com/office/officeart/2005/8/layout/hierarchy2"/>
    <dgm:cxn modelId="{8DDA8C95-1042-4277-BDB4-41E6B7D06E96}" type="presParOf" srcId="{A001F7B7-8F21-4FAC-A1B5-7B85C81C04CF}" destId="{54B2C927-3B87-43CF-AA1C-3C0FAFEF630B}" srcOrd="0" destOrd="0" presId="urn:microsoft.com/office/officeart/2005/8/layout/hierarchy2"/>
    <dgm:cxn modelId="{133511AF-10F9-415F-91AD-CC892FF38323}" type="presParOf" srcId="{A001F7B7-8F21-4FAC-A1B5-7B85C81C04CF}" destId="{7120995E-5132-423D-9771-AAA33D5C189A}" srcOrd="1" destOrd="0" presId="urn:microsoft.com/office/officeart/2005/8/layout/hierarchy2"/>
    <dgm:cxn modelId="{E255F619-86F8-49B1-8B0B-F5BBC54446CF}" type="presParOf" srcId="{7120995E-5132-423D-9771-AAA33D5C189A}" destId="{5790E8E0-3408-47BE-840F-F85BAF028958}" srcOrd="0" destOrd="0" presId="urn:microsoft.com/office/officeart/2005/8/layout/hierarchy2"/>
    <dgm:cxn modelId="{ED8E7442-1253-414A-A679-706E9BE78A1F}" type="presParOf" srcId="{5790E8E0-3408-47BE-840F-F85BAF028958}" destId="{63B02CCB-EEF1-4F16-A0E7-0D0B087AF843}" srcOrd="0" destOrd="0" presId="urn:microsoft.com/office/officeart/2005/8/layout/hierarchy2"/>
    <dgm:cxn modelId="{FE3C320B-8833-457E-94AD-2A534E3BAC38}" type="presParOf" srcId="{7120995E-5132-423D-9771-AAA33D5C189A}" destId="{5594A40F-D84A-4ECD-906F-7354DA468D5D}" srcOrd="1" destOrd="0" presId="urn:microsoft.com/office/officeart/2005/8/layout/hierarchy2"/>
    <dgm:cxn modelId="{3E5F4CE0-79CD-453C-85A3-8B658F56D165}" type="presParOf" srcId="{5594A40F-D84A-4ECD-906F-7354DA468D5D}" destId="{776BE620-B5E9-4E54-B6EC-A31462278DE7}" srcOrd="0" destOrd="0" presId="urn:microsoft.com/office/officeart/2005/8/layout/hierarchy2"/>
    <dgm:cxn modelId="{E47CF7AD-031A-49D8-B349-E491DA6B926D}" type="presParOf" srcId="{5594A40F-D84A-4ECD-906F-7354DA468D5D}" destId="{6BA54CF4-0A29-4AD2-9C90-B29688279B53}" srcOrd="1" destOrd="0" presId="urn:microsoft.com/office/officeart/2005/8/layout/hierarchy2"/>
    <dgm:cxn modelId="{B830DADD-663E-401B-9D96-22BC91BDB007}" type="presParOf" srcId="{7120995E-5132-423D-9771-AAA33D5C189A}" destId="{F265CE7F-EE5A-4D24-B2CE-55976BE8FD7C}" srcOrd="2" destOrd="0" presId="urn:microsoft.com/office/officeart/2005/8/layout/hierarchy2"/>
    <dgm:cxn modelId="{3493B8B9-8B25-498D-A2DC-35B0AD0952A2}" type="presParOf" srcId="{F265CE7F-EE5A-4D24-B2CE-55976BE8FD7C}" destId="{AE20FB3D-C7B4-486D-9F6F-018A75B0C90B}" srcOrd="0" destOrd="0" presId="urn:microsoft.com/office/officeart/2005/8/layout/hierarchy2"/>
    <dgm:cxn modelId="{9C44C419-4D43-4652-9FC6-8B53E84CB6CA}" type="presParOf" srcId="{7120995E-5132-423D-9771-AAA33D5C189A}" destId="{258D8ECA-36F4-4731-B839-86E3049AADB9}" srcOrd="3" destOrd="0" presId="urn:microsoft.com/office/officeart/2005/8/layout/hierarchy2"/>
    <dgm:cxn modelId="{D7EFA461-8756-48DA-95BE-3B49E364709B}" type="presParOf" srcId="{258D8ECA-36F4-4731-B839-86E3049AADB9}" destId="{B49E69CA-0F91-47EC-B643-AD960A0974C8}" srcOrd="0" destOrd="0" presId="urn:microsoft.com/office/officeart/2005/8/layout/hierarchy2"/>
    <dgm:cxn modelId="{EFB649BE-3913-4B01-8DF4-897E49CCBAA9}" type="presParOf" srcId="{258D8ECA-36F4-4731-B839-86E3049AADB9}" destId="{42EFA205-47AA-41B3-A016-761E60C6480E}" srcOrd="1" destOrd="0" presId="urn:microsoft.com/office/officeart/2005/8/layout/hierarchy2"/>
    <dgm:cxn modelId="{7181273D-E9BE-432F-B2D9-8100E8626CEB}" type="presParOf" srcId="{E8D746F7-AA29-4CAD-AF2C-5E09092CD6D4}" destId="{B81378B1-68C7-4D80-8E47-58C26036600A}" srcOrd="2" destOrd="0" presId="urn:microsoft.com/office/officeart/2005/8/layout/hierarchy2"/>
    <dgm:cxn modelId="{59EFAC11-E658-4D98-9AC2-52D6EE63A064}" type="presParOf" srcId="{B81378B1-68C7-4D80-8E47-58C26036600A}" destId="{BD733106-9E3C-4A03-B11D-5B39605C576B}" srcOrd="0" destOrd="0" presId="urn:microsoft.com/office/officeart/2005/8/layout/hierarchy2"/>
    <dgm:cxn modelId="{47555DD5-9034-440F-97AF-E772215706DE}" type="presParOf" srcId="{E8D746F7-AA29-4CAD-AF2C-5E09092CD6D4}" destId="{D2834517-9346-4CDC-8A72-157FC53C218B}" srcOrd="3" destOrd="0" presId="urn:microsoft.com/office/officeart/2005/8/layout/hierarchy2"/>
    <dgm:cxn modelId="{5303EF16-FB32-42D0-A46E-46B634BC380F}" type="presParOf" srcId="{D2834517-9346-4CDC-8A72-157FC53C218B}" destId="{3817AB3B-FDBC-4B7F-B879-08D862642C11}" srcOrd="0" destOrd="0" presId="urn:microsoft.com/office/officeart/2005/8/layout/hierarchy2"/>
    <dgm:cxn modelId="{ED6C610B-7B85-4A49-AA2E-DB583B2E4000}" type="presParOf" srcId="{D2834517-9346-4CDC-8A72-157FC53C218B}" destId="{A9228BC4-1493-488A-9364-DB4F98C092D6}" srcOrd="1" destOrd="0" presId="urn:microsoft.com/office/officeart/2005/8/layout/hierarchy2"/>
    <dgm:cxn modelId="{87350779-D04D-423E-AACE-BAF5562A4545}" type="presParOf" srcId="{A9228BC4-1493-488A-9364-DB4F98C092D6}" destId="{0149C6E7-F994-4201-9DB8-4DC1E1DE6EDF}" srcOrd="0" destOrd="0" presId="urn:microsoft.com/office/officeart/2005/8/layout/hierarchy2"/>
    <dgm:cxn modelId="{EAC4BC75-BA13-41BB-AADA-53DB70F3C71A}" type="presParOf" srcId="{0149C6E7-F994-4201-9DB8-4DC1E1DE6EDF}" destId="{4C277A27-8E84-4C57-81D3-822AEAE1F4A4}" srcOrd="0" destOrd="0" presId="urn:microsoft.com/office/officeart/2005/8/layout/hierarchy2"/>
    <dgm:cxn modelId="{54E1F30C-72CE-41A5-8E93-5334AC004525}" type="presParOf" srcId="{A9228BC4-1493-488A-9364-DB4F98C092D6}" destId="{2E333078-3981-416C-8777-5893F2D2DDF6}" srcOrd="1" destOrd="0" presId="urn:microsoft.com/office/officeart/2005/8/layout/hierarchy2"/>
    <dgm:cxn modelId="{DC4FD492-BD1B-488E-9EFF-CA9FA758F73A}" type="presParOf" srcId="{2E333078-3981-416C-8777-5893F2D2DDF6}" destId="{EBC286AF-BACD-4A79-AD78-7ABBA579E9CD}" srcOrd="0" destOrd="0" presId="urn:microsoft.com/office/officeart/2005/8/layout/hierarchy2"/>
    <dgm:cxn modelId="{212FD8BA-CB80-46B8-83AD-42C8FB448FF0}" type="presParOf" srcId="{2E333078-3981-416C-8777-5893F2D2DDF6}" destId="{E0817CBA-134C-4843-AB0B-FE90EC5CFD5D}" srcOrd="1" destOrd="0" presId="urn:microsoft.com/office/officeart/2005/8/layout/hierarchy2"/>
    <dgm:cxn modelId="{214F1E77-BEFD-4145-AF9C-74A701317B1F}" type="presParOf" srcId="{A9228BC4-1493-488A-9364-DB4F98C092D6}" destId="{7913B474-A619-4E9B-AD85-CDFA7DD9FA0A}" srcOrd="2" destOrd="0" presId="urn:microsoft.com/office/officeart/2005/8/layout/hierarchy2"/>
    <dgm:cxn modelId="{5E90F675-D4B8-4F92-A55F-A9D5E7C8C8DD}" type="presParOf" srcId="{7913B474-A619-4E9B-AD85-CDFA7DD9FA0A}" destId="{8E0CD0E0-F708-410B-A08E-3FFE9144A82F}" srcOrd="0" destOrd="0" presId="urn:microsoft.com/office/officeart/2005/8/layout/hierarchy2"/>
    <dgm:cxn modelId="{20E932AC-29CB-4658-99BF-5519533FFFC8}" type="presParOf" srcId="{A9228BC4-1493-488A-9364-DB4F98C092D6}" destId="{CAC1783F-0DC6-4D94-AC36-00C4544EAB1E}" srcOrd="3" destOrd="0" presId="urn:microsoft.com/office/officeart/2005/8/layout/hierarchy2"/>
    <dgm:cxn modelId="{5AFE8245-4333-41D6-A98F-B5A18EDEE0D7}" type="presParOf" srcId="{CAC1783F-0DC6-4D94-AC36-00C4544EAB1E}" destId="{62842355-B7B5-46AC-BBB0-0206E558F9D7}" srcOrd="0" destOrd="0" presId="urn:microsoft.com/office/officeart/2005/8/layout/hierarchy2"/>
    <dgm:cxn modelId="{42D7580C-6558-4956-8054-097414BA2632}" type="presParOf" srcId="{CAC1783F-0DC6-4D94-AC36-00C4544EAB1E}" destId="{3DD24D44-E1A6-4EA1-B903-59247C4416EE}" srcOrd="1" destOrd="0" presId="urn:microsoft.com/office/officeart/2005/8/layout/hierarchy2"/>
    <dgm:cxn modelId="{F360718B-118E-4FB8-A747-CF3D815837F3}" type="presParOf" srcId="{A9228BC4-1493-488A-9364-DB4F98C092D6}" destId="{8C822FBA-76AA-4CDB-AEA3-81850370932D}" srcOrd="4" destOrd="0" presId="urn:microsoft.com/office/officeart/2005/8/layout/hierarchy2"/>
    <dgm:cxn modelId="{B93F99AE-D9F8-4FD1-A8B1-9CD26C2DD731}" type="presParOf" srcId="{8C822FBA-76AA-4CDB-AEA3-81850370932D}" destId="{B3213B8C-F2A8-4E2E-B7DA-C081FBCEC2A7}" srcOrd="0" destOrd="0" presId="urn:microsoft.com/office/officeart/2005/8/layout/hierarchy2"/>
    <dgm:cxn modelId="{B26F9FD5-7539-4D82-843B-AFDF8845EC4B}" type="presParOf" srcId="{A9228BC4-1493-488A-9364-DB4F98C092D6}" destId="{E5AE599D-5810-4D92-9989-F0A0298D258E}" srcOrd="5" destOrd="0" presId="urn:microsoft.com/office/officeart/2005/8/layout/hierarchy2"/>
    <dgm:cxn modelId="{C284E1FD-D1C7-42AC-A7CA-F2E52827F58F}" type="presParOf" srcId="{E5AE599D-5810-4D92-9989-F0A0298D258E}" destId="{6868B816-EACD-4301-AD45-952DBD8DACC2}" srcOrd="0" destOrd="0" presId="urn:microsoft.com/office/officeart/2005/8/layout/hierarchy2"/>
    <dgm:cxn modelId="{859B0A06-195E-4CA5-9BE1-9A07B1B385E7}" type="presParOf" srcId="{E5AE599D-5810-4D92-9989-F0A0298D258E}" destId="{FCE8D83A-4E1F-4BC3-A476-D95523627224}" srcOrd="1" destOrd="0" presId="urn:microsoft.com/office/officeart/2005/8/layout/hierarchy2"/>
    <dgm:cxn modelId="{28151B5F-74C2-48AF-A23C-2D5E8B245997}" type="presParOf" srcId="{A9228BC4-1493-488A-9364-DB4F98C092D6}" destId="{0CF07AC5-AF7D-4FDB-A301-B16022CA794B}" srcOrd="6" destOrd="0" presId="urn:microsoft.com/office/officeart/2005/8/layout/hierarchy2"/>
    <dgm:cxn modelId="{D240BFA4-56E9-4338-9518-C384C3E7C21B}" type="presParOf" srcId="{0CF07AC5-AF7D-4FDB-A301-B16022CA794B}" destId="{B141311D-2A62-465F-99CA-B6CAB15F71CF}" srcOrd="0" destOrd="0" presId="urn:microsoft.com/office/officeart/2005/8/layout/hierarchy2"/>
    <dgm:cxn modelId="{FFD6717E-B51D-4C88-98B3-3A73B15B518B}" type="presParOf" srcId="{A9228BC4-1493-488A-9364-DB4F98C092D6}" destId="{F63FD38C-EAA4-4088-B1CA-BB7254858AEF}" srcOrd="7" destOrd="0" presId="urn:microsoft.com/office/officeart/2005/8/layout/hierarchy2"/>
    <dgm:cxn modelId="{F82B77C5-C000-4BC4-8734-770C6ADEFC02}" type="presParOf" srcId="{F63FD38C-EAA4-4088-B1CA-BB7254858AEF}" destId="{589503B4-774A-4128-B0AB-4EAA88481EE3}" srcOrd="0" destOrd="0" presId="urn:microsoft.com/office/officeart/2005/8/layout/hierarchy2"/>
    <dgm:cxn modelId="{79A2D780-AC5A-498A-9DF3-024CE36B62AC}" type="presParOf" srcId="{F63FD38C-EAA4-4088-B1CA-BB7254858AEF}" destId="{A17926D8-B1DD-4A22-AD45-E1B57DA1024E}" srcOrd="1" destOrd="0" presId="urn:microsoft.com/office/officeart/2005/8/layout/hierarchy2"/>
    <dgm:cxn modelId="{B67F1974-0885-44EE-9D53-E4CC6D53A3BC}" type="presParOf" srcId="{E8D746F7-AA29-4CAD-AF2C-5E09092CD6D4}" destId="{014DF657-A59B-402F-9359-8751CCDCCE4D}" srcOrd="4" destOrd="0" presId="urn:microsoft.com/office/officeart/2005/8/layout/hierarchy2"/>
    <dgm:cxn modelId="{9859DD73-41D2-49CF-94E2-FD665EEF6FF2}" type="presParOf" srcId="{014DF657-A59B-402F-9359-8751CCDCCE4D}" destId="{D9A5BA0F-EE6C-49F9-AB6A-E4B76BFCCECE}" srcOrd="0" destOrd="0" presId="urn:microsoft.com/office/officeart/2005/8/layout/hierarchy2"/>
    <dgm:cxn modelId="{4F8E90BC-4E3C-4913-BEA5-933C1098F8CE}" type="presParOf" srcId="{E8D746F7-AA29-4CAD-AF2C-5E09092CD6D4}" destId="{76C3528D-835B-43F7-9EDD-1185B43E8666}" srcOrd="5" destOrd="0" presId="urn:microsoft.com/office/officeart/2005/8/layout/hierarchy2"/>
    <dgm:cxn modelId="{3D695492-A67F-47C1-B27D-384ECDA18503}" type="presParOf" srcId="{76C3528D-835B-43F7-9EDD-1185B43E8666}" destId="{A6BD85E5-AD4D-490C-B622-FF145F8D212F}" srcOrd="0" destOrd="0" presId="urn:microsoft.com/office/officeart/2005/8/layout/hierarchy2"/>
    <dgm:cxn modelId="{579709E8-A771-4237-BB92-DE27811D6C6A}" type="presParOf" srcId="{76C3528D-835B-43F7-9EDD-1185B43E8666}" destId="{D41FAF25-EE5F-4026-B3C1-16AD806EEB33}" srcOrd="1" destOrd="0" presId="urn:microsoft.com/office/officeart/2005/8/layout/hierarchy2"/>
    <dgm:cxn modelId="{77DDF5E8-0C29-4914-9725-5C8CD8F47356}" type="presParOf" srcId="{D41FAF25-EE5F-4026-B3C1-16AD806EEB33}" destId="{3E27BBCD-46EA-41DB-9C3B-D6B92CD0FF97}" srcOrd="0" destOrd="0" presId="urn:microsoft.com/office/officeart/2005/8/layout/hierarchy2"/>
    <dgm:cxn modelId="{01CBCB9F-0867-4642-9788-EA957D87001E}" type="presParOf" srcId="{3E27BBCD-46EA-41DB-9C3B-D6B92CD0FF97}" destId="{036C1421-D15B-406B-86E2-3CFC2DA38BC9}" srcOrd="0" destOrd="0" presId="urn:microsoft.com/office/officeart/2005/8/layout/hierarchy2"/>
    <dgm:cxn modelId="{2D437B19-451F-43E1-AA66-6BDC833E308A}" type="presParOf" srcId="{D41FAF25-EE5F-4026-B3C1-16AD806EEB33}" destId="{51CFD276-C247-428D-AE68-90C8A5C38D26}" srcOrd="1" destOrd="0" presId="urn:microsoft.com/office/officeart/2005/8/layout/hierarchy2"/>
    <dgm:cxn modelId="{67CEFCAD-757A-48DA-8088-F691B6175CF2}" type="presParOf" srcId="{51CFD276-C247-428D-AE68-90C8A5C38D26}" destId="{6B5583DC-380C-4DB1-9E7D-4B7D768E9D1F}" srcOrd="0" destOrd="0" presId="urn:microsoft.com/office/officeart/2005/8/layout/hierarchy2"/>
    <dgm:cxn modelId="{971D5DD7-0FD7-4998-97C3-8DAF3038B14E}" type="presParOf" srcId="{51CFD276-C247-428D-AE68-90C8A5C38D26}" destId="{261E55CB-B56D-489A-B82C-F083340762E9}" srcOrd="1" destOrd="0" presId="urn:microsoft.com/office/officeart/2005/8/layout/hierarchy2"/>
    <dgm:cxn modelId="{3A06CF14-B18D-4EB6-9F66-07964FF59B50}" type="presParOf" srcId="{80698C21-FA61-48DC-AFBF-8DAA0A11D422}" destId="{B0451117-51D0-4FE4-BE92-32FFBFE4E7C6}" srcOrd="2" destOrd="0" presId="urn:microsoft.com/office/officeart/2005/8/layout/hierarchy2"/>
    <dgm:cxn modelId="{E5348FCA-0802-4BE8-8EEE-BE9CE87F601B}" type="presParOf" srcId="{B0451117-51D0-4FE4-BE92-32FFBFE4E7C6}" destId="{A3F3DA7D-7579-40F6-BDFA-8572E8399DA1}" srcOrd="0" destOrd="0" presId="urn:microsoft.com/office/officeart/2005/8/layout/hierarchy2"/>
    <dgm:cxn modelId="{801C1987-251E-4386-B41D-C31A292562AA}" type="presParOf" srcId="{80698C21-FA61-48DC-AFBF-8DAA0A11D422}" destId="{5E347E47-B512-44C8-B955-30030BD53092}" srcOrd="3" destOrd="0" presId="urn:microsoft.com/office/officeart/2005/8/layout/hierarchy2"/>
    <dgm:cxn modelId="{18C6F97D-F2BF-422A-A4A2-12B951C0B333}" type="presParOf" srcId="{5E347E47-B512-44C8-B955-30030BD53092}" destId="{0C9461C5-2E0C-4AA3-82C7-853EF5B60AEF}" srcOrd="0" destOrd="0" presId="urn:microsoft.com/office/officeart/2005/8/layout/hierarchy2"/>
    <dgm:cxn modelId="{4991204F-31FC-4A08-BA98-3A723504615E}" type="presParOf" srcId="{5E347E47-B512-44C8-B955-30030BD53092}" destId="{F09A9251-E3D9-4A88-B3A1-F498E631A0BC}" srcOrd="1" destOrd="0" presId="urn:microsoft.com/office/officeart/2005/8/layout/hierarchy2"/>
    <dgm:cxn modelId="{254A0B41-9DEC-4577-BF4D-93DEB500D706}" type="presParOf" srcId="{F09A9251-E3D9-4A88-B3A1-F498E631A0BC}" destId="{C86A3D41-43A2-4A26-B90A-E5608639AA27}" srcOrd="0" destOrd="0" presId="urn:microsoft.com/office/officeart/2005/8/layout/hierarchy2"/>
    <dgm:cxn modelId="{FCE22DED-E46E-460D-A150-BAE59ED330E0}" type="presParOf" srcId="{C86A3D41-43A2-4A26-B90A-E5608639AA27}" destId="{98660DD0-B942-421C-86AC-1701749964D9}" srcOrd="0" destOrd="0" presId="urn:microsoft.com/office/officeart/2005/8/layout/hierarchy2"/>
    <dgm:cxn modelId="{00C6C952-AAC8-4D65-AD77-68F6885C9F09}" type="presParOf" srcId="{F09A9251-E3D9-4A88-B3A1-F498E631A0BC}" destId="{F8360AEC-6A2D-46B2-BC59-8BAFEF526743}" srcOrd="1" destOrd="0" presId="urn:microsoft.com/office/officeart/2005/8/layout/hierarchy2"/>
    <dgm:cxn modelId="{62B5DE14-9174-4E86-980A-7337EDAC4025}" type="presParOf" srcId="{F8360AEC-6A2D-46B2-BC59-8BAFEF526743}" destId="{D51261B5-8CEB-4113-8369-B693F9958509}" srcOrd="0" destOrd="0" presId="urn:microsoft.com/office/officeart/2005/8/layout/hierarchy2"/>
    <dgm:cxn modelId="{20D7CEC9-30FE-4112-BB62-4A5863ABA8F4}" type="presParOf" srcId="{F8360AEC-6A2D-46B2-BC59-8BAFEF526743}" destId="{7570B920-B4B9-4C2F-B6C5-E865D892F28D}" srcOrd="1" destOrd="0" presId="urn:microsoft.com/office/officeart/2005/8/layout/hierarchy2"/>
    <dgm:cxn modelId="{B42BEA5C-550C-4857-BA2D-4465CFA746F6}" type="presParOf" srcId="{7570B920-B4B9-4C2F-B6C5-E865D892F28D}" destId="{ADD680FC-FBB3-4C94-AFEF-968D319664DE}" srcOrd="0" destOrd="0" presId="urn:microsoft.com/office/officeart/2005/8/layout/hierarchy2"/>
    <dgm:cxn modelId="{85A197C1-BC07-4F8E-92D3-54E4C934F6EA}" type="presParOf" srcId="{ADD680FC-FBB3-4C94-AFEF-968D319664DE}" destId="{97F10786-6FC4-483A-AA9A-F5FB3AD6FDD3}" srcOrd="0" destOrd="0" presId="urn:microsoft.com/office/officeart/2005/8/layout/hierarchy2"/>
    <dgm:cxn modelId="{1322ED0E-949A-412A-8583-5D59F642212B}" type="presParOf" srcId="{7570B920-B4B9-4C2F-B6C5-E865D892F28D}" destId="{01279714-F10E-4118-81C4-D01F9EA522B0}" srcOrd="1" destOrd="0" presId="urn:microsoft.com/office/officeart/2005/8/layout/hierarchy2"/>
    <dgm:cxn modelId="{A12E2AF8-0DB4-476C-8261-C78FCB079ADB}" type="presParOf" srcId="{01279714-F10E-4118-81C4-D01F9EA522B0}" destId="{A3518A55-ADB1-4489-A2EB-810819ED44FF}" srcOrd="0" destOrd="0" presId="urn:microsoft.com/office/officeart/2005/8/layout/hierarchy2"/>
    <dgm:cxn modelId="{0F31EE71-E03E-4BE8-B2AA-D22E4E9E533B}" type="presParOf" srcId="{01279714-F10E-4118-81C4-D01F9EA522B0}" destId="{1B833BFE-0154-48DD-AA44-D5796EEEF55F}" srcOrd="1" destOrd="0" presId="urn:microsoft.com/office/officeart/2005/8/layout/hierarchy2"/>
    <dgm:cxn modelId="{3AE28CA9-AEC8-4D03-B36A-D25C4A3BC2D3}" type="presParOf" srcId="{7570B920-B4B9-4C2F-B6C5-E865D892F28D}" destId="{57682455-ECC3-409E-AD05-E75EC8286D57}" srcOrd="2" destOrd="0" presId="urn:microsoft.com/office/officeart/2005/8/layout/hierarchy2"/>
    <dgm:cxn modelId="{365B2FDF-0AE1-47C5-9987-3CD915862FCC}" type="presParOf" srcId="{57682455-ECC3-409E-AD05-E75EC8286D57}" destId="{75C05186-C302-4EB9-A8E0-0205F1417570}" srcOrd="0" destOrd="0" presId="urn:microsoft.com/office/officeart/2005/8/layout/hierarchy2"/>
    <dgm:cxn modelId="{B36B889D-E14A-46CE-BDA5-24A36C8C14AA}" type="presParOf" srcId="{7570B920-B4B9-4C2F-B6C5-E865D892F28D}" destId="{BA151F37-2CC7-4867-B597-0B1C62DF7397}" srcOrd="3" destOrd="0" presId="urn:microsoft.com/office/officeart/2005/8/layout/hierarchy2"/>
    <dgm:cxn modelId="{CE9887A7-F2B8-420F-94EC-7B3AF2825D85}" type="presParOf" srcId="{BA151F37-2CC7-4867-B597-0B1C62DF7397}" destId="{899E6F9F-24E4-4213-BE07-B5402D880AE7}" srcOrd="0" destOrd="0" presId="urn:microsoft.com/office/officeart/2005/8/layout/hierarchy2"/>
    <dgm:cxn modelId="{B6CFFE7F-5D73-4537-923C-772549525BA1}" type="presParOf" srcId="{BA151F37-2CC7-4867-B597-0B1C62DF7397}" destId="{C8E4750B-E829-4457-82A4-BB1927EB1DD0}" srcOrd="1" destOrd="0" presId="urn:microsoft.com/office/officeart/2005/8/layout/hierarchy2"/>
    <dgm:cxn modelId="{70C44A79-F2D8-4FE7-AE9A-5E8215CC67AE}" type="presParOf" srcId="{F09A9251-E3D9-4A88-B3A1-F498E631A0BC}" destId="{1530D571-EFEE-465C-BE02-BC3E0EDB9115}" srcOrd="2" destOrd="0" presId="urn:microsoft.com/office/officeart/2005/8/layout/hierarchy2"/>
    <dgm:cxn modelId="{17FD16BE-0197-443B-A80D-CDD22DF00CD8}" type="presParOf" srcId="{1530D571-EFEE-465C-BE02-BC3E0EDB9115}" destId="{8428ABB3-B230-44B3-9F3F-5106E7EBA791}" srcOrd="0" destOrd="0" presId="urn:microsoft.com/office/officeart/2005/8/layout/hierarchy2"/>
    <dgm:cxn modelId="{49C97DD1-8668-4CA7-856B-F57BCC063460}" type="presParOf" srcId="{F09A9251-E3D9-4A88-B3A1-F498E631A0BC}" destId="{20509B77-5E67-47A9-8DC5-256350DC417C}" srcOrd="3" destOrd="0" presId="urn:microsoft.com/office/officeart/2005/8/layout/hierarchy2"/>
    <dgm:cxn modelId="{9389C3A4-F089-478F-84F9-AA6038EA46C0}" type="presParOf" srcId="{20509B77-5E67-47A9-8DC5-256350DC417C}" destId="{6E7B28CC-100F-4BC2-98FA-A5A2B163D8D5}" srcOrd="0" destOrd="0" presId="urn:microsoft.com/office/officeart/2005/8/layout/hierarchy2"/>
    <dgm:cxn modelId="{A427EBD9-71B4-4F73-A619-B2B195E2A2B5}" type="presParOf" srcId="{20509B77-5E67-47A9-8DC5-256350DC417C}" destId="{BC9FC8FB-7A27-4D71-9899-E65F28FB5BD4}" srcOrd="1" destOrd="0" presId="urn:microsoft.com/office/officeart/2005/8/layout/hierarchy2"/>
    <dgm:cxn modelId="{FAA1017C-9FE7-4A42-8542-954D97281BA2}" type="presParOf" srcId="{BC9FC8FB-7A27-4D71-9899-E65F28FB5BD4}" destId="{C4D7B333-E43A-423E-926A-FD690CF7CF08}" srcOrd="0" destOrd="0" presId="urn:microsoft.com/office/officeart/2005/8/layout/hierarchy2"/>
    <dgm:cxn modelId="{DC02C0E0-CEA1-4F97-8D9A-7FC3ED2E4933}" type="presParOf" srcId="{C4D7B333-E43A-423E-926A-FD690CF7CF08}" destId="{A8ABD895-C4CA-41B7-844C-52913A793C4D}" srcOrd="0" destOrd="0" presId="urn:microsoft.com/office/officeart/2005/8/layout/hierarchy2"/>
    <dgm:cxn modelId="{79CA44D2-88AF-408A-8970-D9CB5B0F1D04}" type="presParOf" srcId="{BC9FC8FB-7A27-4D71-9899-E65F28FB5BD4}" destId="{83DCC5D7-E348-4D9B-BAE2-EFA98B05A3E3}" srcOrd="1" destOrd="0" presId="urn:microsoft.com/office/officeart/2005/8/layout/hierarchy2"/>
    <dgm:cxn modelId="{1DD35F00-2BDD-44B2-AC3F-3024D5DA72DD}" type="presParOf" srcId="{83DCC5D7-E348-4D9B-BAE2-EFA98B05A3E3}" destId="{BD3007AB-9C6F-499D-84F6-BF65E9EDEDB3}" srcOrd="0" destOrd="0" presId="urn:microsoft.com/office/officeart/2005/8/layout/hierarchy2"/>
    <dgm:cxn modelId="{EB0AF05C-A067-4749-8F13-4D616141BC91}" type="presParOf" srcId="{83DCC5D7-E348-4D9B-BAE2-EFA98B05A3E3}" destId="{B2DE992A-252F-4A35-AC05-4C14FAA59262}" srcOrd="1" destOrd="0" presId="urn:microsoft.com/office/officeart/2005/8/layout/hierarchy2"/>
    <dgm:cxn modelId="{9342B06A-F949-4144-BE61-F7FCB9FFA4C3}" type="presParOf" srcId="{BC9FC8FB-7A27-4D71-9899-E65F28FB5BD4}" destId="{16F84B29-AD59-4522-A2B2-54B094164861}" srcOrd="2" destOrd="0" presId="urn:microsoft.com/office/officeart/2005/8/layout/hierarchy2"/>
    <dgm:cxn modelId="{E8E298AD-E025-463C-9BFE-3D86BC6CC10F}" type="presParOf" srcId="{16F84B29-AD59-4522-A2B2-54B094164861}" destId="{6262E1AC-4013-43CA-8893-A5DD4C175C32}" srcOrd="0" destOrd="0" presId="urn:microsoft.com/office/officeart/2005/8/layout/hierarchy2"/>
    <dgm:cxn modelId="{919961AC-64EB-47B8-B69A-63F4B1862EBC}" type="presParOf" srcId="{BC9FC8FB-7A27-4D71-9899-E65F28FB5BD4}" destId="{27B2BD3C-CC0B-4FC4-92BB-2A3ADAF29FB9}" srcOrd="3" destOrd="0" presId="urn:microsoft.com/office/officeart/2005/8/layout/hierarchy2"/>
    <dgm:cxn modelId="{F755CC8D-4C0B-43F5-BE33-1603D5D41FCD}" type="presParOf" srcId="{27B2BD3C-CC0B-4FC4-92BB-2A3ADAF29FB9}" destId="{267ED21E-EE99-444B-A815-1BC691BD32F4}" srcOrd="0" destOrd="0" presId="urn:microsoft.com/office/officeart/2005/8/layout/hierarchy2"/>
    <dgm:cxn modelId="{3503FD9C-3170-4032-9AA1-45F93E66425C}" type="presParOf" srcId="{27B2BD3C-CC0B-4FC4-92BB-2A3ADAF29FB9}" destId="{8BFDDB57-E44B-4C93-95A7-A65433A0F334}" srcOrd="1" destOrd="0" presId="urn:microsoft.com/office/officeart/2005/8/layout/hierarchy2"/>
    <dgm:cxn modelId="{8BB8E67D-FA1E-4BBB-842E-7DA5D5E783C9}" type="presParOf" srcId="{BC9FC8FB-7A27-4D71-9899-E65F28FB5BD4}" destId="{A1B6801B-7B27-41B8-856C-A4658B7EBED0}" srcOrd="4" destOrd="0" presId="urn:microsoft.com/office/officeart/2005/8/layout/hierarchy2"/>
    <dgm:cxn modelId="{5BFF72D5-2365-4AC4-90C2-FBA842536976}" type="presParOf" srcId="{A1B6801B-7B27-41B8-856C-A4658B7EBED0}" destId="{044C9323-3F58-4603-A5DA-6565ACB469D0}" srcOrd="0" destOrd="0" presId="urn:microsoft.com/office/officeart/2005/8/layout/hierarchy2"/>
    <dgm:cxn modelId="{990BAC68-6BCD-4241-8133-53BF571139FE}" type="presParOf" srcId="{BC9FC8FB-7A27-4D71-9899-E65F28FB5BD4}" destId="{D552F83D-9856-4B47-8D4D-4A844F06D10E}" srcOrd="5" destOrd="0" presId="urn:microsoft.com/office/officeart/2005/8/layout/hierarchy2"/>
    <dgm:cxn modelId="{BD64C8D8-1BE8-46D9-AAC1-964116CD4492}" type="presParOf" srcId="{D552F83D-9856-4B47-8D4D-4A844F06D10E}" destId="{37B935C7-3A11-4615-A3AA-1B85E54260A6}" srcOrd="0" destOrd="0" presId="urn:microsoft.com/office/officeart/2005/8/layout/hierarchy2"/>
    <dgm:cxn modelId="{7FF6956F-829B-4862-97A2-8476084AE42A}" type="presParOf" srcId="{D552F83D-9856-4B47-8D4D-4A844F06D10E}" destId="{FB9817AC-0301-4FA0-B952-D5A9E4BE07A3}" srcOrd="1" destOrd="0" presId="urn:microsoft.com/office/officeart/2005/8/layout/hierarchy2"/>
    <dgm:cxn modelId="{7ADA81DB-AACC-4A00-AE42-64B630DE82CD}" type="presParOf" srcId="{BC9FC8FB-7A27-4D71-9899-E65F28FB5BD4}" destId="{4D4C09A4-FA56-4530-831C-CED7B5986CC2}" srcOrd="6" destOrd="0" presId="urn:microsoft.com/office/officeart/2005/8/layout/hierarchy2"/>
    <dgm:cxn modelId="{37D55E37-E223-45B5-B240-FD02EFFA9054}" type="presParOf" srcId="{4D4C09A4-FA56-4530-831C-CED7B5986CC2}" destId="{EE6CEB0E-D441-4C3B-A4C6-87EEFEFDEA37}" srcOrd="0" destOrd="0" presId="urn:microsoft.com/office/officeart/2005/8/layout/hierarchy2"/>
    <dgm:cxn modelId="{4B7341F9-5A39-496A-B0BB-9054AF1275DE}" type="presParOf" srcId="{BC9FC8FB-7A27-4D71-9899-E65F28FB5BD4}" destId="{63EEC6F1-55B6-4EB8-8CA3-ADF7FF998E9B}" srcOrd="7" destOrd="0" presId="urn:microsoft.com/office/officeart/2005/8/layout/hierarchy2"/>
    <dgm:cxn modelId="{CFDFE9F3-0C9B-47EB-8070-15AA4F3379C6}" type="presParOf" srcId="{63EEC6F1-55B6-4EB8-8CA3-ADF7FF998E9B}" destId="{A965335E-D1D3-46F0-8E20-7F46BC05B3ED}" srcOrd="0" destOrd="0" presId="urn:microsoft.com/office/officeart/2005/8/layout/hierarchy2"/>
    <dgm:cxn modelId="{16F4EDD6-8144-46CE-9DDD-623C9E3733FB}" type="presParOf" srcId="{63EEC6F1-55B6-4EB8-8CA3-ADF7FF998E9B}" destId="{6E0DCCC8-810C-4C81-B617-F92158F5A10B}" srcOrd="1" destOrd="0" presId="urn:microsoft.com/office/officeart/2005/8/layout/hierarchy2"/>
    <dgm:cxn modelId="{97478E21-0586-4EB2-A726-8B57BA9B4573}" type="presParOf" srcId="{F09A9251-E3D9-4A88-B3A1-F498E631A0BC}" destId="{E4FBA060-72D5-4FEA-A36B-EFD3EDEBDDBE}" srcOrd="4" destOrd="0" presId="urn:microsoft.com/office/officeart/2005/8/layout/hierarchy2"/>
    <dgm:cxn modelId="{53EB838E-8D4A-4E85-B230-D45B22020C0D}" type="presParOf" srcId="{E4FBA060-72D5-4FEA-A36B-EFD3EDEBDDBE}" destId="{8F5446E5-F49E-476A-9DED-1C14E6857CCC}" srcOrd="0" destOrd="0" presId="urn:microsoft.com/office/officeart/2005/8/layout/hierarchy2"/>
    <dgm:cxn modelId="{7EC0DEC4-8C17-4DE0-BFB4-29E9FE6AB933}" type="presParOf" srcId="{F09A9251-E3D9-4A88-B3A1-F498E631A0BC}" destId="{E8D05A20-AC2B-4DF0-9D00-0CA5FE827146}" srcOrd="5" destOrd="0" presId="urn:microsoft.com/office/officeart/2005/8/layout/hierarchy2"/>
    <dgm:cxn modelId="{C8CD5D24-33F6-4570-8C16-4A3FC78EE025}" type="presParOf" srcId="{E8D05A20-AC2B-4DF0-9D00-0CA5FE827146}" destId="{A1E9E0DA-45F6-446D-A790-33DDA494E006}" srcOrd="0" destOrd="0" presId="urn:microsoft.com/office/officeart/2005/8/layout/hierarchy2"/>
    <dgm:cxn modelId="{1738B52F-9678-46CD-9996-B43DF5DC4344}" type="presParOf" srcId="{E8D05A20-AC2B-4DF0-9D00-0CA5FE827146}" destId="{42B7769B-F270-4916-81BE-F17B0C8E82A3}" srcOrd="1" destOrd="0" presId="urn:microsoft.com/office/officeart/2005/8/layout/hierarchy2"/>
    <dgm:cxn modelId="{D6333838-ECA9-430B-875C-BCF1F11AEEC7}" type="presParOf" srcId="{42B7769B-F270-4916-81BE-F17B0C8E82A3}" destId="{9F1B707A-54EB-4709-900F-99AE8FB81438}" srcOrd="0" destOrd="0" presId="urn:microsoft.com/office/officeart/2005/8/layout/hierarchy2"/>
    <dgm:cxn modelId="{B51281A0-DC3C-4A9E-A4DC-2A2289CF2040}" type="presParOf" srcId="{9F1B707A-54EB-4709-900F-99AE8FB81438}" destId="{FBE4E9E8-D108-4E86-A379-31C44F01265D}" srcOrd="0" destOrd="0" presId="urn:microsoft.com/office/officeart/2005/8/layout/hierarchy2"/>
    <dgm:cxn modelId="{12092755-4566-4593-B23B-918CB1D1B56C}" type="presParOf" srcId="{42B7769B-F270-4916-81BE-F17B0C8E82A3}" destId="{E4B005F4-B4AD-40A3-B3B1-337454FC885B}" srcOrd="1" destOrd="0" presId="urn:microsoft.com/office/officeart/2005/8/layout/hierarchy2"/>
    <dgm:cxn modelId="{521A344D-6849-455C-87BD-70B56C9E1E83}" type="presParOf" srcId="{E4B005F4-B4AD-40A3-B3B1-337454FC885B}" destId="{2601CFF6-9264-4D03-88BB-F4174E2230F4}" srcOrd="0" destOrd="0" presId="urn:microsoft.com/office/officeart/2005/8/layout/hierarchy2"/>
    <dgm:cxn modelId="{B4C9E606-E1E4-41D2-9335-34B586A1F912}" type="presParOf" srcId="{E4B005F4-B4AD-40A3-B3B1-337454FC885B}" destId="{04473E82-5F02-4408-8660-B99538E08D95}" srcOrd="1" destOrd="0" presId="urn:microsoft.com/office/officeart/2005/8/layout/hierarchy2"/>
    <dgm:cxn modelId="{C297EFA5-E208-477A-886F-7E46655F4EEF}" type="presParOf" srcId="{42B7769B-F270-4916-81BE-F17B0C8E82A3}" destId="{AD5D390B-C55B-493F-BA79-BD9AEAA0A426}" srcOrd="2" destOrd="0" presId="urn:microsoft.com/office/officeart/2005/8/layout/hierarchy2"/>
    <dgm:cxn modelId="{454AC192-9DCE-47AF-8E31-65E28AF38D0A}" type="presParOf" srcId="{AD5D390B-C55B-493F-BA79-BD9AEAA0A426}" destId="{EA4B78C0-9F48-4227-8516-2D6B3E747B37}" srcOrd="0" destOrd="0" presId="urn:microsoft.com/office/officeart/2005/8/layout/hierarchy2"/>
    <dgm:cxn modelId="{E61CF8E3-909E-4C8E-905C-AC1F25B703FA}" type="presParOf" srcId="{42B7769B-F270-4916-81BE-F17B0C8E82A3}" destId="{CBBDE1FE-BFC1-407D-B388-24FFA8856254}" srcOrd="3" destOrd="0" presId="urn:microsoft.com/office/officeart/2005/8/layout/hierarchy2"/>
    <dgm:cxn modelId="{DF137897-74C4-48CB-9F67-D02934E07A70}" type="presParOf" srcId="{CBBDE1FE-BFC1-407D-B388-24FFA8856254}" destId="{57C903EF-4332-4B07-95A7-5659716919A0}" srcOrd="0" destOrd="0" presId="urn:microsoft.com/office/officeart/2005/8/layout/hierarchy2"/>
    <dgm:cxn modelId="{97996A5F-7FF9-4AE9-80B4-B59EE4765418}" type="presParOf" srcId="{CBBDE1FE-BFC1-407D-B388-24FFA8856254}" destId="{A2766159-0D47-40B0-A666-EE737B202971}" srcOrd="1" destOrd="0" presId="urn:microsoft.com/office/officeart/2005/8/layout/hierarchy2"/>
    <dgm:cxn modelId="{DEBB4103-020B-4DE5-910A-C41FC86B9AC0}" type="presParOf" srcId="{42B7769B-F270-4916-81BE-F17B0C8E82A3}" destId="{D20A260D-3CA8-4473-83EE-72726DFA6F82}" srcOrd="4" destOrd="0" presId="urn:microsoft.com/office/officeart/2005/8/layout/hierarchy2"/>
    <dgm:cxn modelId="{ABF639FE-712A-454C-A0CC-858EA67EC2B6}" type="presParOf" srcId="{D20A260D-3CA8-4473-83EE-72726DFA6F82}" destId="{171CB967-7F7A-42EB-BCCF-F72AA931450C}" srcOrd="0" destOrd="0" presId="urn:microsoft.com/office/officeart/2005/8/layout/hierarchy2"/>
    <dgm:cxn modelId="{551DAFD0-9DE1-4BB9-8835-800F28BEFEC8}" type="presParOf" srcId="{42B7769B-F270-4916-81BE-F17B0C8E82A3}" destId="{652EC325-8857-4426-B5BE-780EE93253A9}" srcOrd="5" destOrd="0" presId="urn:microsoft.com/office/officeart/2005/8/layout/hierarchy2"/>
    <dgm:cxn modelId="{597418D9-B475-445F-A76B-21042B1EB60D}" type="presParOf" srcId="{652EC325-8857-4426-B5BE-780EE93253A9}" destId="{C2CB8271-76AC-4CA3-8549-483222D6F934}" srcOrd="0" destOrd="0" presId="urn:microsoft.com/office/officeart/2005/8/layout/hierarchy2"/>
    <dgm:cxn modelId="{C4A8B258-A4CC-46B1-A6DF-EF41F55CA64F}" type="presParOf" srcId="{652EC325-8857-4426-B5BE-780EE93253A9}" destId="{124C6489-58B5-4E73-A4A8-61178A7D6F6E}" srcOrd="1" destOrd="0" presId="urn:microsoft.com/office/officeart/2005/8/layout/hierarchy2"/>
    <dgm:cxn modelId="{37BF95D2-E40C-4C96-A21B-FDFBA1ACECFC}" type="presParOf" srcId="{42B7769B-F270-4916-81BE-F17B0C8E82A3}" destId="{C3BCE865-45E2-4F10-8DFC-C1556569F622}" srcOrd="6" destOrd="0" presId="urn:microsoft.com/office/officeart/2005/8/layout/hierarchy2"/>
    <dgm:cxn modelId="{7581FBD1-53DC-4D37-A189-F94B94ED4F54}" type="presParOf" srcId="{C3BCE865-45E2-4F10-8DFC-C1556569F622}" destId="{9A8DD7A1-1F3C-4DBD-8F63-63109A56FF4D}" srcOrd="0" destOrd="0" presId="urn:microsoft.com/office/officeart/2005/8/layout/hierarchy2"/>
    <dgm:cxn modelId="{8EBBE7BB-8548-41BD-8949-A46DD652AA60}" type="presParOf" srcId="{42B7769B-F270-4916-81BE-F17B0C8E82A3}" destId="{AC223E80-0A30-4E07-8D31-E92D12837996}" srcOrd="7" destOrd="0" presId="urn:microsoft.com/office/officeart/2005/8/layout/hierarchy2"/>
    <dgm:cxn modelId="{B1C800D1-73A0-4406-AA74-E3B8E1B97944}" type="presParOf" srcId="{AC223E80-0A30-4E07-8D31-E92D12837996}" destId="{A51231F8-1473-4614-83DB-5C787C5991B4}" srcOrd="0" destOrd="0" presId="urn:microsoft.com/office/officeart/2005/8/layout/hierarchy2"/>
    <dgm:cxn modelId="{E45D6711-C2EC-45E6-A708-9A9050355870}" type="presParOf" srcId="{AC223E80-0A30-4E07-8D31-E92D12837996}" destId="{71B582D9-C9DE-47E7-9AB4-64C8D32E46A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C1C1680F-7B04-46C0-A601-9811B3347325}"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2B5C5FEE-B4BC-4C8B-97E9-88FDD47BCC0E}">
      <dgm:prSet phldrT="[Text]" custT="1"/>
      <dgm:spPr/>
      <dgm:t>
        <a:bodyPr/>
        <a:lstStyle/>
        <a:p>
          <a:r>
            <a:rPr lang="de-DE" sz="1600" b="1" dirty="0"/>
            <a:t>Alternativen zu </a:t>
          </a:r>
          <a:r>
            <a:rPr lang="de-DE" sz="1600" b="1" dirty="0" err="1"/>
            <a:t>eCG</a:t>
          </a:r>
          <a:endParaRPr lang="de-DE" sz="1600" b="1" dirty="0"/>
        </a:p>
      </dgm:t>
    </dgm:pt>
    <dgm:pt modelId="{0CF399CB-C68C-4ADD-ADD8-1525D0B006B3}" type="parTrans" cxnId="{895C06B6-8704-40AC-95AC-A4AA38B5388F}">
      <dgm:prSet/>
      <dgm:spPr/>
      <dgm:t>
        <a:bodyPr/>
        <a:lstStyle/>
        <a:p>
          <a:endParaRPr lang="de-DE"/>
        </a:p>
      </dgm:t>
    </dgm:pt>
    <dgm:pt modelId="{37C59BC7-553C-41D5-8561-E9B20E14DCDE}" type="sibTrans" cxnId="{895C06B6-8704-40AC-95AC-A4AA38B5388F}">
      <dgm:prSet/>
      <dgm:spPr/>
      <dgm:t>
        <a:bodyPr/>
        <a:lstStyle/>
        <a:p>
          <a:endParaRPr lang="de-DE"/>
        </a:p>
      </dgm:t>
    </dgm:pt>
    <dgm:pt modelId="{51ADF014-13A8-4F58-8B53-2309B5C5D1A3}">
      <dgm:prSet phldrT="[Text]" custT="1"/>
      <dgm:spPr/>
      <dgm:t>
        <a:bodyPr/>
        <a:lstStyle/>
        <a:p>
          <a:r>
            <a:rPr lang="de-DE" sz="1800" b="1" dirty="0"/>
            <a:t>Zootechnik</a:t>
          </a:r>
        </a:p>
      </dgm:t>
    </dgm:pt>
    <dgm:pt modelId="{F4381AA4-3E21-4D88-A2E6-36F2318F1D05}" type="parTrans" cxnId="{215FCE92-2DD4-410D-80B5-E013F0094351}">
      <dgm:prSet/>
      <dgm:spPr/>
      <dgm:t>
        <a:bodyPr/>
        <a:lstStyle/>
        <a:p>
          <a:endParaRPr lang="de-DE" b="1"/>
        </a:p>
      </dgm:t>
    </dgm:pt>
    <dgm:pt modelId="{6A0796BD-4100-4A5C-93C3-19678B44AEE6}" type="sibTrans" cxnId="{215FCE92-2DD4-410D-80B5-E013F0094351}">
      <dgm:prSet/>
      <dgm:spPr/>
      <dgm:t>
        <a:bodyPr/>
        <a:lstStyle/>
        <a:p>
          <a:endParaRPr lang="de-DE"/>
        </a:p>
      </dgm:t>
    </dgm:pt>
    <dgm:pt modelId="{344C9CC6-2FAD-4B68-9670-BF254A00EAEC}">
      <dgm:prSet phldrT="[Text]" custT="1"/>
      <dgm:spPr/>
      <dgm:t>
        <a:bodyPr/>
        <a:lstStyle/>
        <a:p>
          <a:r>
            <a:rPr lang="de-DE" sz="2200" b="1" dirty="0"/>
            <a:t>Tierkontakt</a:t>
          </a:r>
        </a:p>
      </dgm:t>
    </dgm:pt>
    <dgm:pt modelId="{4D470C1C-5976-4E11-A22B-3141D8C25DDD}" type="parTrans" cxnId="{4D9C15D9-C9BC-4603-BD8F-2A1F415940AD}">
      <dgm:prSet/>
      <dgm:spPr/>
      <dgm:t>
        <a:bodyPr/>
        <a:lstStyle/>
        <a:p>
          <a:endParaRPr lang="de-DE" b="1"/>
        </a:p>
      </dgm:t>
    </dgm:pt>
    <dgm:pt modelId="{A5B7FF8D-1BE9-49F0-BD75-093773F22C12}" type="sibTrans" cxnId="{4D9C15D9-C9BC-4603-BD8F-2A1F415940AD}">
      <dgm:prSet/>
      <dgm:spPr/>
      <dgm:t>
        <a:bodyPr/>
        <a:lstStyle/>
        <a:p>
          <a:endParaRPr lang="de-DE"/>
        </a:p>
      </dgm:t>
    </dgm:pt>
    <dgm:pt modelId="{5FC1E4FD-E480-424B-ACDB-02A45E43FCD2}">
      <dgm:prSet custT="1"/>
      <dgm:spPr/>
      <dgm:t>
        <a:bodyPr/>
        <a:lstStyle/>
        <a:p>
          <a:r>
            <a:rPr lang="de-DE" sz="2200" b="1" dirty="0"/>
            <a:t>Fütterung</a:t>
          </a:r>
        </a:p>
      </dgm:t>
    </dgm:pt>
    <dgm:pt modelId="{5D1C528A-FEBE-40A1-BA4F-3387485F0061}" type="parTrans" cxnId="{D33B4108-5924-437F-B12F-2B73CABEBE89}">
      <dgm:prSet/>
      <dgm:spPr/>
      <dgm:t>
        <a:bodyPr/>
        <a:lstStyle/>
        <a:p>
          <a:endParaRPr lang="de-DE" b="1"/>
        </a:p>
      </dgm:t>
    </dgm:pt>
    <dgm:pt modelId="{8F7542F0-AF6B-4BA0-9C84-0D79C5B87123}" type="sibTrans" cxnId="{D33B4108-5924-437F-B12F-2B73CABEBE89}">
      <dgm:prSet/>
      <dgm:spPr/>
      <dgm:t>
        <a:bodyPr/>
        <a:lstStyle/>
        <a:p>
          <a:endParaRPr lang="de-DE"/>
        </a:p>
      </dgm:t>
    </dgm:pt>
    <dgm:pt modelId="{009740BB-E91F-4D2C-B98A-0202C4169B52}">
      <dgm:prSet custT="1"/>
      <dgm:spPr/>
      <dgm:t>
        <a:bodyPr/>
        <a:lstStyle/>
        <a:p>
          <a:r>
            <a:rPr lang="de-DE" sz="2200" b="1" dirty="0"/>
            <a:t>Umgebung</a:t>
          </a:r>
        </a:p>
      </dgm:t>
    </dgm:pt>
    <dgm:pt modelId="{E21D7442-4E7D-4673-B6EE-0EC2A115D160}" type="parTrans" cxnId="{BB075DA7-315C-494B-AAAA-196BBABD123E}">
      <dgm:prSet/>
      <dgm:spPr/>
      <dgm:t>
        <a:bodyPr/>
        <a:lstStyle/>
        <a:p>
          <a:endParaRPr lang="de-DE" b="1"/>
        </a:p>
      </dgm:t>
    </dgm:pt>
    <dgm:pt modelId="{FC9A800E-2D15-44E2-B934-28D672467B42}" type="sibTrans" cxnId="{BB075DA7-315C-494B-AAAA-196BBABD123E}">
      <dgm:prSet/>
      <dgm:spPr/>
      <dgm:t>
        <a:bodyPr/>
        <a:lstStyle/>
        <a:p>
          <a:endParaRPr lang="de-DE"/>
        </a:p>
      </dgm:t>
    </dgm:pt>
    <dgm:pt modelId="{BB111CB2-D697-4F41-8E53-FF4D0C2B13AA}" type="pres">
      <dgm:prSet presAssocID="{C1C1680F-7B04-46C0-A601-9811B3347325}" presName="diagram" presStyleCnt="0">
        <dgm:presLayoutVars>
          <dgm:chPref val="1"/>
          <dgm:dir/>
          <dgm:animOne val="branch"/>
          <dgm:animLvl val="lvl"/>
          <dgm:resizeHandles val="exact"/>
        </dgm:presLayoutVars>
      </dgm:prSet>
      <dgm:spPr/>
    </dgm:pt>
    <dgm:pt modelId="{44C9F70E-F86B-4B7D-8B28-302EE8A5DE83}" type="pres">
      <dgm:prSet presAssocID="{2B5C5FEE-B4BC-4C8B-97E9-88FDD47BCC0E}" presName="root1" presStyleCnt="0"/>
      <dgm:spPr/>
    </dgm:pt>
    <dgm:pt modelId="{8DF2C23E-84A8-499B-A1E9-51848A5485AD}" type="pres">
      <dgm:prSet presAssocID="{2B5C5FEE-B4BC-4C8B-97E9-88FDD47BCC0E}" presName="LevelOneTextNode" presStyleLbl="node0" presStyleIdx="0" presStyleCnt="1" custLinFactNeighborX="-98047" custLinFactNeighborY="-2281">
        <dgm:presLayoutVars>
          <dgm:chPref val="3"/>
        </dgm:presLayoutVars>
      </dgm:prSet>
      <dgm:spPr/>
    </dgm:pt>
    <dgm:pt modelId="{9482544B-7AA3-48B3-BF4F-15F487AED78D}" type="pres">
      <dgm:prSet presAssocID="{2B5C5FEE-B4BC-4C8B-97E9-88FDD47BCC0E}" presName="level2hierChild" presStyleCnt="0"/>
      <dgm:spPr/>
    </dgm:pt>
    <dgm:pt modelId="{2B035F9B-972D-4473-AD83-B87A65FAA8F7}" type="pres">
      <dgm:prSet presAssocID="{F4381AA4-3E21-4D88-A2E6-36F2318F1D05}" presName="conn2-1" presStyleLbl="parChTrans1D2" presStyleIdx="0" presStyleCnt="1"/>
      <dgm:spPr/>
    </dgm:pt>
    <dgm:pt modelId="{94FB544A-67A6-4C87-AA4F-5F1E97C76C80}" type="pres">
      <dgm:prSet presAssocID="{F4381AA4-3E21-4D88-A2E6-36F2318F1D05}" presName="connTx" presStyleLbl="parChTrans1D2" presStyleIdx="0" presStyleCnt="1"/>
      <dgm:spPr/>
    </dgm:pt>
    <dgm:pt modelId="{7DEF6807-C86E-4494-A340-FC12D2812CCF}" type="pres">
      <dgm:prSet presAssocID="{51ADF014-13A8-4F58-8B53-2309B5C5D1A3}" presName="root2" presStyleCnt="0"/>
      <dgm:spPr/>
    </dgm:pt>
    <dgm:pt modelId="{00EBE9DE-9C99-463E-8FB0-AA769D8C6C79}" type="pres">
      <dgm:prSet presAssocID="{51ADF014-13A8-4F58-8B53-2309B5C5D1A3}" presName="LevelTwoTextNode" presStyleLbl="node2" presStyleIdx="0" presStyleCnt="1" custLinFactNeighborX="-26595" custLinFactNeighborY="-2066">
        <dgm:presLayoutVars>
          <dgm:chPref val="3"/>
        </dgm:presLayoutVars>
      </dgm:prSet>
      <dgm:spPr/>
    </dgm:pt>
    <dgm:pt modelId="{203E389B-8C63-451B-9B2D-2A9DD8320DC6}" type="pres">
      <dgm:prSet presAssocID="{51ADF014-13A8-4F58-8B53-2309B5C5D1A3}" presName="level3hierChild" presStyleCnt="0"/>
      <dgm:spPr/>
    </dgm:pt>
    <dgm:pt modelId="{D20CB121-3D62-4D6D-BB49-15CB76C5EFCD}" type="pres">
      <dgm:prSet presAssocID="{4D470C1C-5976-4E11-A22B-3141D8C25DDD}" presName="conn2-1" presStyleLbl="parChTrans1D3" presStyleIdx="0" presStyleCnt="3"/>
      <dgm:spPr/>
    </dgm:pt>
    <dgm:pt modelId="{59A44227-ABEE-4FB9-B11D-29E1D1CA8DAC}" type="pres">
      <dgm:prSet presAssocID="{4D470C1C-5976-4E11-A22B-3141D8C25DDD}" presName="connTx" presStyleLbl="parChTrans1D3" presStyleIdx="0" presStyleCnt="3"/>
      <dgm:spPr/>
    </dgm:pt>
    <dgm:pt modelId="{ED4D98CF-A96A-4E00-8650-E6FCDC57E809}" type="pres">
      <dgm:prSet presAssocID="{344C9CC6-2FAD-4B68-9670-BF254A00EAEC}" presName="root2" presStyleCnt="0"/>
      <dgm:spPr/>
    </dgm:pt>
    <dgm:pt modelId="{67B77789-5881-43EC-8D6D-15D982BC17C6}" type="pres">
      <dgm:prSet presAssocID="{344C9CC6-2FAD-4B68-9670-BF254A00EAEC}" presName="LevelTwoTextNode" presStyleLbl="node3" presStyleIdx="0" presStyleCnt="3" custScaleX="82645" custScaleY="82645" custLinFactNeighborX="1145" custLinFactNeighborY="1107">
        <dgm:presLayoutVars>
          <dgm:chPref val="3"/>
        </dgm:presLayoutVars>
      </dgm:prSet>
      <dgm:spPr/>
    </dgm:pt>
    <dgm:pt modelId="{DF8CC1AB-F4CC-4DE5-AD09-E844AFBE984B}" type="pres">
      <dgm:prSet presAssocID="{344C9CC6-2FAD-4B68-9670-BF254A00EAEC}" presName="level3hierChild" presStyleCnt="0"/>
      <dgm:spPr/>
    </dgm:pt>
    <dgm:pt modelId="{774453E5-2972-4DB2-B3E0-C47596D300DA}" type="pres">
      <dgm:prSet presAssocID="{5D1C528A-FEBE-40A1-BA4F-3387485F0061}" presName="conn2-1" presStyleLbl="parChTrans1D3" presStyleIdx="1" presStyleCnt="3"/>
      <dgm:spPr/>
    </dgm:pt>
    <dgm:pt modelId="{09029168-2D81-4166-BFCB-5BC5CB16107D}" type="pres">
      <dgm:prSet presAssocID="{5D1C528A-FEBE-40A1-BA4F-3387485F0061}" presName="connTx" presStyleLbl="parChTrans1D3" presStyleIdx="1" presStyleCnt="3"/>
      <dgm:spPr/>
    </dgm:pt>
    <dgm:pt modelId="{98378EAA-EEBF-4DD9-9332-0998242712A5}" type="pres">
      <dgm:prSet presAssocID="{5FC1E4FD-E480-424B-ACDB-02A45E43FCD2}" presName="root2" presStyleCnt="0"/>
      <dgm:spPr/>
    </dgm:pt>
    <dgm:pt modelId="{35D359A5-5C76-4836-85F0-41570F66EA00}" type="pres">
      <dgm:prSet presAssocID="{5FC1E4FD-E480-424B-ACDB-02A45E43FCD2}" presName="LevelTwoTextNode" presStyleLbl="node3" presStyleIdx="1" presStyleCnt="3" custScaleX="82645" custScaleY="82645" custLinFactNeighborX="1145" custLinFactNeighborY="1107">
        <dgm:presLayoutVars>
          <dgm:chPref val="3"/>
        </dgm:presLayoutVars>
      </dgm:prSet>
      <dgm:spPr/>
    </dgm:pt>
    <dgm:pt modelId="{8D44956B-2805-44E0-B15A-167A0D29365A}" type="pres">
      <dgm:prSet presAssocID="{5FC1E4FD-E480-424B-ACDB-02A45E43FCD2}" presName="level3hierChild" presStyleCnt="0"/>
      <dgm:spPr/>
    </dgm:pt>
    <dgm:pt modelId="{9A68E361-BADA-43A5-90AC-B2E5C49C430A}" type="pres">
      <dgm:prSet presAssocID="{E21D7442-4E7D-4673-B6EE-0EC2A115D160}" presName="conn2-1" presStyleLbl="parChTrans1D3" presStyleIdx="2" presStyleCnt="3"/>
      <dgm:spPr/>
    </dgm:pt>
    <dgm:pt modelId="{50FAA6C0-1868-45B3-A275-2909C332F7D4}" type="pres">
      <dgm:prSet presAssocID="{E21D7442-4E7D-4673-B6EE-0EC2A115D160}" presName="connTx" presStyleLbl="parChTrans1D3" presStyleIdx="2" presStyleCnt="3"/>
      <dgm:spPr/>
    </dgm:pt>
    <dgm:pt modelId="{17A83A22-0FFB-4D93-BC60-664B1A3846F5}" type="pres">
      <dgm:prSet presAssocID="{009740BB-E91F-4D2C-B98A-0202C4169B52}" presName="root2" presStyleCnt="0"/>
      <dgm:spPr/>
    </dgm:pt>
    <dgm:pt modelId="{13C6EE17-7923-48EF-A25B-EF933E5C263E}" type="pres">
      <dgm:prSet presAssocID="{009740BB-E91F-4D2C-B98A-0202C4169B52}" presName="LevelTwoTextNode" presStyleLbl="node3" presStyleIdx="2" presStyleCnt="3" custScaleX="82645" custScaleY="82645" custLinFactNeighborX="1145" custLinFactNeighborY="1107">
        <dgm:presLayoutVars>
          <dgm:chPref val="3"/>
        </dgm:presLayoutVars>
      </dgm:prSet>
      <dgm:spPr/>
    </dgm:pt>
    <dgm:pt modelId="{2711DAA2-3877-4BB6-AA96-545D57DEC59F}" type="pres">
      <dgm:prSet presAssocID="{009740BB-E91F-4D2C-B98A-0202C4169B52}" presName="level3hierChild" presStyleCnt="0"/>
      <dgm:spPr/>
    </dgm:pt>
  </dgm:ptLst>
  <dgm:cxnLst>
    <dgm:cxn modelId="{D33B4108-5924-437F-B12F-2B73CABEBE89}" srcId="{51ADF014-13A8-4F58-8B53-2309B5C5D1A3}" destId="{5FC1E4FD-E480-424B-ACDB-02A45E43FCD2}" srcOrd="1" destOrd="0" parTransId="{5D1C528A-FEBE-40A1-BA4F-3387485F0061}" sibTransId="{8F7542F0-AF6B-4BA0-9C84-0D79C5B87123}"/>
    <dgm:cxn modelId="{1534570B-0728-44D5-8682-EF15E5E1A29D}" type="presOf" srcId="{E21D7442-4E7D-4673-B6EE-0EC2A115D160}" destId="{50FAA6C0-1868-45B3-A275-2909C332F7D4}" srcOrd="1" destOrd="0" presId="urn:microsoft.com/office/officeart/2005/8/layout/hierarchy2"/>
    <dgm:cxn modelId="{36761118-312A-4F6F-80D5-649B2E42F501}" type="presOf" srcId="{009740BB-E91F-4D2C-B98A-0202C4169B52}" destId="{13C6EE17-7923-48EF-A25B-EF933E5C263E}" srcOrd="0" destOrd="0" presId="urn:microsoft.com/office/officeart/2005/8/layout/hierarchy2"/>
    <dgm:cxn modelId="{BC13ED45-57C2-4D21-A1D8-2E371D3C36A0}" type="presOf" srcId="{5D1C528A-FEBE-40A1-BA4F-3387485F0061}" destId="{774453E5-2972-4DB2-B3E0-C47596D300DA}" srcOrd="0" destOrd="0" presId="urn:microsoft.com/office/officeart/2005/8/layout/hierarchy2"/>
    <dgm:cxn modelId="{04B4DB67-1D33-412D-96B5-90496F26C494}" type="presOf" srcId="{51ADF014-13A8-4F58-8B53-2309B5C5D1A3}" destId="{00EBE9DE-9C99-463E-8FB0-AA769D8C6C79}" srcOrd="0" destOrd="0" presId="urn:microsoft.com/office/officeart/2005/8/layout/hierarchy2"/>
    <dgm:cxn modelId="{8F477F6A-FEA4-4D29-8FF1-2DB2CEEF78FE}" type="presOf" srcId="{4D470C1C-5976-4E11-A22B-3141D8C25DDD}" destId="{59A44227-ABEE-4FB9-B11D-29E1D1CA8DAC}" srcOrd="1" destOrd="0" presId="urn:microsoft.com/office/officeart/2005/8/layout/hierarchy2"/>
    <dgm:cxn modelId="{BFCE426C-352E-49D5-BBB3-B194761073E1}" type="presOf" srcId="{344C9CC6-2FAD-4B68-9670-BF254A00EAEC}" destId="{67B77789-5881-43EC-8D6D-15D982BC17C6}" srcOrd="0" destOrd="0" presId="urn:microsoft.com/office/officeart/2005/8/layout/hierarchy2"/>
    <dgm:cxn modelId="{CC35A24D-DB7C-47C2-B8C9-53131655E1D9}" type="presOf" srcId="{5D1C528A-FEBE-40A1-BA4F-3387485F0061}" destId="{09029168-2D81-4166-BFCB-5BC5CB16107D}" srcOrd="1" destOrd="0" presId="urn:microsoft.com/office/officeart/2005/8/layout/hierarchy2"/>
    <dgm:cxn modelId="{6C56BC7E-2FE1-417F-A879-9E1FBA363B6E}" type="presOf" srcId="{4D470C1C-5976-4E11-A22B-3141D8C25DDD}" destId="{D20CB121-3D62-4D6D-BB49-15CB76C5EFCD}" srcOrd="0" destOrd="0" presId="urn:microsoft.com/office/officeart/2005/8/layout/hierarchy2"/>
    <dgm:cxn modelId="{FB5E1883-916A-4F33-B839-4124817AAD8D}" type="presOf" srcId="{C1C1680F-7B04-46C0-A601-9811B3347325}" destId="{BB111CB2-D697-4F41-8E53-FF4D0C2B13AA}" srcOrd="0" destOrd="0" presId="urn:microsoft.com/office/officeart/2005/8/layout/hierarchy2"/>
    <dgm:cxn modelId="{26E00E87-C1C2-48D5-BDB3-0C1D1E682EA5}" type="presOf" srcId="{F4381AA4-3E21-4D88-A2E6-36F2318F1D05}" destId="{94FB544A-67A6-4C87-AA4F-5F1E97C76C80}" srcOrd="1" destOrd="0" presId="urn:microsoft.com/office/officeart/2005/8/layout/hierarchy2"/>
    <dgm:cxn modelId="{215FCE92-2DD4-410D-80B5-E013F0094351}" srcId="{2B5C5FEE-B4BC-4C8B-97E9-88FDD47BCC0E}" destId="{51ADF014-13A8-4F58-8B53-2309B5C5D1A3}" srcOrd="0" destOrd="0" parTransId="{F4381AA4-3E21-4D88-A2E6-36F2318F1D05}" sibTransId="{6A0796BD-4100-4A5C-93C3-19678B44AEE6}"/>
    <dgm:cxn modelId="{BB075DA7-315C-494B-AAAA-196BBABD123E}" srcId="{51ADF014-13A8-4F58-8B53-2309B5C5D1A3}" destId="{009740BB-E91F-4D2C-B98A-0202C4169B52}" srcOrd="2" destOrd="0" parTransId="{E21D7442-4E7D-4673-B6EE-0EC2A115D160}" sibTransId="{FC9A800E-2D15-44E2-B934-28D672467B42}"/>
    <dgm:cxn modelId="{E1C8A9A9-9F05-42A3-AFAE-DC09733ECCBE}" type="presOf" srcId="{2B5C5FEE-B4BC-4C8B-97E9-88FDD47BCC0E}" destId="{8DF2C23E-84A8-499B-A1E9-51848A5485AD}" srcOrd="0" destOrd="0" presId="urn:microsoft.com/office/officeart/2005/8/layout/hierarchy2"/>
    <dgm:cxn modelId="{895C06B6-8704-40AC-95AC-A4AA38B5388F}" srcId="{C1C1680F-7B04-46C0-A601-9811B3347325}" destId="{2B5C5FEE-B4BC-4C8B-97E9-88FDD47BCC0E}" srcOrd="0" destOrd="0" parTransId="{0CF399CB-C68C-4ADD-ADD8-1525D0B006B3}" sibTransId="{37C59BC7-553C-41D5-8561-E9B20E14DCDE}"/>
    <dgm:cxn modelId="{A84686D3-FE93-45F6-9D0E-59DF6DD2DD38}" type="presOf" srcId="{5FC1E4FD-E480-424B-ACDB-02A45E43FCD2}" destId="{35D359A5-5C76-4836-85F0-41570F66EA00}" srcOrd="0" destOrd="0" presId="urn:microsoft.com/office/officeart/2005/8/layout/hierarchy2"/>
    <dgm:cxn modelId="{4D9C15D9-C9BC-4603-BD8F-2A1F415940AD}" srcId="{51ADF014-13A8-4F58-8B53-2309B5C5D1A3}" destId="{344C9CC6-2FAD-4B68-9670-BF254A00EAEC}" srcOrd="0" destOrd="0" parTransId="{4D470C1C-5976-4E11-A22B-3141D8C25DDD}" sibTransId="{A5B7FF8D-1BE9-49F0-BD75-093773F22C12}"/>
    <dgm:cxn modelId="{9B220FE9-220D-4637-8212-CDD37C1C6429}" type="presOf" srcId="{E21D7442-4E7D-4673-B6EE-0EC2A115D160}" destId="{9A68E361-BADA-43A5-90AC-B2E5C49C430A}" srcOrd="0" destOrd="0" presId="urn:microsoft.com/office/officeart/2005/8/layout/hierarchy2"/>
    <dgm:cxn modelId="{EB0CA8EC-D783-4A7E-B641-884F4ADBFC75}" type="presOf" srcId="{F4381AA4-3E21-4D88-A2E6-36F2318F1D05}" destId="{2B035F9B-972D-4473-AD83-B87A65FAA8F7}" srcOrd="0" destOrd="0" presId="urn:microsoft.com/office/officeart/2005/8/layout/hierarchy2"/>
    <dgm:cxn modelId="{F5765DA7-4103-4DF8-8D4A-58B2E4CE0447}" type="presParOf" srcId="{BB111CB2-D697-4F41-8E53-FF4D0C2B13AA}" destId="{44C9F70E-F86B-4B7D-8B28-302EE8A5DE83}" srcOrd="0" destOrd="0" presId="urn:microsoft.com/office/officeart/2005/8/layout/hierarchy2"/>
    <dgm:cxn modelId="{A4DD8780-8BF1-4259-AD1B-A1928E2E8838}" type="presParOf" srcId="{44C9F70E-F86B-4B7D-8B28-302EE8A5DE83}" destId="{8DF2C23E-84A8-499B-A1E9-51848A5485AD}" srcOrd="0" destOrd="0" presId="urn:microsoft.com/office/officeart/2005/8/layout/hierarchy2"/>
    <dgm:cxn modelId="{88E2644F-494F-4F0C-94F6-37367BB70D4F}" type="presParOf" srcId="{44C9F70E-F86B-4B7D-8B28-302EE8A5DE83}" destId="{9482544B-7AA3-48B3-BF4F-15F487AED78D}" srcOrd="1" destOrd="0" presId="urn:microsoft.com/office/officeart/2005/8/layout/hierarchy2"/>
    <dgm:cxn modelId="{CB104CFA-45CD-4987-AF34-7FC42F7783BD}" type="presParOf" srcId="{9482544B-7AA3-48B3-BF4F-15F487AED78D}" destId="{2B035F9B-972D-4473-AD83-B87A65FAA8F7}" srcOrd="0" destOrd="0" presId="urn:microsoft.com/office/officeart/2005/8/layout/hierarchy2"/>
    <dgm:cxn modelId="{5E883517-1967-4477-9D62-5AEFE594F75B}" type="presParOf" srcId="{2B035F9B-972D-4473-AD83-B87A65FAA8F7}" destId="{94FB544A-67A6-4C87-AA4F-5F1E97C76C80}" srcOrd="0" destOrd="0" presId="urn:microsoft.com/office/officeart/2005/8/layout/hierarchy2"/>
    <dgm:cxn modelId="{C22ED52F-8829-425A-A865-A0EADDF724D0}" type="presParOf" srcId="{9482544B-7AA3-48B3-BF4F-15F487AED78D}" destId="{7DEF6807-C86E-4494-A340-FC12D2812CCF}" srcOrd="1" destOrd="0" presId="urn:microsoft.com/office/officeart/2005/8/layout/hierarchy2"/>
    <dgm:cxn modelId="{4917D2EF-3B42-42E1-AA24-7123573B92D7}" type="presParOf" srcId="{7DEF6807-C86E-4494-A340-FC12D2812CCF}" destId="{00EBE9DE-9C99-463E-8FB0-AA769D8C6C79}" srcOrd="0" destOrd="0" presId="urn:microsoft.com/office/officeart/2005/8/layout/hierarchy2"/>
    <dgm:cxn modelId="{22E66B1C-9687-47E6-A883-78333A32CFE9}" type="presParOf" srcId="{7DEF6807-C86E-4494-A340-FC12D2812CCF}" destId="{203E389B-8C63-451B-9B2D-2A9DD8320DC6}" srcOrd="1" destOrd="0" presId="urn:microsoft.com/office/officeart/2005/8/layout/hierarchy2"/>
    <dgm:cxn modelId="{653B4D44-D2A8-4D10-8A70-20BE073D2D6B}" type="presParOf" srcId="{203E389B-8C63-451B-9B2D-2A9DD8320DC6}" destId="{D20CB121-3D62-4D6D-BB49-15CB76C5EFCD}" srcOrd="0" destOrd="0" presId="urn:microsoft.com/office/officeart/2005/8/layout/hierarchy2"/>
    <dgm:cxn modelId="{E280DDA9-881D-4E80-8DDF-05AB120962F7}" type="presParOf" srcId="{D20CB121-3D62-4D6D-BB49-15CB76C5EFCD}" destId="{59A44227-ABEE-4FB9-B11D-29E1D1CA8DAC}" srcOrd="0" destOrd="0" presId="urn:microsoft.com/office/officeart/2005/8/layout/hierarchy2"/>
    <dgm:cxn modelId="{EB82CC31-7609-447E-90BA-E2E03B07A777}" type="presParOf" srcId="{203E389B-8C63-451B-9B2D-2A9DD8320DC6}" destId="{ED4D98CF-A96A-4E00-8650-E6FCDC57E809}" srcOrd="1" destOrd="0" presId="urn:microsoft.com/office/officeart/2005/8/layout/hierarchy2"/>
    <dgm:cxn modelId="{E571EB38-B8AC-4A96-9511-5E82E03BBA48}" type="presParOf" srcId="{ED4D98CF-A96A-4E00-8650-E6FCDC57E809}" destId="{67B77789-5881-43EC-8D6D-15D982BC17C6}" srcOrd="0" destOrd="0" presId="urn:microsoft.com/office/officeart/2005/8/layout/hierarchy2"/>
    <dgm:cxn modelId="{20CD9983-4C33-44F5-B883-D4FFE09AE075}" type="presParOf" srcId="{ED4D98CF-A96A-4E00-8650-E6FCDC57E809}" destId="{DF8CC1AB-F4CC-4DE5-AD09-E844AFBE984B}" srcOrd="1" destOrd="0" presId="urn:microsoft.com/office/officeart/2005/8/layout/hierarchy2"/>
    <dgm:cxn modelId="{B6750BEE-5E0B-41C7-8940-FB20B451A373}" type="presParOf" srcId="{203E389B-8C63-451B-9B2D-2A9DD8320DC6}" destId="{774453E5-2972-4DB2-B3E0-C47596D300DA}" srcOrd="2" destOrd="0" presId="urn:microsoft.com/office/officeart/2005/8/layout/hierarchy2"/>
    <dgm:cxn modelId="{283E9135-0D3A-41D7-AB87-7D3C7CEACC37}" type="presParOf" srcId="{774453E5-2972-4DB2-B3E0-C47596D300DA}" destId="{09029168-2D81-4166-BFCB-5BC5CB16107D}" srcOrd="0" destOrd="0" presId="urn:microsoft.com/office/officeart/2005/8/layout/hierarchy2"/>
    <dgm:cxn modelId="{BC46A778-5DEA-4312-B46D-6AE83A30FF38}" type="presParOf" srcId="{203E389B-8C63-451B-9B2D-2A9DD8320DC6}" destId="{98378EAA-EEBF-4DD9-9332-0998242712A5}" srcOrd="3" destOrd="0" presId="urn:microsoft.com/office/officeart/2005/8/layout/hierarchy2"/>
    <dgm:cxn modelId="{3DFAC76F-7CBD-480B-BCB5-05056E2441C6}" type="presParOf" srcId="{98378EAA-EEBF-4DD9-9332-0998242712A5}" destId="{35D359A5-5C76-4836-85F0-41570F66EA00}" srcOrd="0" destOrd="0" presId="urn:microsoft.com/office/officeart/2005/8/layout/hierarchy2"/>
    <dgm:cxn modelId="{27D8E5FB-C680-4A4F-AAF9-E4ACE48F5084}" type="presParOf" srcId="{98378EAA-EEBF-4DD9-9332-0998242712A5}" destId="{8D44956B-2805-44E0-B15A-167A0D29365A}" srcOrd="1" destOrd="0" presId="urn:microsoft.com/office/officeart/2005/8/layout/hierarchy2"/>
    <dgm:cxn modelId="{874D15D6-3A07-457E-8C24-A4C711E1BC7C}" type="presParOf" srcId="{203E389B-8C63-451B-9B2D-2A9DD8320DC6}" destId="{9A68E361-BADA-43A5-90AC-B2E5C49C430A}" srcOrd="4" destOrd="0" presId="urn:microsoft.com/office/officeart/2005/8/layout/hierarchy2"/>
    <dgm:cxn modelId="{7E0AAF97-8BF8-4166-8FEC-5529E3B049CD}" type="presParOf" srcId="{9A68E361-BADA-43A5-90AC-B2E5C49C430A}" destId="{50FAA6C0-1868-45B3-A275-2909C332F7D4}" srcOrd="0" destOrd="0" presId="urn:microsoft.com/office/officeart/2005/8/layout/hierarchy2"/>
    <dgm:cxn modelId="{D8B5D2AA-596A-4D03-BCF5-3CA2C19E0D56}" type="presParOf" srcId="{203E389B-8C63-451B-9B2D-2A9DD8320DC6}" destId="{17A83A22-0FFB-4D93-BC60-664B1A3846F5}" srcOrd="5" destOrd="0" presId="urn:microsoft.com/office/officeart/2005/8/layout/hierarchy2"/>
    <dgm:cxn modelId="{594F5B9B-7544-4F62-BD5A-969132BB78ED}" type="presParOf" srcId="{17A83A22-0FFB-4D93-BC60-664B1A3846F5}" destId="{13C6EE17-7923-48EF-A25B-EF933E5C263E}" srcOrd="0" destOrd="0" presId="urn:microsoft.com/office/officeart/2005/8/layout/hierarchy2"/>
    <dgm:cxn modelId="{94B6B492-D0A9-46CE-95A8-543A3D059823}" type="presParOf" srcId="{17A83A22-0FFB-4D93-BC60-664B1A3846F5}" destId="{2711DAA2-3877-4BB6-AA96-545D57DEC59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Tierkontakt</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90CD5FC0-2827-442C-862D-9A23A7C933EB}">
      <dgm:prSet custT="1"/>
      <dgm:spPr/>
      <dgm:t>
        <a:bodyPr/>
        <a:lstStyle/>
        <a:p>
          <a:r>
            <a:rPr lang="de-DE" sz="1800" b="1" dirty="0" err="1"/>
            <a:t>Eberkontakt</a:t>
          </a:r>
          <a:endParaRPr lang="de-DE" sz="1800" b="1" dirty="0"/>
        </a:p>
      </dgm:t>
    </dgm:pt>
    <dgm:pt modelId="{1EC44478-021D-46BE-A081-DEF4BBA10F27}" type="sibTrans" cxnId="{364F538F-ABA1-44FB-A68C-837CDE0D9593}">
      <dgm:prSet/>
      <dgm:spPr/>
      <dgm:t>
        <a:bodyPr/>
        <a:lstStyle/>
        <a:p>
          <a:endParaRPr lang="de-DE"/>
        </a:p>
      </dgm:t>
    </dgm:pt>
    <dgm:pt modelId="{CA04FA68-BF02-4D25-9F66-5C2FFDAF5FE9}" type="parTrans" cxnId="{364F538F-ABA1-44FB-A68C-837CDE0D9593}">
      <dgm:prSet/>
      <dgm:spPr/>
      <dgm:t>
        <a:bodyPr/>
        <a:lstStyle/>
        <a:p>
          <a:endParaRPr lang="de-DE"/>
        </a:p>
      </dgm:t>
    </dgm:pt>
    <dgm:pt modelId="{17C5E764-3D89-4EF7-B1CC-C8D37A0AE0A5}">
      <dgm:prSet custT="1"/>
      <dgm:spPr/>
      <dgm:t>
        <a:bodyPr/>
        <a:lstStyle/>
        <a:p>
          <a:pPr algn="l"/>
          <a:r>
            <a:rPr lang="de-DE" sz="1600" b="1" u="sng" dirty="0"/>
            <a:t>Jungsauen</a:t>
          </a:r>
          <a:endParaRPr lang="de-DE" sz="1600" b="1" dirty="0"/>
        </a:p>
        <a:p>
          <a:pPr algn="l"/>
          <a:r>
            <a:rPr lang="de-DE" sz="1600" b="1" dirty="0"/>
            <a:t>Ab wann?		180 LT.</a:t>
          </a:r>
        </a:p>
        <a:p>
          <a:pPr algn="l"/>
          <a:r>
            <a:rPr lang="de-DE" sz="1600" b="1" dirty="0"/>
            <a:t>Wie oft?		täglich oder zyklisch alle 21 Tage</a:t>
          </a:r>
        </a:p>
        <a:p>
          <a:pPr algn="l"/>
          <a:r>
            <a:rPr lang="de-DE" sz="1600" b="1" dirty="0"/>
            <a:t>			kein permanenter Kontakt 			durch </a:t>
          </a:r>
          <a:r>
            <a:rPr lang="de-DE" sz="1600" b="1" dirty="0" err="1"/>
            <a:t>Aufstallung</a:t>
          </a:r>
          <a:r>
            <a:rPr lang="de-DE" sz="1600" b="1" dirty="0"/>
            <a:t> des Ebers bei 			Jungsauen</a:t>
          </a:r>
        </a:p>
        <a:p>
          <a:pPr algn="l"/>
          <a:r>
            <a:rPr lang="de-DE" sz="1600" b="1" dirty="0"/>
            <a:t>Mit welcher Intensität?	Direkter Kontakt (auch Hören, 			Riechen und Sehen können 			genügen)</a:t>
          </a:r>
        </a:p>
        <a:p>
          <a:pPr algn="l"/>
          <a:r>
            <a:rPr lang="de-DE" sz="1600" b="1" dirty="0"/>
            <a:t>			wenige Minuten</a:t>
          </a:r>
          <a:endParaRPr lang="de-DE" sz="1600" b="1" dirty="0">
            <a:latin typeface="Calibri" panose="020F0502020204030204" pitchFamily="34" charset="0"/>
            <a:cs typeface="Calibri" panose="020F0502020204030204" pitchFamily="34" charset="0"/>
          </a:endParaRPr>
        </a:p>
      </dgm:t>
    </dgm:pt>
    <dgm:pt modelId="{75E05CD8-D08D-4183-9CF2-29E314D2B5F1}" type="sibTrans" cxnId="{EA72C14D-4B29-4648-99C0-9AF1F0E0407D}">
      <dgm:prSet/>
      <dgm:spPr/>
      <dgm:t>
        <a:bodyPr/>
        <a:lstStyle/>
        <a:p>
          <a:endParaRPr lang="de-DE"/>
        </a:p>
      </dgm:t>
    </dgm:pt>
    <dgm:pt modelId="{CDD46BD9-882E-4CB5-BCF2-0B090AE4090D}" type="parTrans" cxnId="{EA72C14D-4B29-4648-99C0-9AF1F0E0407D}">
      <dgm:prSet/>
      <dgm:spPr/>
      <dgm:t>
        <a:bodyPr/>
        <a:lstStyle/>
        <a:p>
          <a:endParaRPr lang="de-DE"/>
        </a:p>
      </dgm:t>
    </dgm:pt>
    <dgm:pt modelId="{C541A103-0C32-43A9-957C-BD0982DD0969}">
      <dgm:prSet custT="1"/>
      <dgm:spPr/>
      <dgm:t>
        <a:bodyPr/>
        <a:lstStyle/>
        <a:p>
          <a:pPr algn="ctr"/>
          <a:r>
            <a:rPr lang="de-DE" sz="1600" b="1" u="sng" dirty="0"/>
            <a:t>Altsauen</a:t>
          </a:r>
          <a:endParaRPr lang="de-DE" sz="1600" b="1" dirty="0"/>
        </a:p>
      </dgm:t>
    </dgm:pt>
    <dgm:pt modelId="{887A5069-5938-4498-BFBC-A792264DCC7B}" type="parTrans" cxnId="{2104EFE7-7DF6-4B85-A79A-7E0DBAB9FDEC}">
      <dgm:prSet/>
      <dgm:spPr/>
      <dgm:t>
        <a:bodyPr/>
        <a:lstStyle/>
        <a:p>
          <a:endParaRPr lang="de-DE"/>
        </a:p>
      </dgm:t>
    </dgm:pt>
    <dgm:pt modelId="{017AE18D-E3B0-42A7-ADD8-FC036E89B0D8}" type="sibTrans" cxnId="{2104EFE7-7DF6-4B85-A79A-7E0DBAB9FDEC}">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79860" custScaleY="92516" custLinFactY="-167165" custLinFactNeighborX="-658" custLinFactNeighborY="-2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143431" custScaleY="88557" custLinFactY="-166800" custLinFactNeighborX="-27642" custLinFactNeighborY="-200000">
        <dgm:presLayoutVars>
          <dgm:chPref val="3"/>
        </dgm:presLayoutVars>
      </dgm:prSet>
      <dgm:spPr/>
    </dgm:pt>
    <dgm:pt modelId="{B0C7147D-5638-4C9E-BEC7-325EAAFAA3C0}" type="pres">
      <dgm:prSet presAssocID="{D1B68B29-D35D-4E15-B26E-D50107FC4115}" presName="level3hierChild" presStyleCnt="0"/>
      <dgm:spPr/>
    </dgm:pt>
    <dgm:pt modelId="{2557E048-553A-4E6D-92EC-18512900DA17}" type="pres">
      <dgm:prSet presAssocID="{CA04FA68-BF02-4D25-9F66-5C2FFDAF5FE9}" presName="conn2-1" presStyleLbl="parChTrans1D3" presStyleIdx="0" presStyleCnt="1"/>
      <dgm:spPr/>
    </dgm:pt>
    <dgm:pt modelId="{6E7AE476-0963-4E72-AD40-5AC2038E3902}" type="pres">
      <dgm:prSet presAssocID="{CA04FA68-BF02-4D25-9F66-5C2FFDAF5FE9}" presName="connTx" presStyleLbl="parChTrans1D3" presStyleIdx="0" presStyleCnt="1"/>
      <dgm:spPr/>
    </dgm:pt>
    <dgm:pt modelId="{45CD6321-B956-4BFB-99F2-F58B4450ED59}" type="pres">
      <dgm:prSet presAssocID="{90CD5FC0-2827-442C-862D-9A23A7C933EB}" presName="root2" presStyleCnt="0"/>
      <dgm:spPr/>
    </dgm:pt>
    <dgm:pt modelId="{894DFB1E-3F53-48DF-9E2A-EB87BD1E67DC}" type="pres">
      <dgm:prSet presAssocID="{90CD5FC0-2827-442C-862D-9A23A7C933EB}" presName="LevelTwoTextNode" presStyleLbl="node3" presStyleIdx="0" presStyleCnt="1" custScaleX="109465" custScaleY="102037" custLinFactY="-167032" custLinFactNeighborX="-39392" custLinFactNeighborY="-200000">
        <dgm:presLayoutVars>
          <dgm:chPref val="3"/>
        </dgm:presLayoutVars>
      </dgm:prSet>
      <dgm:spPr/>
    </dgm:pt>
    <dgm:pt modelId="{650D0F64-53E6-4B8D-91E6-EA3514612547}" type="pres">
      <dgm:prSet presAssocID="{90CD5FC0-2827-442C-862D-9A23A7C933EB}" presName="level3hierChild" presStyleCnt="0"/>
      <dgm:spPr/>
    </dgm:pt>
    <dgm:pt modelId="{D73CCF93-7CEE-478D-BB22-10AC44399411}" type="pres">
      <dgm:prSet presAssocID="{CDD46BD9-882E-4CB5-BCF2-0B090AE4090D}" presName="conn2-1" presStyleLbl="parChTrans1D4" presStyleIdx="0" presStyleCnt="2"/>
      <dgm:spPr/>
    </dgm:pt>
    <dgm:pt modelId="{17A563B4-6FFA-4197-8226-84CA62B81BF5}" type="pres">
      <dgm:prSet presAssocID="{CDD46BD9-882E-4CB5-BCF2-0B090AE4090D}" presName="connTx" presStyleLbl="parChTrans1D4" presStyleIdx="0" presStyleCnt="2"/>
      <dgm:spPr/>
    </dgm:pt>
    <dgm:pt modelId="{89BFCEC1-EF8C-4623-B8BB-1183467DF20B}" type="pres">
      <dgm:prSet presAssocID="{17C5E764-3D89-4EF7-B1CC-C8D37A0AE0A5}" presName="root2" presStyleCnt="0"/>
      <dgm:spPr/>
    </dgm:pt>
    <dgm:pt modelId="{488A532E-8408-4DD1-A6D1-2A4C6E31DE6B}" type="pres">
      <dgm:prSet presAssocID="{17C5E764-3D89-4EF7-B1CC-C8D37A0AE0A5}" presName="LevelTwoTextNode" presStyleLbl="node4" presStyleIdx="0" presStyleCnt="2" custScaleX="388230" custScaleY="424600" custLinFactNeighborX="-17614" custLinFactNeighborY="5099">
        <dgm:presLayoutVars>
          <dgm:chPref val="3"/>
        </dgm:presLayoutVars>
      </dgm:prSet>
      <dgm:spPr/>
    </dgm:pt>
    <dgm:pt modelId="{90CCF3C4-5B1D-4676-8E14-8FAF2D5DBCEA}" type="pres">
      <dgm:prSet presAssocID="{17C5E764-3D89-4EF7-B1CC-C8D37A0AE0A5}" presName="level3hierChild" presStyleCnt="0"/>
      <dgm:spPr/>
    </dgm:pt>
    <dgm:pt modelId="{E799AD7A-D900-4297-BF42-5DEFC2BFA6C2}" type="pres">
      <dgm:prSet presAssocID="{887A5069-5938-4498-BFBC-A792264DCC7B}" presName="conn2-1" presStyleLbl="parChTrans1D4" presStyleIdx="1" presStyleCnt="2"/>
      <dgm:spPr/>
    </dgm:pt>
    <dgm:pt modelId="{61D43C39-8AD8-4CDD-893C-5CBE4CF2E31D}" type="pres">
      <dgm:prSet presAssocID="{887A5069-5938-4498-BFBC-A792264DCC7B}" presName="connTx" presStyleLbl="parChTrans1D4" presStyleIdx="1" presStyleCnt="2"/>
      <dgm:spPr/>
    </dgm:pt>
    <dgm:pt modelId="{C8914ACD-2A37-45C5-B96B-3892AB8793AE}" type="pres">
      <dgm:prSet presAssocID="{C541A103-0C32-43A9-957C-BD0982DD0969}" presName="root2" presStyleCnt="0"/>
      <dgm:spPr/>
    </dgm:pt>
    <dgm:pt modelId="{784356FB-7E76-4795-9FA0-84D2E9C88F35}" type="pres">
      <dgm:prSet presAssocID="{C541A103-0C32-43A9-957C-BD0982DD0969}" presName="LevelTwoTextNode" presStyleLbl="node4" presStyleIdx="1" presStyleCnt="2" custScaleX="114587" custScaleY="114128" custLinFactY="-300000" custLinFactNeighborX="-17614" custLinFactNeighborY="-339520">
        <dgm:presLayoutVars>
          <dgm:chPref val="3"/>
        </dgm:presLayoutVars>
      </dgm:prSet>
      <dgm:spPr/>
    </dgm:pt>
    <dgm:pt modelId="{B19E21B3-B62C-40B3-AF95-B9D8704ACAC5}" type="pres">
      <dgm:prSet presAssocID="{C541A103-0C32-43A9-957C-BD0982DD0969}" presName="level3hierChild" presStyleCnt="0"/>
      <dgm:spPr/>
    </dgm:pt>
  </dgm:ptLst>
  <dgm:cxnLst>
    <dgm:cxn modelId="{C079CA09-351E-4775-881A-B7B0214F03CE}" type="presOf" srcId="{887A5069-5938-4498-BFBC-A792264DCC7B}" destId="{61D43C39-8AD8-4CDD-893C-5CBE4CF2E31D}" srcOrd="1" destOrd="0" presId="urn:microsoft.com/office/officeart/2005/8/layout/hierarchy2"/>
    <dgm:cxn modelId="{7DCC8A14-D116-41CB-A694-FAEAB2D83A5C}" type="presOf" srcId="{CA04FA68-BF02-4D25-9F66-5C2FFDAF5FE9}" destId="{6E7AE476-0963-4E72-AD40-5AC2038E3902}" srcOrd="1"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EBE9DF35-3823-47EA-9F8E-86D64138FEEB}" type="presOf" srcId="{D1B68B29-D35D-4E15-B26E-D50107FC4115}" destId="{A25218BA-4D9A-4104-A758-512E4D56EC44}"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3953BF48-AFFF-4BE2-84D6-0E8BA699F973}" type="presOf" srcId="{CA04FA68-BF02-4D25-9F66-5C2FFDAF5FE9}" destId="{2557E048-553A-4E6D-92EC-18512900DA17}" srcOrd="0" destOrd="0" presId="urn:microsoft.com/office/officeart/2005/8/layout/hierarchy2"/>
    <dgm:cxn modelId="{EA72C14D-4B29-4648-99C0-9AF1F0E0407D}" srcId="{90CD5FC0-2827-442C-862D-9A23A7C933EB}" destId="{17C5E764-3D89-4EF7-B1CC-C8D37A0AE0A5}" srcOrd="0" destOrd="0" parTransId="{CDD46BD9-882E-4CB5-BCF2-0B090AE4090D}" sibTransId="{75E05CD8-D08D-4183-9CF2-29E314D2B5F1}"/>
    <dgm:cxn modelId="{E9755354-ED95-4B75-9F18-FA4EAA4B5989}" srcId="{9D62DA25-4B8C-4BF3-851A-8866D26BD750}" destId="{D1B68B29-D35D-4E15-B26E-D50107FC4115}" srcOrd="0" destOrd="0" parTransId="{06C710B9-8BC4-4C98-8E6F-9A769011DF0D}" sibTransId="{D2E53E54-AD28-4D33-B9DE-412E4BE88E38}"/>
    <dgm:cxn modelId="{66A3968B-CD8F-49AB-AF41-4273AAF7DBD9}" type="presOf" srcId="{9D62DA25-4B8C-4BF3-851A-8866D26BD750}" destId="{094E5CDF-2622-4C95-AC6D-341A53AA7A7C}" srcOrd="0" destOrd="0" presId="urn:microsoft.com/office/officeart/2005/8/layout/hierarchy2"/>
    <dgm:cxn modelId="{364F538F-ABA1-44FB-A68C-837CDE0D9593}" srcId="{D1B68B29-D35D-4E15-B26E-D50107FC4115}" destId="{90CD5FC0-2827-442C-862D-9A23A7C933EB}" srcOrd="0" destOrd="0" parTransId="{CA04FA68-BF02-4D25-9F66-5C2FFDAF5FE9}" sibTransId="{1EC44478-021D-46BE-A081-DEF4BBA10F27}"/>
    <dgm:cxn modelId="{8C47B395-7A13-4C33-84BF-A9E278A2EE4F}" type="presOf" srcId="{06C710B9-8BC4-4C98-8E6F-9A769011DF0D}" destId="{CA79D929-B05E-4BE8-AB92-F5FC3B85CB30}" srcOrd="1" destOrd="0" presId="urn:microsoft.com/office/officeart/2005/8/layout/hierarchy2"/>
    <dgm:cxn modelId="{E34F96AB-2911-4912-B7FA-81DBA3E5A2E1}" type="presOf" srcId="{CDD46BD9-882E-4CB5-BCF2-0B090AE4090D}" destId="{17A563B4-6FFA-4197-8226-84CA62B81BF5}" srcOrd="1" destOrd="0" presId="urn:microsoft.com/office/officeart/2005/8/layout/hierarchy2"/>
    <dgm:cxn modelId="{8E81F6B0-7D4C-47EB-ACE9-6E418ED273E4}" type="presOf" srcId="{887A5069-5938-4498-BFBC-A792264DCC7B}" destId="{E799AD7A-D900-4297-BF42-5DEFC2BFA6C2}" srcOrd="0" destOrd="0" presId="urn:microsoft.com/office/officeart/2005/8/layout/hierarchy2"/>
    <dgm:cxn modelId="{623B14D5-A694-4B3B-AE65-C1C60C360F47}" type="presOf" srcId="{06C710B9-8BC4-4C98-8E6F-9A769011DF0D}" destId="{28F82651-6258-4321-8AC7-BF8234C03FA1}" srcOrd="0" destOrd="0" presId="urn:microsoft.com/office/officeart/2005/8/layout/hierarchy2"/>
    <dgm:cxn modelId="{66A025DA-2A43-4145-BD79-6E291857D196}" type="presOf" srcId="{90CD5FC0-2827-442C-862D-9A23A7C933EB}" destId="{894DFB1E-3F53-48DF-9E2A-EB87BD1E67DC}" srcOrd="0" destOrd="0" presId="urn:microsoft.com/office/officeart/2005/8/layout/hierarchy2"/>
    <dgm:cxn modelId="{43732BDB-FABB-4FDE-865B-7F0E83FC874F}" type="presOf" srcId="{CDD46BD9-882E-4CB5-BCF2-0B090AE4090D}" destId="{D73CCF93-7CEE-478D-BB22-10AC44399411}" srcOrd="0" destOrd="0" presId="urn:microsoft.com/office/officeart/2005/8/layout/hierarchy2"/>
    <dgm:cxn modelId="{5625E1E0-657D-4AA9-B08E-2D989283EBD0}" type="presOf" srcId="{C541A103-0C32-43A9-957C-BD0982DD0969}" destId="{784356FB-7E76-4795-9FA0-84D2E9C88F35}" srcOrd="0" destOrd="0" presId="urn:microsoft.com/office/officeart/2005/8/layout/hierarchy2"/>
    <dgm:cxn modelId="{2104EFE7-7DF6-4B85-A79A-7E0DBAB9FDEC}" srcId="{90CD5FC0-2827-442C-862D-9A23A7C933EB}" destId="{C541A103-0C32-43A9-957C-BD0982DD0969}" srcOrd="1" destOrd="0" parTransId="{887A5069-5938-4498-BFBC-A792264DCC7B}" sibTransId="{017AE18D-E3B0-42A7-ADD8-FC036E89B0D8}"/>
    <dgm:cxn modelId="{F8A0EFF0-828B-413D-A675-A8B60329B2D9}" type="presOf" srcId="{17C5E764-3D89-4EF7-B1CC-C8D37A0AE0A5}" destId="{488A532E-8408-4DD1-A6D1-2A4C6E31DE6B}" srcOrd="0" destOrd="0" presId="urn:microsoft.com/office/officeart/2005/8/layout/hierarchy2"/>
    <dgm:cxn modelId="{D4AAE392-8B79-4D4E-A1EB-44DB2B416008}" type="presParOf" srcId="{B396698D-30AC-4A6A-9F5C-0D3FD0965BA3}" destId="{376FC179-258A-487B-A291-A36AEA18C62A}" srcOrd="0" destOrd="0" presId="urn:microsoft.com/office/officeart/2005/8/layout/hierarchy2"/>
    <dgm:cxn modelId="{5CB387EB-1F0B-4FBF-A492-C1447DBBF393}" type="presParOf" srcId="{376FC179-258A-487B-A291-A36AEA18C62A}" destId="{094E5CDF-2622-4C95-AC6D-341A53AA7A7C}" srcOrd="0" destOrd="0" presId="urn:microsoft.com/office/officeart/2005/8/layout/hierarchy2"/>
    <dgm:cxn modelId="{90658653-E1DD-4C8D-B4AE-ECDE236438DB}" type="presParOf" srcId="{376FC179-258A-487B-A291-A36AEA18C62A}" destId="{B8C9C747-C68B-4AD7-B95C-16252180F97C}" srcOrd="1" destOrd="0" presId="urn:microsoft.com/office/officeart/2005/8/layout/hierarchy2"/>
    <dgm:cxn modelId="{FB4BEDA7-6072-4C58-BE1F-2034F2B8B090}" type="presParOf" srcId="{B8C9C747-C68B-4AD7-B95C-16252180F97C}" destId="{28F82651-6258-4321-8AC7-BF8234C03FA1}" srcOrd="0" destOrd="0" presId="urn:microsoft.com/office/officeart/2005/8/layout/hierarchy2"/>
    <dgm:cxn modelId="{F13E83DE-F727-4ABE-9D98-49802F5A6784}" type="presParOf" srcId="{28F82651-6258-4321-8AC7-BF8234C03FA1}" destId="{CA79D929-B05E-4BE8-AB92-F5FC3B85CB30}" srcOrd="0" destOrd="0" presId="urn:microsoft.com/office/officeart/2005/8/layout/hierarchy2"/>
    <dgm:cxn modelId="{8D8AC0AE-F569-42C3-934A-07EE4622CF5B}" type="presParOf" srcId="{B8C9C747-C68B-4AD7-B95C-16252180F97C}" destId="{1EC4FFAA-0428-4D5C-8D56-F8C58C647C1B}" srcOrd="1" destOrd="0" presId="urn:microsoft.com/office/officeart/2005/8/layout/hierarchy2"/>
    <dgm:cxn modelId="{E711FF05-48A3-4148-AC22-7D909EBD1C9A}" type="presParOf" srcId="{1EC4FFAA-0428-4D5C-8D56-F8C58C647C1B}" destId="{A25218BA-4D9A-4104-A758-512E4D56EC44}" srcOrd="0" destOrd="0" presId="urn:microsoft.com/office/officeart/2005/8/layout/hierarchy2"/>
    <dgm:cxn modelId="{6143FE0A-F550-45E8-AD6F-2A5CB9B426D4}" type="presParOf" srcId="{1EC4FFAA-0428-4D5C-8D56-F8C58C647C1B}" destId="{B0C7147D-5638-4C9E-BEC7-325EAAFAA3C0}" srcOrd="1" destOrd="0" presId="urn:microsoft.com/office/officeart/2005/8/layout/hierarchy2"/>
    <dgm:cxn modelId="{D85E8CF4-4A1D-402A-B961-6CFFA4F38F22}" type="presParOf" srcId="{B0C7147D-5638-4C9E-BEC7-325EAAFAA3C0}" destId="{2557E048-553A-4E6D-92EC-18512900DA17}" srcOrd="0" destOrd="0" presId="urn:microsoft.com/office/officeart/2005/8/layout/hierarchy2"/>
    <dgm:cxn modelId="{CA4685E9-4B71-4C4D-B751-719E7CC6A26A}" type="presParOf" srcId="{2557E048-553A-4E6D-92EC-18512900DA17}" destId="{6E7AE476-0963-4E72-AD40-5AC2038E3902}" srcOrd="0" destOrd="0" presId="urn:microsoft.com/office/officeart/2005/8/layout/hierarchy2"/>
    <dgm:cxn modelId="{F8895CA7-566A-47B2-A4A5-F28E866ED1E4}" type="presParOf" srcId="{B0C7147D-5638-4C9E-BEC7-325EAAFAA3C0}" destId="{45CD6321-B956-4BFB-99F2-F58B4450ED59}" srcOrd="1" destOrd="0" presId="urn:microsoft.com/office/officeart/2005/8/layout/hierarchy2"/>
    <dgm:cxn modelId="{DE071C31-FE22-42DD-9A03-C4FE099CF2C2}" type="presParOf" srcId="{45CD6321-B956-4BFB-99F2-F58B4450ED59}" destId="{894DFB1E-3F53-48DF-9E2A-EB87BD1E67DC}" srcOrd="0" destOrd="0" presId="urn:microsoft.com/office/officeart/2005/8/layout/hierarchy2"/>
    <dgm:cxn modelId="{A182D063-39CE-472B-8653-55C14C8AE90B}" type="presParOf" srcId="{45CD6321-B956-4BFB-99F2-F58B4450ED59}" destId="{650D0F64-53E6-4B8D-91E6-EA3514612547}" srcOrd="1" destOrd="0" presId="urn:microsoft.com/office/officeart/2005/8/layout/hierarchy2"/>
    <dgm:cxn modelId="{C642997A-BC08-4F44-95BC-AA7062FFC324}" type="presParOf" srcId="{650D0F64-53E6-4B8D-91E6-EA3514612547}" destId="{D73CCF93-7CEE-478D-BB22-10AC44399411}" srcOrd="0" destOrd="0" presId="urn:microsoft.com/office/officeart/2005/8/layout/hierarchy2"/>
    <dgm:cxn modelId="{20B6F785-05BF-4F22-80C2-A80EC5918FB4}" type="presParOf" srcId="{D73CCF93-7CEE-478D-BB22-10AC44399411}" destId="{17A563B4-6FFA-4197-8226-84CA62B81BF5}" srcOrd="0" destOrd="0" presId="urn:microsoft.com/office/officeart/2005/8/layout/hierarchy2"/>
    <dgm:cxn modelId="{32E8D788-C03D-4622-8EB5-E2AD78C8C9EC}" type="presParOf" srcId="{650D0F64-53E6-4B8D-91E6-EA3514612547}" destId="{89BFCEC1-EF8C-4623-B8BB-1183467DF20B}" srcOrd="1" destOrd="0" presId="urn:microsoft.com/office/officeart/2005/8/layout/hierarchy2"/>
    <dgm:cxn modelId="{280A2B40-0BA4-412C-9116-8D8A598EF641}" type="presParOf" srcId="{89BFCEC1-EF8C-4623-B8BB-1183467DF20B}" destId="{488A532E-8408-4DD1-A6D1-2A4C6E31DE6B}" srcOrd="0" destOrd="0" presId="urn:microsoft.com/office/officeart/2005/8/layout/hierarchy2"/>
    <dgm:cxn modelId="{6A8D67FB-8DF1-43BF-91AF-08B0937CB0E8}" type="presParOf" srcId="{89BFCEC1-EF8C-4623-B8BB-1183467DF20B}" destId="{90CCF3C4-5B1D-4676-8E14-8FAF2D5DBCEA}" srcOrd="1" destOrd="0" presId="urn:microsoft.com/office/officeart/2005/8/layout/hierarchy2"/>
    <dgm:cxn modelId="{E6513797-073A-48DE-BB61-72D498775D12}" type="presParOf" srcId="{650D0F64-53E6-4B8D-91E6-EA3514612547}" destId="{E799AD7A-D900-4297-BF42-5DEFC2BFA6C2}" srcOrd="2" destOrd="0" presId="urn:microsoft.com/office/officeart/2005/8/layout/hierarchy2"/>
    <dgm:cxn modelId="{CD48FC73-F2B8-4757-B86D-723D9471B2C2}" type="presParOf" srcId="{E799AD7A-D900-4297-BF42-5DEFC2BFA6C2}" destId="{61D43C39-8AD8-4CDD-893C-5CBE4CF2E31D}" srcOrd="0" destOrd="0" presId="urn:microsoft.com/office/officeart/2005/8/layout/hierarchy2"/>
    <dgm:cxn modelId="{55D7394A-F6D1-446B-9289-8F08AC98D0E6}" type="presParOf" srcId="{650D0F64-53E6-4B8D-91E6-EA3514612547}" destId="{C8914ACD-2A37-45C5-B96B-3892AB8793AE}" srcOrd="3" destOrd="0" presId="urn:microsoft.com/office/officeart/2005/8/layout/hierarchy2"/>
    <dgm:cxn modelId="{3A358B80-79A6-4D8A-AEC5-4307D80E8660}" type="presParOf" srcId="{C8914ACD-2A37-45C5-B96B-3892AB8793AE}" destId="{784356FB-7E76-4795-9FA0-84D2E9C88F35}" srcOrd="0" destOrd="0" presId="urn:microsoft.com/office/officeart/2005/8/layout/hierarchy2"/>
    <dgm:cxn modelId="{E99492E4-0B94-48FA-B68B-3A387C322A69}" type="presParOf" srcId="{C8914ACD-2A37-45C5-B96B-3892AB8793AE}" destId="{B19E21B3-B62C-40B3-AF95-B9D8704ACAC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Tierkontakt</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90CD5FC0-2827-442C-862D-9A23A7C933EB}">
      <dgm:prSet custT="1"/>
      <dgm:spPr/>
      <dgm:t>
        <a:bodyPr/>
        <a:lstStyle/>
        <a:p>
          <a:r>
            <a:rPr lang="de-DE" sz="1600" b="1" dirty="0" err="1"/>
            <a:t>Eberkontakt</a:t>
          </a:r>
          <a:endParaRPr lang="de-DE" sz="1600" b="1" dirty="0"/>
        </a:p>
      </dgm:t>
    </dgm:pt>
    <dgm:pt modelId="{1EC44478-021D-46BE-A081-DEF4BBA10F27}" type="sibTrans" cxnId="{364F538F-ABA1-44FB-A68C-837CDE0D9593}">
      <dgm:prSet/>
      <dgm:spPr/>
      <dgm:t>
        <a:bodyPr/>
        <a:lstStyle/>
        <a:p>
          <a:endParaRPr lang="de-DE"/>
        </a:p>
      </dgm:t>
    </dgm:pt>
    <dgm:pt modelId="{CA04FA68-BF02-4D25-9F66-5C2FFDAF5FE9}" type="parTrans" cxnId="{364F538F-ABA1-44FB-A68C-837CDE0D9593}">
      <dgm:prSet/>
      <dgm:spPr/>
      <dgm:t>
        <a:bodyPr/>
        <a:lstStyle/>
        <a:p>
          <a:endParaRPr lang="de-DE"/>
        </a:p>
      </dgm:t>
    </dgm:pt>
    <dgm:pt modelId="{17C5E764-3D89-4EF7-B1CC-C8D37A0AE0A5}">
      <dgm:prSet custT="1"/>
      <dgm:spPr/>
      <dgm:t>
        <a:bodyPr/>
        <a:lstStyle/>
        <a:p>
          <a:pPr algn="ctr"/>
          <a:r>
            <a:rPr lang="de-DE" sz="1600" b="1" u="none" dirty="0"/>
            <a:t>Jungsauen</a:t>
          </a:r>
        </a:p>
      </dgm:t>
    </dgm:pt>
    <dgm:pt modelId="{75E05CD8-D08D-4183-9CF2-29E314D2B5F1}" type="sibTrans" cxnId="{EA72C14D-4B29-4648-99C0-9AF1F0E0407D}">
      <dgm:prSet/>
      <dgm:spPr/>
      <dgm:t>
        <a:bodyPr/>
        <a:lstStyle/>
        <a:p>
          <a:endParaRPr lang="de-DE"/>
        </a:p>
      </dgm:t>
    </dgm:pt>
    <dgm:pt modelId="{CDD46BD9-882E-4CB5-BCF2-0B090AE4090D}" type="parTrans" cxnId="{EA72C14D-4B29-4648-99C0-9AF1F0E0407D}">
      <dgm:prSet/>
      <dgm:spPr/>
      <dgm:t>
        <a:bodyPr/>
        <a:lstStyle/>
        <a:p>
          <a:endParaRPr lang="de-DE"/>
        </a:p>
      </dgm:t>
    </dgm:pt>
    <dgm:pt modelId="{C541A103-0C32-43A9-957C-BD0982DD0969}">
      <dgm:prSet custT="1"/>
      <dgm:spPr/>
      <dgm:t>
        <a:bodyPr/>
        <a:lstStyle/>
        <a:p>
          <a:pPr algn="just"/>
          <a:r>
            <a:rPr lang="de-DE" sz="1800" b="1" u="sng" dirty="0"/>
            <a:t>Altsauen</a:t>
          </a:r>
          <a:endParaRPr lang="de-DE" sz="1800" b="1" dirty="0"/>
        </a:p>
        <a:p>
          <a:pPr algn="just"/>
          <a:r>
            <a:rPr lang="de-DE" sz="1600" b="1" dirty="0"/>
            <a:t>Ab wann?		direkt nach dem Absetzen</a:t>
          </a:r>
        </a:p>
        <a:p>
          <a:pPr algn="just"/>
          <a:r>
            <a:rPr lang="de-DE" sz="1600" b="1" dirty="0"/>
            <a:t>Wie oft?			täglich</a:t>
          </a:r>
        </a:p>
        <a:p>
          <a:pPr algn="just"/>
          <a:r>
            <a:rPr lang="de-DE" sz="1600" b="1" dirty="0"/>
            <a:t>Mit welcher Intensität?	Taktiler Kontakt (auch Hören, 			Riechen oder Sehen können 				genügen)</a:t>
          </a:r>
        </a:p>
        <a:p>
          <a:pPr algn="just"/>
          <a:r>
            <a:rPr lang="de-DE" sz="1600" b="1" dirty="0"/>
            <a:t>			wenige Minuten</a:t>
          </a:r>
        </a:p>
        <a:p>
          <a:pPr algn="l"/>
          <a:endParaRPr lang="de-DE" sz="1600" b="1" dirty="0"/>
        </a:p>
        <a:p>
          <a:pPr algn="l"/>
          <a:r>
            <a:rPr lang="de-DE" sz="1600" b="1" dirty="0"/>
            <a:t>→ Verringerung des Absetz-Östrus-Intervalls und deutlichere Brunstanzeichen</a:t>
          </a:r>
        </a:p>
      </dgm:t>
    </dgm:pt>
    <dgm:pt modelId="{887A5069-5938-4498-BFBC-A792264DCC7B}" type="parTrans" cxnId="{2104EFE7-7DF6-4B85-A79A-7E0DBAB9FDEC}">
      <dgm:prSet/>
      <dgm:spPr/>
      <dgm:t>
        <a:bodyPr/>
        <a:lstStyle/>
        <a:p>
          <a:endParaRPr lang="de-DE"/>
        </a:p>
      </dgm:t>
    </dgm:pt>
    <dgm:pt modelId="{017AE18D-E3B0-42A7-ADD8-FC036E89B0D8}" type="sibTrans" cxnId="{2104EFE7-7DF6-4B85-A79A-7E0DBAB9FDEC}">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102485" custScaleY="77254" custLinFactY="-207994" custLinFactNeighborX="-630" custLinFactNeighborY="-3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122160" custScaleY="73176" custLinFactY="-193706" custLinFactNeighborX="-18250" custLinFactNeighborY="-200000">
        <dgm:presLayoutVars>
          <dgm:chPref val="3"/>
        </dgm:presLayoutVars>
      </dgm:prSet>
      <dgm:spPr/>
    </dgm:pt>
    <dgm:pt modelId="{B0C7147D-5638-4C9E-BEC7-325EAAFAA3C0}" type="pres">
      <dgm:prSet presAssocID="{D1B68B29-D35D-4E15-B26E-D50107FC4115}" presName="level3hierChild" presStyleCnt="0"/>
      <dgm:spPr/>
    </dgm:pt>
    <dgm:pt modelId="{2557E048-553A-4E6D-92EC-18512900DA17}" type="pres">
      <dgm:prSet presAssocID="{CA04FA68-BF02-4D25-9F66-5C2FFDAF5FE9}" presName="conn2-1" presStyleLbl="parChTrans1D3" presStyleIdx="0" presStyleCnt="1"/>
      <dgm:spPr/>
    </dgm:pt>
    <dgm:pt modelId="{6E7AE476-0963-4E72-AD40-5AC2038E3902}" type="pres">
      <dgm:prSet presAssocID="{CA04FA68-BF02-4D25-9F66-5C2FFDAF5FE9}" presName="connTx" presStyleLbl="parChTrans1D3" presStyleIdx="0" presStyleCnt="1"/>
      <dgm:spPr/>
    </dgm:pt>
    <dgm:pt modelId="{45CD6321-B956-4BFB-99F2-F58B4450ED59}" type="pres">
      <dgm:prSet presAssocID="{90CD5FC0-2827-442C-862D-9A23A7C933EB}" presName="root2" presStyleCnt="0"/>
      <dgm:spPr/>
    </dgm:pt>
    <dgm:pt modelId="{894DFB1E-3F53-48DF-9E2A-EB87BD1E67DC}" type="pres">
      <dgm:prSet presAssocID="{90CD5FC0-2827-442C-862D-9A23A7C933EB}" presName="LevelTwoTextNode" presStyleLbl="node3" presStyleIdx="0" presStyleCnt="1" custScaleX="90596" custScaleY="81110" custLinFactY="-207914" custLinFactNeighborX="-24348" custLinFactNeighborY="-300000">
        <dgm:presLayoutVars>
          <dgm:chPref val="3"/>
        </dgm:presLayoutVars>
      </dgm:prSet>
      <dgm:spPr/>
    </dgm:pt>
    <dgm:pt modelId="{650D0F64-53E6-4B8D-91E6-EA3514612547}" type="pres">
      <dgm:prSet presAssocID="{90CD5FC0-2827-442C-862D-9A23A7C933EB}" presName="level3hierChild" presStyleCnt="0"/>
      <dgm:spPr/>
    </dgm:pt>
    <dgm:pt modelId="{D73CCF93-7CEE-478D-BB22-10AC44399411}" type="pres">
      <dgm:prSet presAssocID="{CDD46BD9-882E-4CB5-BCF2-0B090AE4090D}" presName="conn2-1" presStyleLbl="parChTrans1D4" presStyleIdx="0" presStyleCnt="2"/>
      <dgm:spPr/>
    </dgm:pt>
    <dgm:pt modelId="{17A563B4-6FFA-4197-8226-84CA62B81BF5}" type="pres">
      <dgm:prSet presAssocID="{CDD46BD9-882E-4CB5-BCF2-0B090AE4090D}" presName="connTx" presStyleLbl="parChTrans1D4" presStyleIdx="0" presStyleCnt="2"/>
      <dgm:spPr/>
    </dgm:pt>
    <dgm:pt modelId="{89BFCEC1-EF8C-4623-B8BB-1183467DF20B}" type="pres">
      <dgm:prSet presAssocID="{17C5E764-3D89-4EF7-B1CC-C8D37A0AE0A5}" presName="root2" presStyleCnt="0"/>
      <dgm:spPr/>
    </dgm:pt>
    <dgm:pt modelId="{488A532E-8408-4DD1-A6D1-2A4C6E31DE6B}" type="pres">
      <dgm:prSet presAssocID="{17C5E764-3D89-4EF7-B1CC-C8D37A0AE0A5}" presName="LevelTwoTextNode" presStyleLbl="node4" presStyleIdx="0" presStyleCnt="2" custScaleX="168929" custScaleY="119747" custLinFactNeighborX="3094" custLinFactNeighborY="-47591">
        <dgm:presLayoutVars>
          <dgm:chPref val="3"/>
        </dgm:presLayoutVars>
      </dgm:prSet>
      <dgm:spPr/>
    </dgm:pt>
    <dgm:pt modelId="{90CCF3C4-5B1D-4676-8E14-8FAF2D5DBCEA}" type="pres">
      <dgm:prSet presAssocID="{17C5E764-3D89-4EF7-B1CC-C8D37A0AE0A5}" presName="level3hierChild" presStyleCnt="0"/>
      <dgm:spPr/>
    </dgm:pt>
    <dgm:pt modelId="{E799AD7A-D900-4297-BF42-5DEFC2BFA6C2}" type="pres">
      <dgm:prSet presAssocID="{887A5069-5938-4498-BFBC-A792264DCC7B}" presName="conn2-1" presStyleLbl="parChTrans1D4" presStyleIdx="1" presStyleCnt="2"/>
      <dgm:spPr/>
    </dgm:pt>
    <dgm:pt modelId="{61D43C39-8AD8-4CDD-893C-5CBE4CF2E31D}" type="pres">
      <dgm:prSet presAssocID="{887A5069-5938-4498-BFBC-A792264DCC7B}" presName="connTx" presStyleLbl="parChTrans1D4" presStyleIdx="1" presStyleCnt="2"/>
      <dgm:spPr/>
    </dgm:pt>
    <dgm:pt modelId="{C8914ACD-2A37-45C5-B96B-3892AB8793AE}" type="pres">
      <dgm:prSet presAssocID="{C541A103-0C32-43A9-957C-BD0982DD0969}" presName="root2" presStyleCnt="0"/>
      <dgm:spPr/>
    </dgm:pt>
    <dgm:pt modelId="{784356FB-7E76-4795-9FA0-84D2E9C88F35}" type="pres">
      <dgm:prSet presAssocID="{C541A103-0C32-43A9-957C-BD0982DD0969}" presName="LevelTwoTextNode" presStyleLbl="node4" presStyleIdx="1" presStyleCnt="2" custScaleX="479239" custScaleY="639441" custLinFactNeighborX="-11426" custLinFactNeighborY="12607">
        <dgm:presLayoutVars>
          <dgm:chPref val="3"/>
        </dgm:presLayoutVars>
      </dgm:prSet>
      <dgm:spPr/>
    </dgm:pt>
    <dgm:pt modelId="{B19E21B3-B62C-40B3-AF95-B9D8704ACAC5}" type="pres">
      <dgm:prSet presAssocID="{C541A103-0C32-43A9-957C-BD0982DD0969}" presName="level3hierChild" presStyleCnt="0"/>
      <dgm:spPr/>
    </dgm:pt>
  </dgm:ptLst>
  <dgm:cxnLst>
    <dgm:cxn modelId="{C079CA09-351E-4775-881A-B7B0214F03CE}" type="presOf" srcId="{887A5069-5938-4498-BFBC-A792264DCC7B}" destId="{61D43C39-8AD8-4CDD-893C-5CBE4CF2E31D}" srcOrd="1" destOrd="0" presId="urn:microsoft.com/office/officeart/2005/8/layout/hierarchy2"/>
    <dgm:cxn modelId="{7DCC8A14-D116-41CB-A694-FAEAB2D83A5C}" type="presOf" srcId="{CA04FA68-BF02-4D25-9F66-5C2FFDAF5FE9}" destId="{6E7AE476-0963-4E72-AD40-5AC2038E3902}" srcOrd="1"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EBE9DF35-3823-47EA-9F8E-86D64138FEEB}" type="presOf" srcId="{D1B68B29-D35D-4E15-B26E-D50107FC4115}" destId="{A25218BA-4D9A-4104-A758-512E4D56EC44}"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3953BF48-AFFF-4BE2-84D6-0E8BA699F973}" type="presOf" srcId="{CA04FA68-BF02-4D25-9F66-5C2FFDAF5FE9}" destId="{2557E048-553A-4E6D-92EC-18512900DA17}" srcOrd="0" destOrd="0" presId="urn:microsoft.com/office/officeart/2005/8/layout/hierarchy2"/>
    <dgm:cxn modelId="{EA72C14D-4B29-4648-99C0-9AF1F0E0407D}" srcId="{90CD5FC0-2827-442C-862D-9A23A7C933EB}" destId="{17C5E764-3D89-4EF7-B1CC-C8D37A0AE0A5}" srcOrd="0" destOrd="0" parTransId="{CDD46BD9-882E-4CB5-BCF2-0B090AE4090D}" sibTransId="{75E05CD8-D08D-4183-9CF2-29E314D2B5F1}"/>
    <dgm:cxn modelId="{E9755354-ED95-4B75-9F18-FA4EAA4B5989}" srcId="{9D62DA25-4B8C-4BF3-851A-8866D26BD750}" destId="{D1B68B29-D35D-4E15-B26E-D50107FC4115}" srcOrd="0" destOrd="0" parTransId="{06C710B9-8BC4-4C98-8E6F-9A769011DF0D}" sibTransId="{D2E53E54-AD28-4D33-B9DE-412E4BE88E38}"/>
    <dgm:cxn modelId="{66A3968B-CD8F-49AB-AF41-4273AAF7DBD9}" type="presOf" srcId="{9D62DA25-4B8C-4BF3-851A-8866D26BD750}" destId="{094E5CDF-2622-4C95-AC6D-341A53AA7A7C}" srcOrd="0" destOrd="0" presId="urn:microsoft.com/office/officeart/2005/8/layout/hierarchy2"/>
    <dgm:cxn modelId="{364F538F-ABA1-44FB-A68C-837CDE0D9593}" srcId="{D1B68B29-D35D-4E15-B26E-D50107FC4115}" destId="{90CD5FC0-2827-442C-862D-9A23A7C933EB}" srcOrd="0" destOrd="0" parTransId="{CA04FA68-BF02-4D25-9F66-5C2FFDAF5FE9}" sibTransId="{1EC44478-021D-46BE-A081-DEF4BBA10F27}"/>
    <dgm:cxn modelId="{8C47B395-7A13-4C33-84BF-A9E278A2EE4F}" type="presOf" srcId="{06C710B9-8BC4-4C98-8E6F-9A769011DF0D}" destId="{CA79D929-B05E-4BE8-AB92-F5FC3B85CB30}" srcOrd="1" destOrd="0" presId="urn:microsoft.com/office/officeart/2005/8/layout/hierarchy2"/>
    <dgm:cxn modelId="{E34F96AB-2911-4912-B7FA-81DBA3E5A2E1}" type="presOf" srcId="{CDD46BD9-882E-4CB5-BCF2-0B090AE4090D}" destId="{17A563B4-6FFA-4197-8226-84CA62B81BF5}" srcOrd="1" destOrd="0" presId="urn:microsoft.com/office/officeart/2005/8/layout/hierarchy2"/>
    <dgm:cxn modelId="{8E81F6B0-7D4C-47EB-ACE9-6E418ED273E4}" type="presOf" srcId="{887A5069-5938-4498-BFBC-A792264DCC7B}" destId="{E799AD7A-D900-4297-BF42-5DEFC2BFA6C2}" srcOrd="0" destOrd="0" presId="urn:microsoft.com/office/officeart/2005/8/layout/hierarchy2"/>
    <dgm:cxn modelId="{623B14D5-A694-4B3B-AE65-C1C60C360F47}" type="presOf" srcId="{06C710B9-8BC4-4C98-8E6F-9A769011DF0D}" destId="{28F82651-6258-4321-8AC7-BF8234C03FA1}" srcOrd="0" destOrd="0" presId="urn:microsoft.com/office/officeart/2005/8/layout/hierarchy2"/>
    <dgm:cxn modelId="{66A025DA-2A43-4145-BD79-6E291857D196}" type="presOf" srcId="{90CD5FC0-2827-442C-862D-9A23A7C933EB}" destId="{894DFB1E-3F53-48DF-9E2A-EB87BD1E67DC}" srcOrd="0" destOrd="0" presId="urn:microsoft.com/office/officeart/2005/8/layout/hierarchy2"/>
    <dgm:cxn modelId="{43732BDB-FABB-4FDE-865B-7F0E83FC874F}" type="presOf" srcId="{CDD46BD9-882E-4CB5-BCF2-0B090AE4090D}" destId="{D73CCF93-7CEE-478D-BB22-10AC44399411}" srcOrd="0" destOrd="0" presId="urn:microsoft.com/office/officeart/2005/8/layout/hierarchy2"/>
    <dgm:cxn modelId="{5625E1E0-657D-4AA9-B08E-2D989283EBD0}" type="presOf" srcId="{C541A103-0C32-43A9-957C-BD0982DD0969}" destId="{784356FB-7E76-4795-9FA0-84D2E9C88F35}" srcOrd="0" destOrd="0" presId="urn:microsoft.com/office/officeart/2005/8/layout/hierarchy2"/>
    <dgm:cxn modelId="{2104EFE7-7DF6-4B85-A79A-7E0DBAB9FDEC}" srcId="{90CD5FC0-2827-442C-862D-9A23A7C933EB}" destId="{C541A103-0C32-43A9-957C-BD0982DD0969}" srcOrd="1" destOrd="0" parTransId="{887A5069-5938-4498-BFBC-A792264DCC7B}" sibTransId="{017AE18D-E3B0-42A7-ADD8-FC036E89B0D8}"/>
    <dgm:cxn modelId="{F8A0EFF0-828B-413D-A675-A8B60329B2D9}" type="presOf" srcId="{17C5E764-3D89-4EF7-B1CC-C8D37A0AE0A5}" destId="{488A532E-8408-4DD1-A6D1-2A4C6E31DE6B}" srcOrd="0" destOrd="0" presId="urn:microsoft.com/office/officeart/2005/8/layout/hierarchy2"/>
    <dgm:cxn modelId="{D4AAE392-8B79-4D4E-A1EB-44DB2B416008}" type="presParOf" srcId="{B396698D-30AC-4A6A-9F5C-0D3FD0965BA3}" destId="{376FC179-258A-487B-A291-A36AEA18C62A}" srcOrd="0" destOrd="0" presId="urn:microsoft.com/office/officeart/2005/8/layout/hierarchy2"/>
    <dgm:cxn modelId="{5CB387EB-1F0B-4FBF-A492-C1447DBBF393}" type="presParOf" srcId="{376FC179-258A-487B-A291-A36AEA18C62A}" destId="{094E5CDF-2622-4C95-AC6D-341A53AA7A7C}" srcOrd="0" destOrd="0" presId="urn:microsoft.com/office/officeart/2005/8/layout/hierarchy2"/>
    <dgm:cxn modelId="{90658653-E1DD-4C8D-B4AE-ECDE236438DB}" type="presParOf" srcId="{376FC179-258A-487B-A291-A36AEA18C62A}" destId="{B8C9C747-C68B-4AD7-B95C-16252180F97C}" srcOrd="1" destOrd="0" presId="urn:microsoft.com/office/officeart/2005/8/layout/hierarchy2"/>
    <dgm:cxn modelId="{FB4BEDA7-6072-4C58-BE1F-2034F2B8B090}" type="presParOf" srcId="{B8C9C747-C68B-4AD7-B95C-16252180F97C}" destId="{28F82651-6258-4321-8AC7-BF8234C03FA1}" srcOrd="0" destOrd="0" presId="urn:microsoft.com/office/officeart/2005/8/layout/hierarchy2"/>
    <dgm:cxn modelId="{F13E83DE-F727-4ABE-9D98-49802F5A6784}" type="presParOf" srcId="{28F82651-6258-4321-8AC7-BF8234C03FA1}" destId="{CA79D929-B05E-4BE8-AB92-F5FC3B85CB30}" srcOrd="0" destOrd="0" presId="urn:microsoft.com/office/officeart/2005/8/layout/hierarchy2"/>
    <dgm:cxn modelId="{8D8AC0AE-F569-42C3-934A-07EE4622CF5B}" type="presParOf" srcId="{B8C9C747-C68B-4AD7-B95C-16252180F97C}" destId="{1EC4FFAA-0428-4D5C-8D56-F8C58C647C1B}" srcOrd="1" destOrd="0" presId="urn:microsoft.com/office/officeart/2005/8/layout/hierarchy2"/>
    <dgm:cxn modelId="{E711FF05-48A3-4148-AC22-7D909EBD1C9A}" type="presParOf" srcId="{1EC4FFAA-0428-4D5C-8D56-F8C58C647C1B}" destId="{A25218BA-4D9A-4104-A758-512E4D56EC44}" srcOrd="0" destOrd="0" presId="urn:microsoft.com/office/officeart/2005/8/layout/hierarchy2"/>
    <dgm:cxn modelId="{6143FE0A-F550-45E8-AD6F-2A5CB9B426D4}" type="presParOf" srcId="{1EC4FFAA-0428-4D5C-8D56-F8C58C647C1B}" destId="{B0C7147D-5638-4C9E-BEC7-325EAAFAA3C0}" srcOrd="1" destOrd="0" presId="urn:microsoft.com/office/officeart/2005/8/layout/hierarchy2"/>
    <dgm:cxn modelId="{D85E8CF4-4A1D-402A-B961-6CFFA4F38F22}" type="presParOf" srcId="{B0C7147D-5638-4C9E-BEC7-325EAAFAA3C0}" destId="{2557E048-553A-4E6D-92EC-18512900DA17}" srcOrd="0" destOrd="0" presId="urn:microsoft.com/office/officeart/2005/8/layout/hierarchy2"/>
    <dgm:cxn modelId="{CA4685E9-4B71-4C4D-B751-719E7CC6A26A}" type="presParOf" srcId="{2557E048-553A-4E6D-92EC-18512900DA17}" destId="{6E7AE476-0963-4E72-AD40-5AC2038E3902}" srcOrd="0" destOrd="0" presId="urn:microsoft.com/office/officeart/2005/8/layout/hierarchy2"/>
    <dgm:cxn modelId="{F8895CA7-566A-47B2-A4A5-F28E866ED1E4}" type="presParOf" srcId="{B0C7147D-5638-4C9E-BEC7-325EAAFAA3C0}" destId="{45CD6321-B956-4BFB-99F2-F58B4450ED59}" srcOrd="1" destOrd="0" presId="urn:microsoft.com/office/officeart/2005/8/layout/hierarchy2"/>
    <dgm:cxn modelId="{DE071C31-FE22-42DD-9A03-C4FE099CF2C2}" type="presParOf" srcId="{45CD6321-B956-4BFB-99F2-F58B4450ED59}" destId="{894DFB1E-3F53-48DF-9E2A-EB87BD1E67DC}" srcOrd="0" destOrd="0" presId="urn:microsoft.com/office/officeart/2005/8/layout/hierarchy2"/>
    <dgm:cxn modelId="{A182D063-39CE-472B-8653-55C14C8AE90B}" type="presParOf" srcId="{45CD6321-B956-4BFB-99F2-F58B4450ED59}" destId="{650D0F64-53E6-4B8D-91E6-EA3514612547}" srcOrd="1" destOrd="0" presId="urn:microsoft.com/office/officeart/2005/8/layout/hierarchy2"/>
    <dgm:cxn modelId="{C642997A-BC08-4F44-95BC-AA7062FFC324}" type="presParOf" srcId="{650D0F64-53E6-4B8D-91E6-EA3514612547}" destId="{D73CCF93-7CEE-478D-BB22-10AC44399411}" srcOrd="0" destOrd="0" presId="urn:microsoft.com/office/officeart/2005/8/layout/hierarchy2"/>
    <dgm:cxn modelId="{20B6F785-05BF-4F22-80C2-A80EC5918FB4}" type="presParOf" srcId="{D73CCF93-7CEE-478D-BB22-10AC44399411}" destId="{17A563B4-6FFA-4197-8226-84CA62B81BF5}" srcOrd="0" destOrd="0" presId="urn:microsoft.com/office/officeart/2005/8/layout/hierarchy2"/>
    <dgm:cxn modelId="{32E8D788-C03D-4622-8EB5-E2AD78C8C9EC}" type="presParOf" srcId="{650D0F64-53E6-4B8D-91E6-EA3514612547}" destId="{89BFCEC1-EF8C-4623-B8BB-1183467DF20B}" srcOrd="1" destOrd="0" presId="urn:microsoft.com/office/officeart/2005/8/layout/hierarchy2"/>
    <dgm:cxn modelId="{280A2B40-0BA4-412C-9116-8D8A598EF641}" type="presParOf" srcId="{89BFCEC1-EF8C-4623-B8BB-1183467DF20B}" destId="{488A532E-8408-4DD1-A6D1-2A4C6E31DE6B}" srcOrd="0" destOrd="0" presId="urn:microsoft.com/office/officeart/2005/8/layout/hierarchy2"/>
    <dgm:cxn modelId="{6A8D67FB-8DF1-43BF-91AF-08B0937CB0E8}" type="presParOf" srcId="{89BFCEC1-EF8C-4623-B8BB-1183467DF20B}" destId="{90CCF3C4-5B1D-4676-8E14-8FAF2D5DBCEA}" srcOrd="1" destOrd="0" presId="urn:microsoft.com/office/officeart/2005/8/layout/hierarchy2"/>
    <dgm:cxn modelId="{E6513797-073A-48DE-BB61-72D498775D12}" type="presParOf" srcId="{650D0F64-53E6-4B8D-91E6-EA3514612547}" destId="{E799AD7A-D900-4297-BF42-5DEFC2BFA6C2}" srcOrd="2" destOrd="0" presId="urn:microsoft.com/office/officeart/2005/8/layout/hierarchy2"/>
    <dgm:cxn modelId="{CD48FC73-F2B8-4757-B86D-723D9471B2C2}" type="presParOf" srcId="{E799AD7A-D900-4297-BF42-5DEFC2BFA6C2}" destId="{61D43C39-8AD8-4CDD-893C-5CBE4CF2E31D}" srcOrd="0" destOrd="0" presId="urn:microsoft.com/office/officeart/2005/8/layout/hierarchy2"/>
    <dgm:cxn modelId="{55D7394A-F6D1-446B-9289-8F08AC98D0E6}" type="presParOf" srcId="{650D0F64-53E6-4B8D-91E6-EA3514612547}" destId="{C8914ACD-2A37-45C5-B96B-3892AB8793AE}" srcOrd="3" destOrd="0" presId="urn:microsoft.com/office/officeart/2005/8/layout/hierarchy2"/>
    <dgm:cxn modelId="{3A358B80-79A6-4D8A-AEC5-4307D80E8660}" type="presParOf" srcId="{C8914ACD-2A37-45C5-B96B-3892AB8793AE}" destId="{784356FB-7E76-4795-9FA0-84D2E9C88F35}" srcOrd="0" destOrd="0" presId="urn:microsoft.com/office/officeart/2005/8/layout/hierarchy2"/>
    <dgm:cxn modelId="{E99492E4-0B94-48FA-B68B-3A387C322A69}" type="presParOf" srcId="{C8914ACD-2A37-45C5-B96B-3892AB8793AE}" destId="{B19E21B3-B62C-40B3-AF95-B9D8704ACAC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Tierkontakt</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61FE1350-A68A-4E25-A709-462779ED21CA}">
      <dgm:prSet custT="1"/>
      <dgm:spPr/>
      <dgm:t>
        <a:bodyPr/>
        <a:lstStyle/>
        <a:p>
          <a:r>
            <a:rPr lang="de-DE" sz="1600" b="1" dirty="0"/>
            <a:t>Kontakt zu anderen rauschigen Tieren</a:t>
          </a:r>
        </a:p>
      </dgm:t>
    </dgm:pt>
    <dgm:pt modelId="{C38BF663-33F1-4759-A26F-54364DB3AC3E}" type="parTrans" cxnId="{114D0523-788C-4551-987C-C24F31D630BD}">
      <dgm:prSet/>
      <dgm:spPr/>
      <dgm:t>
        <a:bodyPr/>
        <a:lstStyle/>
        <a:p>
          <a:endParaRPr lang="de-DE"/>
        </a:p>
      </dgm:t>
    </dgm:pt>
    <dgm:pt modelId="{7DAAC472-31C2-413F-9297-04B8A4377EF4}" type="sibTrans" cxnId="{114D0523-788C-4551-987C-C24F31D630BD}">
      <dgm:prSet/>
      <dgm:spPr/>
      <dgm:t>
        <a:bodyPr/>
        <a:lstStyle/>
        <a:p>
          <a:endParaRPr lang="de-DE"/>
        </a:p>
      </dgm:t>
    </dgm:pt>
    <dgm:pt modelId="{17C5E764-3D89-4EF7-B1CC-C8D37A0AE0A5}">
      <dgm:prSet custT="1"/>
      <dgm:spPr/>
      <dgm:t>
        <a:bodyPr/>
        <a:lstStyle/>
        <a:p>
          <a:pPr algn="l"/>
          <a:r>
            <a:rPr lang="de-DE" sz="1600" b="1" u="sng" dirty="0"/>
            <a:t>Jungsauen</a:t>
          </a:r>
        </a:p>
        <a:p>
          <a:pPr algn="l"/>
          <a:r>
            <a:rPr lang="de-DE" sz="1600" b="1" dirty="0"/>
            <a:t>Wann?			ab 180. Lebenstag</a:t>
          </a:r>
        </a:p>
        <a:p>
          <a:pPr algn="l"/>
          <a:r>
            <a:rPr lang="de-DE" sz="1600" b="1" dirty="0"/>
            <a:t>Stimulation durch? 	von rauschigen Sauen 				ausgesendeten 					Pheromone und deren 				brunstspezifische 				Verhaltensmuster</a:t>
          </a:r>
        </a:p>
        <a:p>
          <a:pPr algn="l"/>
          <a:r>
            <a:rPr lang="de-DE" sz="1600" b="1" dirty="0"/>
            <a:t>→  schnellerer Pubertätseintritt </a:t>
          </a:r>
          <a:endParaRPr lang="de-DE" sz="1600" b="1" dirty="0">
            <a:latin typeface="Calibri" panose="020F0502020204030204" pitchFamily="34" charset="0"/>
            <a:cs typeface="Calibri" panose="020F0502020204030204" pitchFamily="34" charset="0"/>
          </a:endParaRPr>
        </a:p>
      </dgm:t>
    </dgm:pt>
    <dgm:pt modelId="{75E05CD8-D08D-4183-9CF2-29E314D2B5F1}" type="sibTrans" cxnId="{EA72C14D-4B29-4648-99C0-9AF1F0E0407D}">
      <dgm:prSet/>
      <dgm:spPr/>
      <dgm:t>
        <a:bodyPr/>
        <a:lstStyle/>
        <a:p>
          <a:endParaRPr lang="de-DE"/>
        </a:p>
      </dgm:t>
    </dgm:pt>
    <dgm:pt modelId="{CDD46BD9-882E-4CB5-BCF2-0B090AE4090D}" type="parTrans" cxnId="{EA72C14D-4B29-4648-99C0-9AF1F0E0407D}">
      <dgm:prSet/>
      <dgm:spPr/>
      <dgm:t>
        <a:bodyPr/>
        <a:lstStyle/>
        <a:p>
          <a:endParaRPr lang="de-DE"/>
        </a:p>
      </dgm:t>
    </dgm:pt>
    <dgm:pt modelId="{53B05F37-9A47-4FBD-B828-1E72F5F5D8F9}">
      <dgm:prSet custT="1"/>
      <dgm:spPr/>
      <dgm:t>
        <a:bodyPr/>
        <a:lstStyle/>
        <a:p>
          <a:pPr algn="l"/>
          <a:r>
            <a:rPr lang="de-DE" sz="1600" b="1" u="sng" dirty="0"/>
            <a:t>Altsauen</a:t>
          </a:r>
        </a:p>
        <a:p>
          <a:pPr algn="l"/>
          <a:r>
            <a:rPr lang="de-DE" sz="1600" b="1" dirty="0"/>
            <a:t>→ Stimulation untereinander durch in Rausche ausgesendete Pheromone und brunstspezifische Verhaltensmuster</a:t>
          </a:r>
        </a:p>
        <a:p>
          <a:pPr algn="l"/>
          <a:endParaRPr lang="de-DE" sz="1100" b="1" dirty="0"/>
        </a:p>
      </dgm:t>
    </dgm:pt>
    <dgm:pt modelId="{D39031F9-5A48-45A1-8F14-24EEDA096FA1}" type="parTrans" cxnId="{94046030-5756-4DE2-BDD5-EB127285CF42}">
      <dgm:prSet/>
      <dgm:spPr/>
      <dgm:t>
        <a:bodyPr/>
        <a:lstStyle/>
        <a:p>
          <a:endParaRPr lang="de-DE"/>
        </a:p>
      </dgm:t>
    </dgm:pt>
    <dgm:pt modelId="{B21BFD2E-AFD4-42B7-989A-C238BB0544E4}" type="sibTrans" cxnId="{94046030-5756-4DE2-BDD5-EB127285CF42}">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122150" custScaleY="77254" custLinFactY="-165871" custLinFactNeighborX="-683" custLinFactNeighborY="-2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110076" custScaleY="68250" custLinFactY="-165213" custLinFactNeighborX="-14109" custLinFactNeighborY="-200000">
        <dgm:presLayoutVars>
          <dgm:chPref val="3"/>
        </dgm:presLayoutVars>
      </dgm:prSet>
      <dgm:spPr/>
    </dgm:pt>
    <dgm:pt modelId="{B0C7147D-5638-4C9E-BEC7-325EAAFAA3C0}" type="pres">
      <dgm:prSet presAssocID="{D1B68B29-D35D-4E15-B26E-D50107FC4115}" presName="level3hierChild" presStyleCnt="0"/>
      <dgm:spPr/>
    </dgm:pt>
    <dgm:pt modelId="{D54BADC5-4199-459A-9961-B80D98FE520B}" type="pres">
      <dgm:prSet presAssocID="{C38BF663-33F1-4759-A26F-54364DB3AC3E}" presName="conn2-1" presStyleLbl="parChTrans1D3" presStyleIdx="0" presStyleCnt="1"/>
      <dgm:spPr/>
    </dgm:pt>
    <dgm:pt modelId="{91560BE0-E5C1-46A5-821E-6FA1ADF6968F}" type="pres">
      <dgm:prSet presAssocID="{C38BF663-33F1-4759-A26F-54364DB3AC3E}" presName="connTx" presStyleLbl="parChTrans1D3" presStyleIdx="0" presStyleCnt="1"/>
      <dgm:spPr/>
    </dgm:pt>
    <dgm:pt modelId="{EC4D495B-6D72-44EF-BF10-E4F5A896A75C}" type="pres">
      <dgm:prSet presAssocID="{61FE1350-A68A-4E25-A709-462779ED21CA}" presName="root2" presStyleCnt="0"/>
      <dgm:spPr/>
    </dgm:pt>
    <dgm:pt modelId="{262167F8-41B3-4B51-BAE4-147EF65FDCB6}" type="pres">
      <dgm:prSet presAssocID="{61FE1350-A68A-4E25-A709-462779ED21CA}" presName="LevelTwoTextNode" presStyleLbl="node3" presStyleIdx="0" presStyleCnt="1" custScaleX="146410" custScaleY="146410" custLinFactY="-164064" custLinFactNeighborX="-15702" custLinFactNeighborY="-200000">
        <dgm:presLayoutVars>
          <dgm:chPref val="3"/>
        </dgm:presLayoutVars>
      </dgm:prSet>
      <dgm:spPr/>
    </dgm:pt>
    <dgm:pt modelId="{1E2FE49E-28AA-43EE-BB85-C2B8378844BD}" type="pres">
      <dgm:prSet presAssocID="{61FE1350-A68A-4E25-A709-462779ED21CA}" presName="level3hierChild" presStyleCnt="0"/>
      <dgm:spPr/>
    </dgm:pt>
    <dgm:pt modelId="{D73CCF93-7CEE-478D-BB22-10AC44399411}" type="pres">
      <dgm:prSet presAssocID="{CDD46BD9-882E-4CB5-BCF2-0B090AE4090D}" presName="conn2-1" presStyleLbl="parChTrans1D4" presStyleIdx="0" presStyleCnt="2"/>
      <dgm:spPr/>
    </dgm:pt>
    <dgm:pt modelId="{17A563B4-6FFA-4197-8226-84CA62B81BF5}" type="pres">
      <dgm:prSet presAssocID="{CDD46BD9-882E-4CB5-BCF2-0B090AE4090D}" presName="connTx" presStyleLbl="parChTrans1D4" presStyleIdx="0" presStyleCnt="2"/>
      <dgm:spPr/>
    </dgm:pt>
    <dgm:pt modelId="{89BFCEC1-EF8C-4623-B8BB-1183467DF20B}" type="pres">
      <dgm:prSet presAssocID="{17C5E764-3D89-4EF7-B1CC-C8D37A0AE0A5}" presName="root2" presStyleCnt="0"/>
      <dgm:spPr/>
    </dgm:pt>
    <dgm:pt modelId="{488A532E-8408-4DD1-A6D1-2A4C6E31DE6B}" type="pres">
      <dgm:prSet presAssocID="{17C5E764-3D89-4EF7-B1CC-C8D37A0AE0A5}" presName="LevelTwoTextNode" presStyleLbl="node4" presStyleIdx="0" presStyleCnt="2" custScaleX="397634" custScaleY="406509" custLinFactY="111721" custLinFactNeighborX="-11537" custLinFactNeighborY="200000">
        <dgm:presLayoutVars>
          <dgm:chPref val="3"/>
        </dgm:presLayoutVars>
      </dgm:prSet>
      <dgm:spPr/>
    </dgm:pt>
    <dgm:pt modelId="{90CCF3C4-5B1D-4676-8E14-8FAF2D5DBCEA}" type="pres">
      <dgm:prSet presAssocID="{17C5E764-3D89-4EF7-B1CC-C8D37A0AE0A5}" presName="level3hierChild" presStyleCnt="0"/>
      <dgm:spPr/>
    </dgm:pt>
    <dgm:pt modelId="{99FE3259-C7DF-448B-8588-EA843DF167DE}" type="pres">
      <dgm:prSet presAssocID="{D39031F9-5A48-45A1-8F14-24EEDA096FA1}" presName="conn2-1" presStyleLbl="parChTrans1D4" presStyleIdx="1" presStyleCnt="2"/>
      <dgm:spPr/>
    </dgm:pt>
    <dgm:pt modelId="{A4678C92-CE35-444F-92C1-5B0E4BFA1F33}" type="pres">
      <dgm:prSet presAssocID="{D39031F9-5A48-45A1-8F14-24EEDA096FA1}" presName="connTx" presStyleLbl="parChTrans1D4" presStyleIdx="1" presStyleCnt="2"/>
      <dgm:spPr/>
    </dgm:pt>
    <dgm:pt modelId="{49521171-BDCB-4CFA-9031-6A0E65BBE942}" type="pres">
      <dgm:prSet presAssocID="{53B05F37-9A47-4FBD-B828-1E72F5F5D8F9}" presName="root2" presStyleCnt="0"/>
      <dgm:spPr/>
    </dgm:pt>
    <dgm:pt modelId="{133CEB34-17CB-415F-B2CA-D08D83218251}" type="pres">
      <dgm:prSet presAssocID="{53B05F37-9A47-4FBD-B828-1E72F5F5D8F9}" presName="LevelTwoTextNode" presStyleLbl="node4" presStyleIdx="1" presStyleCnt="2" custScaleX="392887" custScaleY="261568" custLinFactY="-200000" custLinFactNeighborX="-3695" custLinFactNeighborY="-231984">
        <dgm:presLayoutVars>
          <dgm:chPref val="3"/>
        </dgm:presLayoutVars>
      </dgm:prSet>
      <dgm:spPr/>
    </dgm:pt>
    <dgm:pt modelId="{7BF078B7-F3AE-48E0-BE32-6071017124B0}" type="pres">
      <dgm:prSet presAssocID="{53B05F37-9A47-4FBD-B828-1E72F5F5D8F9}" presName="level3hierChild" presStyleCnt="0"/>
      <dgm:spPr/>
    </dgm:pt>
  </dgm:ptLst>
  <dgm:cxnLst>
    <dgm:cxn modelId="{4E4B5401-4C8D-4B10-8A35-6A47324CA51D}" type="presOf" srcId="{CDD46BD9-882E-4CB5-BCF2-0B090AE4090D}" destId="{17A563B4-6FFA-4197-8226-84CA62B81BF5}" srcOrd="1" destOrd="0" presId="urn:microsoft.com/office/officeart/2005/8/layout/hierarchy2"/>
    <dgm:cxn modelId="{874F300B-8935-4386-84A4-B1E73CF27198}" type="presOf" srcId="{17C5E764-3D89-4EF7-B1CC-C8D37A0AE0A5}" destId="{488A532E-8408-4DD1-A6D1-2A4C6E31DE6B}" srcOrd="0" destOrd="0" presId="urn:microsoft.com/office/officeart/2005/8/layout/hierarchy2"/>
    <dgm:cxn modelId="{114D0523-788C-4551-987C-C24F31D630BD}" srcId="{D1B68B29-D35D-4E15-B26E-D50107FC4115}" destId="{61FE1350-A68A-4E25-A709-462779ED21CA}" srcOrd="0" destOrd="0" parTransId="{C38BF663-33F1-4759-A26F-54364DB3AC3E}" sibTransId="{7DAAC472-31C2-413F-9297-04B8A4377EF4}"/>
    <dgm:cxn modelId="{35DC2829-5C85-406F-9F1C-4779FCE7105A}" type="presOf" srcId="{CDD46BD9-882E-4CB5-BCF2-0B090AE4090D}" destId="{D73CCF93-7CEE-478D-BB22-10AC44399411}" srcOrd="0" destOrd="0" presId="urn:microsoft.com/office/officeart/2005/8/layout/hierarchy2"/>
    <dgm:cxn modelId="{94046030-5756-4DE2-BDD5-EB127285CF42}" srcId="{61FE1350-A68A-4E25-A709-462779ED21CA}" destId="{53B05F37-9A47-4FBD-B828-1E72F5F5D8F9}" srcOrd="1" destOrd="0" parTransId="{D39031F9-5A48-45A1-8F14-24EEDA096FA1}" sibTransId="{B21BFD2E-AFD4-42B7-989A-C238BB0544E4}"/>
    <dgm:cxn modelId="{44796834-D690-489E-90D1-9582278BC561}" type="presOf" srcId="{8A1018F1-2EDE-444F-8DE9-BF8EC50D9E98}" destId="{B396698D-30AC-4A6A-9F5C-0D3FD0965BA3}" srcOrd="0" destOrd="0" presId="urn:microsoft.com/office/officeart/2005/8/layout/hierarchy2"/>
    <dgm:cxn modelId="{FD41633C-EE5D-439E-B89C-57F5ADD34C61}" type="presOf" srcId="{C38BF663-33F1-4759-A26F-54364DB3AC3E}" destId="{D54BADC5-4199-459A-9961-B80D98FE520B}"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25BAF865-A561-462D-ABE7-991D6D92005A}" type="presOf" srcId="{9D62DA25-4B8C-4BF3-851A-8866D26BD750}" destId="{094E5CDF-2622-4C95-AC6D-341A53AA7A7C}" srcOrd="0" destOrd="0" presId="urn:microsoft.com/office/officeart/2005/8/layout/hierarchy2"/>
    <dgm:cxn modelId="{EA72C14D-4B29-4648-99C0-9AF1F0E0407D}" srcId="{61FE1350-A68A-4E25-A709-462779ED21CA}" destId="{17C5E764-3D89-4EF7-B1CC-C8D37A0AE0A5}" srcOrd="0" destOrd="0" parTransId="{CDD46BD9-882E-4CB5-BCF2-0B090AE4090D}" sibTransId="{75E05CD8-D08D-4183-9CF2-29E314D2B5F1}"/>
    <dgm:cxn modelId="{E9755354-ED95-4B75-9F18-FA4EAA4B5989}" srcId="{9D62DA25-4B8C-4BF3-851A-8866D26BD750}" destId="{D1B68B29-D35D-4E15-B26E-D50107FC4115}" srcOrd="0" destOrd="0" parTransId="{06C710B9-8BC4-4C98-8E6F-9A769011DF0D}" sibTransId="{D2E53E54-AD28-4D33-B9DE-412E4BE88E38}"/>
    <dgm:cxn modelId="{3D297774-28D5-48D3-A7F5-4B20A79CF173}" type="presOf" srcId="{C38BF663-33F1-4759-A26F-54364DB3AC3E}" destId="{91560BE0-E5C1-46A5-821E-6FA1ADF6968F}" srcOrd="1" destOrd="0" presId="urn:microsoft.com/office/officeart/2005/8/layout/hierarchy2"/>
    <dgm:cxn modelId="{DAED7258-B0E3-49BA-AB90-0E25582CE44A}" type="presOf" srcId="{D39031F9-5A48-45A1-8F14-24EEDA096FA1}" destId="{A4678C92-CE35-444F-92C1-5B0E4BFA1F33}" srcOrd="1" destOrd="0" presId="urn:microsoft.com/office/officeart/2005/8/layout/hierarchy2"/>
    <dgm:cxn modelId="{D873397D-F3FA-4985-AA22-90BA332BB24C}" type="presOf" srcId="{06C710B9-8BC4-4C98-8E6F-9A769011DF0D}" destId="{28F82651-6258-4321-8AC7-BF8234C03FA1}" srcOrd="0" destOrd="0" presId="urn:microsoft.com/office/officeart/2005/8/layout/hierarchy2"/>
    <dgm:cxn modelId="{53BC918D-2464-4B0D-8C3A-9173603C0D3A}" type="presOf" srcId="{D39031F9-5A48-45A1-8F14-24EEDA096FA1}" destId="{99FE3259-C7DF-448B-8588-EA843DF167DE}" srcOrd="0" destOrd="0" presId="urn:microsoft.com/office/officeart/2005/8/layout/hierarchy2"/>
    <dgm:cxn modelId="{5BE06B8F-6D8F-4FC4-8DA2-4C979C0D2233}" type="presOf" srcId="{61FE1350-A68A-4E25-A709-462779ED21CA}" destId="{262167F8-41B3-4B51-BAE4-147EF65FDCB6}" srcOrd="0" destOrd="0" presId="urn:microsoft.com/office/officeart/2005/8/layout/hierarchy2"/>
    <dgm:cxn modelId="{C36C5EA4-0DA4-4B7A-94A2-FDBC65383386}" type="presOf" srcId="{06C710B9-8BC4-4C98-8E6F-9A769011DF0D}" destId="{CA79D929-B05E-4BE8-AB92-F5FC3B85CB30}" srcOrd="1" destOrd="0" presId="urn:microsoft.com/office/officeart/2005/8/layout/hierarchy2"/>
    <dgm:cxn modelId="{114673D9-72E4-4A2B-9EDF-1B7DD9F57F81}" type="presOf" srcId="{53B05F37-9A47-4FBD-B828-1E72F5F5D8F9}" destId="{133CEB34-17CB-415F-B2CA-D08D83218251}" srcOrd="0" destOrd="0" presId="urn:microsoft.com/office/officeart/2005/8/layout/hierarchy2"/>
    <dgm:cxn modelId="{EBFB55EF-ED98-489F-81BA-05D8D79FEDCD}" type="presOf" srcId="{D1B68B29-D35D-4E15-B26E-D50107FC4115}" destId="{A25218BA-4D9A-4104-A758-512E4D56EC44}" srcOrd="0" destOrd="0" presId="urn:microsoft.com/office/officeart/2005/8/layout/hierarchy2"/>
    <dgm:cxn modelId="{06120CB2-7B13-4CD2-8674-26C62B663F7B}" type="presParOf" srcId="{B396698D-30AC-4A6A-9F5C-0D3FD0965BA3}" destId="{376FC179-258A-487B-A291-A36AEA18C62A}" srcOrd="0" destOrd="0" presId="urn:microsoft.com/office/officeart/2005/8/layout/hierarchy2"/>
    <dgm:cxn modelId="{E7EC1257-8D1C-445F-A227-7BF9F8EFE16C}" type="presParOf" srcId="{376FC179-258A-487B-A291-A36AEA18C62A}" destId="{094E5CDF-2622-4C95-AC6D-341A53AA7A7C}" srcOrd="0" destOrd="0" presId="urn:microsoft.com/office/officeart/2005/8/layout/hierarchy2"/>
    <dgm:cxn modelId="{BB9BEE5C-AE31-457B-9D4B-896C12108CDF}" type="presParOf" srcId="{376FC179-258A-487B-A291-A36AEA18C62A}" destId="{B8C9C747-C68B-4AD7-B95C-16252180F97C}" srcOrd="1" destOrd="0" presId="urn:microsoft.com/office/officeart/2005/8/layout/hierarchy2"/>
    <dgm:cxn modelId="{34EC7B8D-6F7C-40D9-9675-C3720BD98446}" type="presParOf" srcId="{B8C9C747-C68B-4AD7-B95C-16252180F97C}" destId="{28F82651-6258-4321-8AC7-BF8234C03FA1}" srcOrd="0" destOrd="0" presId="urn:microsoft.com/office/officeart/2005/8/layout/hierarchy2"/>
    <dgm:cxn modelId="{43CA8207-EDBC-4657-9DF3-3BF054EB98DA}" type="presParOf" srcId="{28F82651-6258-4321-8AC7-BF8234C03FA1}" destId="{CA79D929-B05E-4BE8-AB92-F5FC3B85CB30}" srcOrd="0" destOrd="0" presId="urn:microsoft.com/office/officeart/2005/8/layout/hierarchy2"/>
    <dgm:cxn modelId="{F252D125-BFC8-4563-8EE1-B073D481FC51}" type="presParOf" srcId="{B8C9C747-C68B-4AD7-B95C-16252180F97C}" destId="{1EC4FFAA-0428-4D5C-8D56-F8C58C647C1B}" srcOrd="1" destOrd="0" presId="urn:microsoft.com/office/officeart/2005/8/layout/hierarchy2"/>
    <dgm:cxn modelId="{A0287CB7-961D-4B3D-8712-06ACC01A88F0}" type="presParOf" srcId="{1EC4FFAA-0428-4D5C-8D56-F8C58C647C1B}" destId="{A25218BA-4D9A-4104-A758-512E4D56EC44}" srcOrd="0" destOrd="0" presId="urn:microsoft.com/office/officeart/2005/8/layout/hierarchy2"/>
    <dgm:cxn modelId="{731EA52F-C674-462B-8936-71E5DB8F9600}" type="presParOf" srcId="{1EC4FFAA-0428-4D5C-8D56-F8C58C647C1B}" destId="{B0C7147D-5638-4C9E-BEC7-325EAAFAA3C0}" srcOrd="1" destOrd="0" presId="urn:microsoft.com/office/officeart/2005/8/layout/hierarchy2"/>
    <dgm:cxn modelId="{33B94CCF-3138-4209-9DAB-A7A0AF27901C}" type="presParOf" srcId="{B0C7147D-5638-4C9E-BEC7-325EAAFAA3C0}" destId="{D54BADC5-4199-459A-9961-B80D98FE520B}" srcOrd="0" destOrd="0" presId="urn:microsoft.com/office/officeart/2005/8/layout/hierarchy2"/>
    <dgm:cxn modelId="{48327BD9-7CA2-47D4-831C-E45725CB741D}" type="presParOf" srcId="{D54BADC5-4199-459A-9961-B80D98FE520B}" destId="{91560BE0-E5C1-46A5-821E-6FA1ADF6968F}" srcOrd="0" destOrd="0" presId="urn:microsoft.com/office/officeart/2005/8/layout/hierarchy2"/>
    <dgm:cxn modelId="{99585CD7-8DB1-48AE-802A-2AB9B4D55062}" type="presParOf" srcId="{B0C7147D-5638-4C9E-BEC7-325EAAFAA3C0}" destId="{EC4D495B-6D72-44EF-BF10-E4F5A896A75C}" srcOrd="1" destOrd="0" presId="urn:microsoft.com/office/officeart/2005/8/layout/hierarchy2"/>
    <dgm:cxn modelId="{72D785A6-6A0A-49B3-9291-50CE776D8724}" type="presParOf" srcId="{EC4D495B-6D72-44EF-BF10-E4F5A896A75C}" destId="{262167F8-41B3-4B51-BAE4-147EF65FDCB6}" srcOrd="0" destOrd="0" presId="urn:microsoft.com/office/officeart/2005/8/layout/hierarchy2"/>
    <dgm:cxn modelId="{CD84C5B3-AAC0-4B05-B9AA-B471F9B005C6}" type="presParOf" srcId="{EC4D495B-6D72-44EF-BF10-E4F5A896A75C}" destId="{1E2FE49E-28AA-43EE-BB85-C2B8378844BD}" srcOrd="1" destOrd="0" presId="urn:microsoft.com/office/officeart/2005/8/layout/hierarchy2"/>
    <dgm:cxn modelId="{C1C892A0-9518-40A8-980C-EAEC410E2B3B}" type="presParOf" srcId="{1E2FE49E-28AA-43EE-BB85-C2B8378844BD}" destId="{D73CCF93-7CEE-478D-BB22-10AC44399411}" srcOrd="0" destOrd="0" presId="urn:microsoft.com/office/officeart/2005/8/layout/hierarchy2"/>
    <dgm:cxn modelId="{0C7E3064-5FF0-4D46-B39D-8287B398F662}" type="presParOf" srcId="{D73CCF93-7CEE-478D-BB22-10AC44399411}" destId="{17A563B4-6FFA-4197-8226-84CA62B81BF5}" srcOrd="0" destOrd="0" presId="urn:microsoft.com/office/officeart/2005/8/layout/hierarchy2"/>
    <dgm:cxn modelId="{515A7364-B033-48B4-863F-31470F5A486A}" type="presParOf" srcId="{1E2FE49E-28AA-43EE-BB85-C2B8378844BD}" destId="{89BFCEC1-EF8C-4623-B8BB-1183467DF20B}" srcOrd="1" destOrd="0" presId="urn:microsoft.com/office/officeart/2005/8/layout/hierarchy2"/>
    <dgm:cxn modelId="{6FBE71C1-F601-4C92-B983-7C332D00BC4D}" type="presParOf" srcId="{89BFCEC1-EF8C-4623-B8BB-1183467DF20B}" destId="{488A532E-8408-4DD1-A6D1-2A4C6E31DE6B}" srcOrd="0" destOrd="0" presId="urn:microsoft.com/office/officeart/2005/8/layout/hierarchy2"/>
    <dgm:cxn modelId="{AB601C09-D2E5-4DBF-88ED-4FD42801C1B7}" type="presParOf" srcId="{89BFCEC1-EF8C-4623-B8BB-1183467DF20B}" destId="{90CCF3C4-5B1D-4676-8E14-8FAF2D5DBCEA}" srcOrd="1" destOrd="0" presId="urn:microsoft.com/office/officeart/2005/8/layout/hierarchy2"/>
    <dgm:cxn modelId="{E67A5EDF-4F05-4E67-89C4-1DE944F5590B}" type="presParOf" srcId="{1E2FE49E-28AA-43EE-BB85-C2B8378844BD}" destId="{99FE3259-C7DF-448B-8588-EA843DF167DE}" srcOrd="2" destOrd="0" presId="urn:microsoft.com/office/officeart/2005/8/layout/hierarchy2"/>
    <dgm:cxn modelId="{B583E798-C707-4614-9780-BD7EC21AC693}" type="presParOf" srcId="{99FE3259-C7DF-448B-8588-EA843DF167DE}" destId="{A4678C92-CE35-444F-92C1-5B0E4BFA1F33}" srcOrd="0" destOrd="0" presId="urn:microsoft.com/office/officeart/2005/8/layout/hierarchy2"/>
    <dgm:cxn modelId="{8F0E2A37-B0D4-4E77-B59C-93F8C21BA3E4}" type="presParOf" srcId="{1E2FE49E-28AA-43EE-BB85-C2B8378844BD}" destId="{49521171-BDCB-4CFA-9031-6A0E65BBE942}" srcOrd="3" destOrd="0" presId="urn:microsoft.com/office/officeart/2005/8/layout/hierarchy2"/>
    <dgm:cxn modelId="{D03E093C-3751-451A-B92A-AC3277AE883F}" type="presParOf" srcId="{49521171-BDCB-4CFA-9031-6A0E65BBE942}" destId="{133CEB34-17CB-415F-B2CA-D08D83218251}" srcOrd="0" destOrd="0" presId="urn:microsoft.com/office/officeart/2005/8/layout/hierarchy2"/>
    <dgm:cxn modelId="{8E18E217-026B-4121-9A53-F24B140F264E}" type="presParOf" srcId="{49521171-BDCB-4CFA-9031-6A0E65BBE942}" destId="{7BF078B7-F3AE-48E0-BE32-6071017124B0}"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FBA316-C879-4B73-B1B6-7FC147D3EB19}"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038C25A2-6266-44E1-AFCA-BD5B1C374B2F}">
      <dgm:prSet phldrT="[Text]" custT="1"/>
      <dgm:spPr/>
      <dgm:t>
        <a:bodyPr/>
        <a:lstStyle/>
        <a:p>
          <a:r>
            <a:rPr lang="de-DE" sz="1600" b="1" dirty="0"/>
            <a:t>Alternativen zu </a:t>
          </a:r>
          <a:r>
            <a:rPr lang="de-DE" sz="1600" b="1" dirty="0" err="1"/>
            <a:t>eCG</a:t>
          </a:r>
          <a:endParaRPr lang="de-DE" sz="1600" b="1" dirty="0"/>
        </a:p>
      </dgm:t>
    </dgm:pt>
    <dgm:pt modelId="{2C856934-8710-4276-8EAF-0606FBD2F532}" type="parTrans" cxnId="{A64208BD-F0F2-4E4E-8BDB-7FB263FAB4E9}">
      <dgm:prSet/>
      <dgm:spPr/>
      <dgm:t>
        <a:bodyPr/>
        <a:lstStyle/>
        <a:p>
          <a:endParaRPr lang="de-DE"/>
        </a:p>
      </dgm:t>
    </dgm:pt>
    <dgm:pt modelId="{46DB3B74-FCD9-4C92-AEF7-CD660394FBA2}" type="sibTrans" cxnId="{A64208BD-F0F2-4E4E-8BDB-7FB263FAB4E9}">
      <dgm:prSet/>
      <dgm:spPr/>
      <dgm:t>
        <a:bodyPr/>
        <a:lstStyle/>
        <a:p>
          <a:endParaRPr lang="de-DE"/>
        </a:p>
      </dgm:t>
    </dgm:pt>
    <dgm:pt modelId="{6B0AA461-DD9B-4588-96F7-AAFF3314B200}">
      <dgm:prSet phldrT="[Text]" custT="1"/>
      <dgm:spPr/>
      <dgm:t>
        <a:bodyPr/>
        <a:lstStyle/>
        <a:p>
          <a:r>
            <a:rPr lang="de-DE" sz="1600" b="1" dirty="0"/>
            <a:t>Biotechnik</a:t>
          </a:r>
        </a:p>
      </dgm:t>
    </dgm:pt>
    <dgm:pt modelId="{23909DDC-F140-4046-B941-AD33B58E41D9}" type="parTrans" cxnId="{D07ACB3E-6E84-4F2A-9207-EDF3015602E9}">
      <dgm:prSet custT="1"/>
      <dgm:spPr/>
      <dgm:t>
        <a:bodyPr/>
        <a:lstStyle/>
        <a:p>
          <a:endParaRPr lang="de-DE" sz="1100" b="1"/>
        </a:p>
      </dgm:t>
    </dgm:pt>
    <dgm:pt modelId="{2E9D9CA8-8DF1-4FD5-8F29-6A77B8F7357B}" type="sibTrans" cxnId="{D07ACB3E-6E84-4F2A-9207-EDF3015602E9}">
      <dgm:prSet/>
      <dgm:spPr/>
      <dgm:t>
        <a:bodyPr/>
        <a:lstStyle/>
        <a:p>
          <a:endParaRPr lang="de-DE"/>
        </a:p>
      </dgm:t>
    </dgm:pt>
    <dgm:pt modelId="{D6EA6CDF-AD1F-4789-A440-2321B3BCD156}">
      <dgm:prSet phldrT="[Text]" custT="1"/>
      <dgm:spPr/>
      <dgm:t>
        <a:bodyPr/>
        <a:lstStyle/>
        <a:p>
          <a:r>
            <a:rPr lang="de-DE" sz="1100" b="1" dirty="0"/>
            <a:t>Brunststimulation/       -synchronisation durch Follikelstimulation</a:t>
          </a:r>
        </a:p>
      </dgm:t>
    </dgm:pt>
    <dgm:pt modelId="{AFCEA7C7-BF00-4A40-A824-E9E6536574B5}" type="parTrans" cxnId="{6839713D-847B-4E2C-A842-136C0A95DD8A}">
      <dgm:prSet custT="1"/>
      <dgm:spPr/>
      <dgm:t>
        <a:bodyPr/>
        <a:lstStyle/>
        <a:p>
          <a:endParaRPr lang="de-DE" sz="1100" b="1"/>
        </a:p>
      </dgm:t>
    </dgm:pt>
    <dgm:pt modelId="{4C090418-51FD-400F-B169-F31C27AB2645}" type="sibTrans" cxnId="{6839713D-847B-4E2C-A842-136C0A95DD8A}">
      <dgm:prSet/>
      <dgm:spPr/>
      <dgm:t>
        <a:bodyPr/>
        <a:lstStyle/>
        <a:p>
          <a:endParaRPr lang="de-DE"/>
        </a:p>
      </dgm:t>
    </dgm:pt>
    <dgm:pt modelId="{C784F09D-61E2-4672-B0D6-56FE9652D967}">
      <dgm:prSet phldrT="[Text]" custT="1"/>
      <dgm:spPr/>
      <dgm:t>
        <a:bodyPr/>
        <a:lstStyle/>
        <a:p>
          <a:r>
            <a:rPr lang="de-DE" sz="1100" b="1" dirty="0"/>
            <a:t>Ovulationsinduktion ohne vorherige Follikelstimulation</a:t>
          </a:r>
        </a:p>
      </dgm:t>
    </dgm:pt>
    <dgm:pt modelId="{CDB3F646-5568-40C2-9016-890C9C32D94B}" type="parTrans" cxnId="{30BC9C37-F297-4B31-919D-7495C6337D25}">
      <dgm:prSet custT="1"/>
      <dgm:spPr/>
      <dgm:t>
        <a:bodyPr/>
        <a:lstStyle/>
        <a:p>
          <a:endParaRPr lang="de-DE" sz="1100" b="1"/>
        </a:p>
      </dgm:t>
    </dgm:pt>
    <dgm:pt modelId="{0DE9930E-6AB4-4DFF-A7F9-70E51FA33AE6}" type="sibTrans" cxnId="{30BC9C37-F297-4B31-919D-7495C6337D25}">
      <dgm:prSet/>
      <dgm:spPr/>
      <dgm:t>
        <a:bodyPr/>
        <a:lstStyle/>
        <a:p>
          <a:endParaRPr lang="de-DE"/>
        </a:p>
      </dgm:t>
    </dgm:pt>
    <dgm:pt modelId="{3714ACDB-4A1F-4890-8680-EF7588C3FFB7}">
      <dgm:prSet phldrT="[Text]" custT="1"/>
      <dgm:spPr/>
      <dgm:t>
        <a:bodyPr/>
        <a:lstStyle/>
        <a:p>
          <a:r>
            <a:rPr lang="de-DE" sz="1600" b="1" dirty="0"/>
            <a:t>Zootechnik</a:t>
          </a:r>
        </a:p>
      </dgm:t>
    </dgm:pt>
    <dgm:pt modelId="{EB4F316D-FEB1-4D85-8E5F-3245CBFD8301}" type="parTrans" cxnId="{D5BBEFAB-4BF4-4E64-AA3C-284BE6AD94BD}">
      <dgm:prSet custT="1"/>
      <dgm:spPr/>
      <dgm:t>
        <a:bodyPr/>
        <a:lstStyle/>
        <a:p>
          <a:endParaRPr lang="de-DE" sz="1100" b="1"/>
        </a:p>
      </dgm:t>
    </dgm:pt>
    <dgm:pt modelId="{EAB01CB4-32BD-4D2D-9022-5F96A91B8A8A}" type="sibTrans" cxnId="{D5BBEFAB-4BF4-4E64-AA3C-284BE6AD94BD}">
      <dgm:prSet/>
      <dgm:spPr/>
      <dgm:t>
        <a:bodyPr/>
        <a:lstStyle/>
        <a:p>
          <a:endParaRPr lang="de-DE"/>
        </a:p>
      </dgm:t>
    </dgm:pt>
    <dgm:pt modelId="{D575DA2C-BFC9-4BB6-855B-65BC540A4931}">
      <dgm:prSet phldrT="[Text]" custT="1"/>
      <dgm:spPr/>
      <dgm:t>
        <a:bodyPr/>
        <a:lstStyle/>
        <a:p>
          <a:r>
            <a:rPr lang="de-DE" sz="1100" b="1"/>
            <a:t>Tierkontakt</a:t>
          </a:r>
        </a:p>
      </dgm:t>
    </dgm:pt>
    <dgm:pt modelId="{734C26ED-5741-40DD-BFF6-D1A63D1F0F7D}" type="parTrans" cxnId="{3A370F7B-73A7-4CAC-AA10-43706C76EAF6}">
      <dgm:prSet custT="1"/>
      <dgm:spPr/>
      <dgm:t>
        <a:bodyPr/>
        <a:lstStyle/>
        <a:p>
          <a:endParaRPr lang="de-DE" sz="1100" b="1"/>
        </a:p>
      </dgm:t>
    </dgm:pt>
    <dgm:pt modelId="{3971BE4D-F13E-4C56-A126-314AF7BAEB42}" type="sibTrans" cxnId="{3A370F7B-73A7-4CAC-AA10-43706C76EAF6}">
      <dgm:prSet/>
      <dgm:spPr/>
      <dgm:t>
        <a:bodyPr/>
        <a:lstStyle/>
        <a:p>
          <a:endParaRPr lang="de-DE"/>
        </a:p>
      </dgm:t>
    </dgm:pt>
    <dgm:pt modelId="{6F13909A-B816-44EE-996A-C26671BC1AF1}">
      <dgm:prSet custT="1"/>
      <dgm:spPr/>
      <dgm:t>
        <a:bodyPr/>
        <a:lstStyle/>
        <a:p>
          <a:r>
            <a:rPr lang="de-DE" sz="1100" b="1"/>
            <a:t>Kombination aus Brunststimulation und Ovulationsinduktion</a:t>
          </a:r>
        </a:p>
      </dgm:t>
    </dgm:pt>
    <dgm:pt modelId="{F9F65E18-F561-4832-97FE-089660ED1F50}" type="parTrans" cxnId="{7C206739-4614-4531-8F3F-DF5222CCAC2D}">
      <dgm:prSet custT="1"/>
      <dgm:spPr/>
      <dgm:t>
        <a:bodyPr/>
        <a:lstStyle/>
        <a:p>
          <a:endParaRPr lang="de-DE" sz="1100" b="1"/>
        </a:p>
      </dgm:t>
    </dgm:pt>
    <dgm:pt modelId="{AD8F478D-389E-451A-B205-BDF46362DE01}" type="sibTrans" cxnId="{7C206739-4614-4531-8F3F-DF5222CCAC2D}">
      <dgm:prSet/>
      <dgm:spPr/>
      <dgm:t>
        <a:bodyPr/>
        <a:lstStyle/>
        <a:p>
          <a:endParaRPr lang="de-DE"/>
        </a:p>
      </dgm:t>
    </dgm:pt>
    <dgm:pt modelId="{F4194189-A6E1-4E32-A652-3DDD3F017D5D}">
      <dgm:prSet custT="1"/>
      <dgm:spPr/>
      <dgm:t>
        <a:bodyPr/>
        <a:lstStyle/>
        <a:p>
          <a:r>
            <a:rPr lang="de-DE" sz="1100" b="1"/>
            <a:t>Fütterung</a:t>
          </a:r>
        </a:p>
      </dgm:t>
    </dgm:pt>
    <dgm:pt modelId="{DA14D9BB-3DF0-492B-966A-CA9D05B73EBA}" type="parTrans" cxnId="{5AEE09D6-CB56-4BCB-992C-AFA73ED71A38}">
      <dgm:prSet custT="1"/>
      <dgm:spPr/>
      <dgm:t>
        <a:bodyPr/>
        <a:lstStyle/>
        <a:p>
          <a:endParaRPr lang="de-DE" sz="1100" b="1"/>
        </a:p>
      </dgm:t>
    </dgm:pt>
    <dgm:pt modelId="{AAE3BA25-503B-420E-BF81-FDC73BCD274F}" type="sibTrans" cxnId="{5AEE09D6-CB56-4BCB-992C-AFA73ED71A38}">
      <dgm:prSet/>
      <dgm:spPr/>
      <dgm:t>
        <a:bodyPr/>
        <a:lstStyle/>
        <a:p>
          <a:endParaRPr lang="de-DE"/>
        </a:p>
      </dgm:t>
    </dgm:pt>
    <dgm:pt modelId="{9952CB27-883B-479B-B26D-57F685CDBED4}">
      <dgm:prSet custT="1"/>
      <dgm:spPr/>
      <dgm:t>
        <a:bodyPr/>
        <a:lstStyle/>
        <a:p>
          <a:r>
            <a:rPr lang="de-DE" sz="1100" b="1"/>
            <a:t>Umgebung</a:t>
          </a:r>
        </a:p>
      </dgm:t>
    </dgm:pt>
    <dgm:pt modelId="{4120047C-27C3-435E-A8F2-C91F45E2E8D8}" type="parTrans" cxnId="{FA3F5DF8-FC07-4066-BB13-B663FB32B26E}">
      <dgm:prSet custT="1"/>
      <dgm:spPr/>
      <dgm:t>
        <a:bodyPr/>
        <a:lstStyle/>
        <a:p>
          <a:endParaRPr lang="de-DE" sz="1100" b="1"/>
        </a:p>
      </dgm:t>
    </dgm:pt>
    <dgm:pt modelId="{AA33132D-1B69-4B2E-9DB4-3F68E468AB36}" type="sibTrans" cxnId="{FA3F5DF8-FC07-4066-BB13-B663FB32B26E}">
      <dgm:prSet/>
      <dgm:spPr/>
      <dgm:t>
        <a:bodyPr/>
        <a:lstStyle/>
        <a:p>
          <a:endParaRPr lang="de-DE"/>
        </a:p>
      </dgm:t>
    </dgm:pt>
    <dgm:pt modelId="{7A2FCC28-DF87-4258-AE18-D17A4830DC76}">
      <dgm:prSet custT="1"/>
      <dgm:spPr/>
      <dgm:t>
        <a:bodyPr/>
        <a:lstStyle/>
        <a:p>
          <a:r>
            <a:rPr lang="de-DE" sz="1100" b="1" dirty="0"/>
            <a:t>synthetisches </a:t>
          </a:r>
          <a:r>
            <a:rPr lang="de-DE" sz="1100" b="1" dirty="0" err="1"/>
            <a:t>eCG</a:t>
          </a:r>
          <a:endParaRPr lang="de-DE" sz="1100" b="1" dirty="0"/>
        </a:p>
      </dgm:t>
    </dgm:pt>
    <dgm:pt modelId="{20978647-8DF1-49FD-9959-5E0D011BD294}" type="parTrans" cxnId="{7D662B32-E3B4-4A68-A063-B68A9E2D515F}">
      <dgm:prSet custT="1"/>
      <dgm:spPr/>
      <dgm:t>
        <a:bodyPr/>
        <a:lstStyle/>
        <a:p>
          <a:endParaRPr lang="de-DE" sz="1100" b="1"/>
        </a:p>
      </dgm:t>
    </dgm:pt>
    <dgm:pt modelId="{6C100804-BE70-4F86-BE1C-42F84E9D675D}" type="sibTrans" cxnId="{7D662B32-E3B4-4A68-A063-B68A9E2D515F}">
      <dgm:prSet/>
      <dgm:spPr/>
      <dgm:t>
        <a:bodyPr/>
        <a:lstStyle/>
        <a:p>
          <a:endParaRPr lang="de-DE"/>
        </a:p>
      </dgm:t>
    </dgm:pt>
    <dgm:pt modelId="{45457E1C-F157-43E4-BBF4-60B12A6B8CC4}">
      <dgm:prSet custT="1"/>
      <dgm:spPr/>
      <dgm:t>
        <a:bodyPr/>
        <a:lstStyle/>
        <a:p>
          <a:r>
            <a:rPr lang="de-DE" sz="1100" b="1"/>
            <a:t>Peforelin</a:t>
          </a:r>
        </a:p>
      </dgm:t>
    </dgm:pt>
    <dgm:pt modelId="{4C2C16C6-9C65-4ACB-A893-AFE0B3453780}" type="parTrans" cxnId="{B608B405-0A28-4D7A-A445-8846D67884D1}">
      <dgm:prSet custT="1"/>
      <dgm:spPr/>
      <dgm:t>
        <a:bodyPr/>
        <a:lstStyle/>
        <a:p>
          <a:endParaRPr lang="de-DE" sz="1100" b="1"/>
        </a:p>
      </dgm:t>
    </dgm:pt>
    <dgm:pt modelId="{DBC039CF-9858-4821-8816-D898E90C65E2}" type="sibTrans" cxnId="{B608B405-0A28-4D7A-A445-8846D67884D1}">
      <dgm:prSet/>
      <dgm:spPr/>
      <dgm:t>
        <a:bodyPr/>
        <a:lstStyle/>
        <a:p>
          <a:endParaRPr lang="de-DE"/>
        </a:p>
      </dgm:t>
    </dgm:pt>
    <dgm:pt modelId="{B7FF7F00-46D8-4D2F-89F9-0A5F566C3828}">
      <dgm:prSet custT="1"/>
      <dgm:spPr/>
      <dgm:t>
        <a:bodyPr/>
        <a:lstStyle/>
        <a:p>
          <a:r>
            <a:rPr lang="de-DE" sz="1100" b="1"/>
            <a:t>Buserelin</a:t>
          </a:r>
        </a:p>
      </dgm:t>
    </dgm:pt>
    <dgm:pt modelId="{10B50EAE-BDB5-48EB-AC53-D872D222AFA2}" type="parTrans" cxnId="{D701DE45-47C2-454D-9306-F0A0D9D053D0}">
      <dgm:prSet custT="1"/>
      <dgm:spPr/>
      <dgm:t>
        <a:bodyPr/>
        <a:lstStyle/>
        <a:p>
          <a:endParaRPr lang="de-DE" sz="1100" b="1"/>
        </a:p>
      </dgm:t>
    </dgm:pt>
    <dgm:pt modelId="{D6855FE1-BFA7-464A-9F61-1E4488EAE8C7}" type="sibTrans" cxnId="{D701DE45-47C2-454D-9306-F0A0D9D053D0}">
      <dgm:prSet/>
      <dgm:spPr/>
      <dgm:t>
        <a:bodyPr/>
        <a:lstStyle/>
        <a:p>
          <a:endParaRPr lang="de-DE"/>
        </a:p>
      </dgm:t>
    </dgm:pt>
    <dgm:pt modelId="{80569086-2747-445C-B002-5782DD45DFE1}">
      <dgm:prSet custT="1"/>
      <dgm:spPr/>
      <dgm:t>
        <a:bodyPr/>
        <a:lstStyle/>
        <a:p>
          <a:r>
            <a:rPr lang="de-DE" sz="1100" b="1"/>
            <a:t>hCG</a:t>
          </a:r>
        </a:p>
      </dgm:t>
    </dgm:pt>
    <dgm:pt modelId="{E8236D52-5261-4714-8BD8-46A73EFAF461}" type="parTrans" cxnId="{548F9D39-0FED-4820-993F-21BED1490455}">
      <dgm:prSet custT="1"/>
      <dgm:spPr/>
      <dgm:t>
        <a:bodyPr/>
        <a:lstStyle/>
        <a:p>
          <a:endParaRPr lang="de-DE" sz="1100" b="1"/>
        </a:p>
      </dgm:t>
    </dgm:pt>
    <dgm:pt modelId="{45B341CE-C664-42BF-9AC6-DA19142DAE10}" type="sibTrans" cxnId="{548F9D39-0FED-4820-993F-21BED1490455}">
      <dgm:prSet/>
      <dgm:spPr/>
      <dgm:t>
        <a:bodyPr/>
        <a:lstStyle/>
        <a:p>
          <a:endParaRPr lang="de-DE"/>
        </a:p>
      </dgm:t>
    </dgm:pt>
    <dgm:pt modelId="{F52C5FE2-BFC5-45D5-9E08-4FC78CF763CF}">
      <dgm:prSet custT="1"/>
      <dgm:spPr/>
      <dgm:t>
        <a:bodyPr/>
        <a:lstStyle/>
        <a:p>
          <a:r>
            <a:rPr lang="de-DE" sz="1100" b="1"/>
            <a:t>Gonadorelin</a:t>
          </a:r>
        </a:p>
      </dgm:t>
    </dgm:pt>
    <dgm:pt modelId="{00E571FA-3E10-429E-8B16-974799FF3117}" type="parTrans" cxnId="{A51C36FD-BD09-4F82-8125-5F2C5E7EFCEA}">
      <dgm:prSet custT="1"/>
      <dgm:spPr/>
      <dgm:t>
        <a:bodyPr/>
        <a:lstStyle/>
        <a:p>
          <a:endParaRPr lang="de-DE" sz="1100" b="1"/>
        </a:p>
      </dgm:t>
    </dgm:pt>
    <dgm:pt modelId="{A421BBBA-73D2-47B9-9530-8481FB7BBA1C}" type="sibTrans" cxnId="{A51C36FD-BD09-4F82-8125-5F2C5E7EFCEA}">
      <dgm:prSet/>
      <dgm:spPr/>
      <dgm:t>
        <a:bodyPr/>
        <a:lstStyle/>
        <a:p>
          <a:endParaRPr lang="de-DE"/>
        </a:p>
      </dgm:t>
    </dgm:pt>
    <dgm:pt modelId="{86C02A77-F184-4234-ADBF-253B74346B19}">
      <dgm:prSet custT="1"/>
      <dgm:spPr/>
      <dgm:t>
        <a:bodyPr/>
        <a:lstStyle/>
        <a:p>
          <a:r>
            <a:rPr lang="de-DE" sz="1100" b="1"/>
            <a:t>Triptorelin</a:t>
          </a:r>
        </a:p>
      </dgm:t>
    </dgm:pt>
    <dgm:pt modelId="{02745613-7FD6-401A-B54E-0BA20842AE57}" type="parTrans" cxnId="{585E2B81-8234-475A-ABCB-9EF3A5D1B901}">
      <dgm:prSet custT="1"/>
      <dgm:spPr/>
      <dgm:t>
        <a:bodyPr/>
        <a:lstStyle/>
        <a:p>
          <a:endParaRPr lang="de-DE" sz="1100" b="1"/>
        </a:p>
      </dgm:t>
    </dgm:pt>
    <dgm:pt modelId="{FD5AFAD3-6132-4058-ABD4-F921EC9763B4}" type="sibTrans" cxnId="{585E2B81-8234-475A-ABCB-9EF3A5D1B901}">
      <dgm:prSet/>
      <dgm:spPr/>
      <dgm:t>
        <a:bodyPr/>
        <a:lstStyle/>
        <a:p>
          <a:endParaRPr lang="de-DE"/>
        </a:p>
      </dgm:t>
    </dgm:pt>
    <dgm:pt modelId="{B18FB86E-52C2-4DE0-803F-03C5D688C260}">
      <dgm:prSet custT="1"/>
      <dgm:spPr/>
      <dgm:t>
        <a:bodyPr/>
        <a:lstStyle/>
        <a:p>
          <a:r>
            <a:rPr lang="de-DE" sz="1100" b="1" dirty="0" err="1"/>
            <a:t>Peforelin</a:t>
          </a:r>
          <a:r>
            <a:rPr lang="de-DE" sz="1100" b="1" dirty="0"/>
            <a:t> + </a:t>
          </a:r>
          <a:r>
            <a:rPr lang="de-DE" sz="1100" b="1" dirty="0" err="1"/>
            <a:t>Gonadorelin</a:t>
          </a:r>
          <a:endParaRPr lang="de-DE" sz="1100" b="1" dirty="0"/>
        </a:p>
      </dgm:t>
    </dgm:pt>
    <dgm:pt modelId="{E7FAA367-9370-4EC0-B935-C555C82050D8}" type="parTrans" cxnId="{FC6B9443-9507-4C59-89C7-669ADB650759}">
      <dgm:prSet custT="1"/>
      <dgm:spPr/>
      <dgm:t>
        <a:bodyPr/>
        <a:lstStyle/>
        <a:p>
          <a:r>
            <a:rPr lang="de-DE" sz="1200" b="1" dirty="0"/>
            <a:t>z.B.</a:t>
          </a:r>
        </a:p>
      </dgm:t>
    </dgm:pt>
    <dgm:pt modelId="{15154FF2-E9A3-4CF9-BA09-0559C93DEB5A}" type="sibTrans" cxnId="{FC6B9443-9507-4C59-89C7-669ADB650759}">
      <dgm:prSet/>
      <dgm:spPr/>
      <dgm:t>
        <a:bodyPr/>
        <a:lstStyle/>
        <a:p>
          <a:endParaRPr lang="de-DE"/>
        </a:p>
      </dgm:t>
    </dgm:pt>
    <dgm:pt modelId="{5B2FFE06-1CFE-4E08-8F7E-FED5C0AA47F5}">
      <dgm:prSet custT="1"/>
      <dgm:spPr/>
      <dgm:t>
        <a:bodyPr/>
        <a:lstStyle/>
        <a:p>
          <a:r>
            <a:rPr lang="de-DE" sz="1100" b="1"/>
            <a:t>Eberkontakt</a:t>
          </a:r>
        </a:p>
      </dgm:t>
    </dgm:pt>
    <dgm:pt modelId="{00F673C4-4329-4438-9B3B-3B90D83B1B4A}" type="parTrans" cxnId="{8FEB5D72-42C7-4DD6-AAF4-2E58E495FF98}">
      <dgm:prSet custT="1"/>
      <dgm:spPr/>
      <dgm:t>
        <a:bodyPr/>
        <a:lstStyle/>
        <a:p>
          <a:endParaRPr lang="de-DE" sz="1100" b="1"/>
        </a:p>
      </dgm:t>
    </dgm:pt>
    <dgm:pt modelId="{C28E34B4-5792-4EE8-9878-04AD5246CA98}" type="sibTrans" cxnId="{8FEB5D72-42C7-4DD6-AAF4-2E58E495FF98}">
      <dgm:prSet/>
      <dgm:spPr/>
      <dgm:t>
        <a:bodyPr/>
        <a:lstStyle/>
        <a:p>
          <a:endParaRPr lang="de-DE"/>
        </a:p>
      </dgm:t>
    </dgm:pt>
    <dgm:pt modelId="{26A7563B-A4BC-4AE4-A1B8-78D8AD0E8586}">
      <dgm:prSet custT="1"/>
      <dgm:spPr/>
      <dgm:t>
        <a:bodyPr/>
        <a:lstStyle/>
        <a:p>
          <a:r>
            <a:rPr lang="de-DE" sz="1100" b="1" dirty="0"/>
            <a:t>Kontakt zu anderen rauschigen Tieren</a:t>
          </a:r>
        </a:p>
      </dgm:t>
    </dgm:pt>
    <dgm:pt modelId="{743A788A-05A5-4C1A-9791-F39652EA1FC0}" type="parTrans" cxnId="{1F967F67-2C3B-49AA-BD4C-E7A675512C4B}">
      <dgm:prSet custT="1"/>
      <dgm:spPr/>
      <dgm:t>
        <a:bodyPr/>
        <a:lstStyle/>
        <a:p>
          <a:endParaRPr lang="de-DE" sz="1100" b="1"/>
        </a:p>
      </dgm:t>
    </dgm:pt>
    <dgm:pt modelId="{1F604EED-7F7A-4F25-B467-3B23FD6DAA49}" type="sibTrans" cxnId="{1F967F67-2C3B-49AA-BD4C-E7A675512C4B}">
      <dgm:prSet/>
      <dgm:spPr/>
      <dgm:t>
        <a:bodyPr/>
        <a:lstStyle/>
        <a:p>
          <a:endParaRPr lang="de-DE"/>
        </a:p>
      </dgm:t>
    </dgm:pt>
    <dgm:pt modelId="{38A0E3F2-9E37-4A87-8CE2-D27E8EA898FE}">
      <dgm:prSet custT="1"/>
      <dgm:spPr/>
      <dgm:t>
        <a:bodyPr/>
        <a:lstStyle/>
        <a:p>
          <a:r>
            <a:rPr lang="de-DE" sz="1100" b="1" dirty="0"/>
            <a:t> Aufzucht</a:t>
          </a:r>
        </a:p>
      </dgm:t>
    </dgm:pt>
    <dgm:pt modelId="{7F3923B9-3E3E-4D4C-A387-2B57A7D9507F}" type="parTrans" cxnId="{EC67EF25-8418-49D1-BDED-91D51D2C13F9}">
      <dgm:prSet custT="1"/>
      <dgm:spPr/>
      <dgm:t>
        <a:bodyPr/>
        <a:lstStyle/>
        <a:p>
          <a:endParaRPr lang="de-DE" sz="1100" b="1"/>
        </a:p>
      </dgm:t>
    </dgm:pt>
    <dgm:pt modelId="{F01FB546-C806-4C9A-9828-1A9FAE7F4FF9}" type="sibTrans" cxnId="{EC67EF25-8418-49D1-BDED-91D51D2C13F9}">
      <dgm:prSet/>
      <dgm:spPr/>
      <dgm:t>
        <a:bodyPr/>
        <a:lstStyle/>
        <a:p>
          <a:endParaRPr lang="de-DE"/>
        </a:p>
      </dgm:t>
    </dgm:pt>
    <dgm:pt modelId="{5E994348-9AF1-470A-9DE7-214DC1CEDF8A}">
      <dgm:prSet custT="1"/>
      <dgm:spPr/>
      <dgm:t>
        <a:bodyPr/>
        <a:lstStyle/>
        <a:p>
          <a:r>
            <a:rPr lang="de-DE" sz="1100" b="1" dirty="0"/>
            <a:t>Trächtigkeit</a:t>
          </a:r>
        </a:p>
      </dgm:t>
    </dgm:pt>
    <dgm:pt modelId="{3A566CCD-95BA-4469-A2A1-E0778F0E5506}" type="parTrans" cxnId="{9D911A94-C7F4-4590-B78E-9D90631FCEE6}">
      <dgm:prSet custT="1"/>
      <dgm:spPr/>
      <dgm:t>
        <a:bodyPr/>
        <a:lstStyle/>
        <a:p>
          <a:endParaRPr lang="de-DE" sz="1100" b="1"/>
        </a:p>
      </dgm:t>
    </dgm:pt>
    <dgm:pt modelId="{28E4D884-F94C-43CA-841C-45EC7CEF7BEF}" type="sibTrans" cxnId="{9D911A94-C7F4-4590-B78E-9D90631FCEE6}">
      <dgm:prSet/>
      <dgm:spPr/>
      <dgm:t>
        <a:bodyPr/>
        <a:lstStyle/>
        <a:p>
          <a:endParaRPr lang="de-DE"/>
        </a:p>
      </dgm:t>
    </dgm:pt>
    <dgm:pt modelId="{23A34F15-EB4A-426B-A54D-B12DFC2BEBA0}">
      <dgm:prSet custT="1"/>
      <dgm:spPr/>
      <dgm:t>
        <a:bodyPr/>
        <a:lstStyle/>
        <a:p>
          <a:r>
            <a:rPr lang="de-DE" sz="1100" b="1" dirty="0"/>
            <a:t> Belegen</a:t>
          </a:r>
        </a:p>
      </dgm:t>
    </dgm:pt>
    <dgm:pt modelId="{7A2E1B26-CDC1-44BC-91D5-5E424D44ABEB}" type="parTrans" cxnId="{27D1B44B-755D-40EF-A6B1-7CF17410DB53}">
      <dgm:prSet custT="1"/>
      <dgm:spPr/>
      <dgm:t>
        <a:bodyPr/>
        <a:lstStyle/>
        <a:p>
          <a:endParaRPr lang="de-DE" sz="1100" b="1"/>
        </a:p>
      </dgm:t>
    </dgm:pt>
    <dgm:pt modelId="{7737D0ED-C712-4530-9553-A5E4944D9AFD}" type="sibTrans" cxnId="{27D1B44B-755D-40EF-A6B1-7CF17410DB53}">
      <dgm:prSet/>
      <dgm:spPr/>
      <dgm:t>
        <a:bodyPr/>
        <a:lstStyle/>
        <a:p>
          <a:endParaRPr lang="de-DE"/>
        </a:p>
      </dgm:t>
    </dgm:pt>
    <dgm:pt modelId="{3BAC84C7-2B6E-4DCA-977E-3AF0326B04D6}">
      <dgm:prSet custT="1"/>
      <dgm:spPr/>
      <dgm:t>
        <a:bodyPr/>
        <a:lstStyle/>
        <a:p>
          <a:r>
            <a:rPr lang="de-DE" sz="1100" b="1" dirty="0"/>
            <a:t>Laktation</a:t>
          </a:r>
        </a:p>
      </dgm:t>
    </dgm:pt>
    <dgm:pt modelId="{A8AAD5F8-6190-48F1-8011-386B867FB9F7}" type="parTrans" cxnId="{8A2A8665-5D0C-48D1-987E-E1CA3ACE9E7E}">
      <dgm:prSet custT="1"/>
      <dgm:spPr/>
      <dgm:t>
        <a:bodyPr/>
        <a:lstStyle/>
        <a:p>
          <a:endParaRPr lang="de-DE" sz="1100" b="1"/>
        </a:p>
      </dgm:t>
    </dgm:pt>
    <dgm:pt modelId="{54F6A563-7804-40F8-A19B-40C569543C7F}" type="sibTrans" cxnId="{8A2A8665-5D0C-48D1-987E-E1CA3ACE9E7E}">
      <dgm:prSet/>
      <dgm:spPr/>
      <dgm:t>
        <a:bodyPr/>
        <a:lstStyle/>
        <a:p>
          <a:endParaRPr lang="de-DE"/>
        </a:p>
      </dgm:t>
    </dgm:pt>
    <dgm:pt modelId="{3098EE3F-089A-4585-A549-49FC383249CD}">
      <dgm:prSet custT="1"/>
      <dgm:spPr/>
      <dgm:t>
        <a:bodyPr/>
        <a:lstStyle/>
        <a:p>
          <a:r>
            <a:rPr lang="de-DE" sz="1100" b="1"/>
            <a:t>Licht</a:t>
          </a:r>
        </a:p>
      </dgm:t>
    </dgm:pt>
    <dgm:pt modelId="{94FC1A98-F963-4620-BA40-F3BA2A00015E}" type="parTrans" cxnId="{229799F9-DD05-4DFC-B4CC-75C5D404551E}">
      <dgm:prSet custT="1"/>
      <dgm:spPr/>
      <dgm:t>
        <a:bodyPr/>
        <a:lstStyle/>
        <a:p>
          <a:endParaRPr lang="de-DE" sz="1100" b="1"/>
        </a:p>
      </dgm:t>
    </dgm:pt>
    <dgm:pt modelId="{671CC93D-DECF-4D8C-8DAB-9FB3281F9CBD}" type="sibTrans" cxnId="{229799F9-DD05-4DFC-B4CC-75C5D404551E}">
      <dgm:prSet/>
      <dgm:spPr/>
      <dgm:t>
        <a:bodyPr/>
        <a:lstStyle/>
        <a:p>
          <a:endParaRPr lang="de-DE"/>
        </a:p>
      </dgm:t>
    </dgm:pt>
    <dgm:pt modelId="{FC2AFE89-3A5D-420D-AD0D-CB2D257862E4}">
      <dgm:prSet custT="1"/>
      <dgm:spPr/>
      <dgm:t>
        <a:bodyPr/>
        <a:lstStyle/>
        <a:p>
          <a:r>
            <a:rPr lang="de-DE" sz="1100" b="1"/>
            <a:t>Temperatur</a:t>
          </a:r>
        </a:p>
      </dgm:t>
    </dgm:pt>
    <dgm:pt modelId="{4E973EE7-91B2-43DF-B9C7-3DB7F220CBAD}" type="parTrans" cxnId="{3DBF3E4C-F49F-4EA4-AC2D-7E66E0602654}">
      <dgm:prSet custT="1"/>
      <dgm:spPr/>
      <dgm:t>
        <a:bodyPr/>
        <a:lstStyle/>
        <a:p>
          <a:endParaRPr lang="de-DE" sz="1100" b="1"/>
        </a:p>
      </dgm:t>
    </dgm:pt>
    <dgm:pt modelId="{7BBEC46B-A9A5-461E-8AA6-15FCAFF94660}" type="sibTrans" cxnId="{3DBF3E4C-F49F-4EA4-AC2D-7E66E0602654}">
      <dgm:prSet/>
      <dgm:spPr/>
      <dgm:t>
        <a:bodyPr/>
        <a:lstStyle/>
        <a:p>
          <a:endParaRPr lang="de-DE"/>
        </a:p>
      </dgm:t>
    </dgm:pt>
    <dgm:pt modelId="{1ED727DD-6D72-4407-A6D1-F78A61A79523}">
      <dgm:prSet custT="1"/>
      <dgm:spPr/>
      <dgm:t>
        <a:bodyPr/>
        <a:lstStyle/>
        <a:p>
          <a:r>
            <a:rPr lang="de-DE" sz="1100" b="1"/>
            <a:t>Bewegung</a:t>
          </a:r>
        </a:p>
      </dgm:t>
    </dgm:pt>
    <dgm:pt modelId="{918D6059-704C-4325-955C-791FA50E7F65}" type="parTrans" cxnId="{9BBAFD30-4298-4DFD-AEAF-526C2447FE09}">
      <dgm:prSet custT="1"/>
      <dgm:spPr/>
      <dgm:t>
        <a:bodyPr/>
        <a:lstStyle/>
        <a:p>
          <a:endParaRPr lang="de-DE" sz="1100" b="1"/>
        </a:p>
      </dgm:t>
    </dgm:pt>
    <dgm:pt modelId="{80DE30FB-0A69-429D-95C5-44C89EF91B04}" type="sibTrans" cxnId="{9BBAFD30-4298-4DFD-AEAF-526C2447FE09}">
      <dgm:prSet/>
      <dgm:spPr/>
      <dgm:t>
        <a:bodyPr/>
        <a:lstStyle/>
        <a:p>
          <a:endParaRPr lang="de-DE"/>
        </a:p>
      </dgm:t>
    </dgm:pt>
    <dgm:pt modelId="{3C1954D4-2E59-4862-816B-3DD7B769C3B3}">
      <dgm:prSet custT="1"/>
      <dgm:spPr/>
      <dgm:t>
        <a:bodyPr/>
        <a:lstStyle/>
        <a:p>
          <a:r>
            <a:rPr lang="de-DE" sz="1100" b="1"/>
            <a:t>Buchtenpartner-wechsel + Umstallung</a:t>
          </a:r>
        </a:p>
      </dgm:t>
    </dgm:pt>
    <dgm:pt modelId="{D567531F-3DFA-4A56-A911-AB7B2D3EE5C5}" type="parTrans" cxnId="{29E9F5DE-B0C3-4A5B-A6CF-444A5EDA47A9}">
      <dgm:prSet custT="1"/>
      <dgm:spPr/>
      <dgm:t>
        <a:bodyPr/>
        <a:lstStyle/>
        <a:p>
          <a:endParaRPr lang="de-DE" sz="1100" b="1"/>
        </a:p>
      </dgm:t>
    </dgm:pt>
    <dgm:pt modelId="{B9717B88-D2CF-44E5-95CD-5298DE458C58}" type="sibTrans" cxnId="{29E9F5DE-B0C3-4A5B-A6CF-444A5EDA47A9}">
      <dgm:prSet/>
      <dgm:spPr/>
      <dgm:t>
        <a:bodyPr/>
        <a:lstStyle/>
        <a:p>
          <a:endParaRPr lang="de-DE"/>
        </a:p>
      </dgm:t>
    </dgm:pt>
    <dgm:pt modelId="{C43BAA2A-C158-48A9-A505-8D4688D5CB50}" type="pres">
      <dgm:prSet presAssocID="{D6FBA316-C879-4B73-B1B6-7FC147D3EB19}" presName="diagram" presStyleCnt="0">
        <dgm:presLayoutVars>
          <dgm:chPref val="1"/>
          <dgm:dir/>
          <dgm:animOne val="branch"/>
          <dgm:animLvl val="lvl"/>
          <dgm:resizeHandles val="exact"/>
        </dgm:presLayoutVars>
      </dgm:prSet>
      <dgm:spPr/>
    </dgm:pt>
    <dgm:pt modelId="{91E18E73-B9B8-4B10-8FDD-371D09381142}" type="pres">
      <dgm:prSet presAssocID="{038C25A2-6266-44E1-AFCA-BD5B1C374B2F}" presName="root1" presStyleCnt="0"/>
      <dgm:spPr/>
    </dgm:pt>
    <dgm:pt modelId="{FA285DEC-B001-44E0-8FA5-6FE3F914F0E6}" type="pres">
      <dgm:prSet presAssocID="{038C25A2-6266-44E1-AFCA-BD5B1C374B2F}" presName="LevelOneTextNode" presStyleLbl="node0" presStyleIdx="0" presStyleCnt="1" custScaleX="16280551" custScaleY="16280551" custLinFactX="-21300000" custLinFactY="4700000" custLinFactNeighborX="-21375873" custLinFactNeighborY="4752599">
        <dgm:presLayoutVars>
          <dgm:chPref val="3"/>
        </dgm:presLayoutVars>
      </dgm:prSet>
      <dgm:spPr/>
    </dgm:pt>
    <dgm:pt modelId="{80698C21-FA61-48DC-AFBF-8DAA0A11D422}" type="pres">
      <dgm:prSet presAssocID="{038C25A2-6266-44E1-AFCA-BD5B1C374B2F}" presName="level2hierChild" presStyleCnt="0"/>
      <dgm:spPr/>
    </dgm:pt>
    <dgm:pt modelId="{2C4AA450-0915-4006-B89C-3C72FFB03826}" type="pres">
      <dgm:prSet presAssocID="{23909DDC-F140-4046-B941-AD33B58E41D9}" presName="conn2-1" presStyleLbl="parChTrans1D2" presStyleIdx="0" presStyleCnt="2"/>
      <dgm:spPr/>
    </dgm:pt>
    <dgm:pt modelId="{FC5D8133-D37A-4CD4-90AB-E29F3375C605}" type="pres">
      <dgm:prSet presAssocID="{23909DDC-F140-4046-B941-AD33B58E41D9}" presName="connTx" presStyleLbl="parChTrans1D2" presStyleIdx="0" presStyleCnt="2"/>
      <dgm:spPr/>
    </dgm:pt>
    <dgm:pt modelId="{42932852-A6E2-49F0-A15B-ADED562C2587}" type="pres">
      <dgm:prSet presAssocID="{6B0AA461-DD9B-4588-96F7-AAFF3314B200}" presName="root2" presStyleCnt="0"/>
      <dgm:spPr/>
    </dgm:pt>
    <dgm:pt modelId="{5570CABF-3F1D-4D02-96E5-4B9369DA10E5}" type="pres">
      <dgm:prSet presAssocID="{6B0AA461-DD9B-4588-96F7-AAFF3314B200}" presName="LevelTwoTextNode" presStyleLbl="node2" presStyleIdx="0" presStyleCnt="2" custScaleX="13455001" custScaleY="11117189" custLinFactX="-16721620" custLinFactY="4803626" custLinFactNeighborX="-16800000" custLinFactNeighborY="4900000">
        <dgm:presLayoutVars>
          <dgm:chPref val="3"/>
        </dgm:presLayoutVars>
      </dgm:prSet>
      <dgm:spPr/>
    </dgm:pt>
    <dgm:pt modelId="{E8D746F7-AA29-4CAD-AF2C-5E09092CD6D4}" type="pres">
      <dgm:prSet presAssocID="{6B0AA461-DD9B-4588-96F7-AAFF3314B200}" presName="level3hierChild" presStyleCnt="0"/>
      <dgm:spPr/>
    </dgm:pt>
    <dgm:pt modelId="{B4570C34-8AE6-49E7-A242-8E600DF058C1}" type="pres">
      <dgm:prSet presAssocID="{AFCEA7C7-BF00-4A40-A824-E9E6536574B5}" presName="conn2-1" presStyleLbl="parChTrans1D3" presStyleIdx="0" presStyleCnt="6"/>
      <dgm:spPr/>
    </dgm:pt>
    <dgm:pt modelId="{D63B39F3-DA3D-4BBD-9CE7-E5ED66AE427B}" type="pres">
      <dgm:prSet presAssocID="{AFCEA7C7-BF00-4A40-A824-E9E6536574B5}" presName="connTx" presStyleLbl="parChTrans1D3" presStyleIdx="0" presStyleCnt="6"/>
      <dgm:spPr/>
    </dgm:pt>
    <dgm:pt modelId="{A001F7B7-8F21-4FAC-A1B5-7B85C81C04CF}" type="pres">
      <dgm:prSet presAssocID="{D6EA6CDF-AD1F-4789-A440-2321B3BCD156}" presName="root2" presStyleCnt="0"/>
      <dgm:spPr/>
    </dgm:pt>
    <dgm:pt modelId="{54B2C927-3B87-43CF-AA1C-3C0FAFEF630B}" type="pres">
      <dgm:prSet presAssocID="{D6EA6CDF-AD1F-4789-A440-2321B3BCD156}" presName="LevelTwoTextNode" presStyleLbl="node3" presStyleIdx="0" presStyleCnt="6" custScaleX="19699467" custScaleY="19699467" custLinFactX="-9319590" custLinFactY="1927975" custLinFactNeighborX="-9400000" custLinFactNeighborY="2000000">
        <dgm:presLayoutVars>
          <dgm:chPref val="3"/>
        </dgm:presLayoutVars>
      </dgm:prSet>
      <dgm:spPr/>
    </dgm:pt>
    <dgm:pt modelId="{7120995E-5132-423D-9771-AAA33D5C189A}" type="pres">
      <dgm:prSet presAssocID="{D6EA6CDF-AD1F-4789-A440-2321B3BCD156}" presName="level3hierChild" presStyleCnt="0"/>
      <dgm:spPr/>
    </dgm:pt>
    <dgm:pt modelId="{5790E8E0-3408-47BE-840F-F85BAF028958}" type="pres">
      <dgm:prSet presAssocID="{20978647-8DF1-49FD-9959-5E0D011BD294}" presName="conn2-1" presStyleLbl="parChTrans1D4" presStyleIdx="0" presStyleCnt="17"/>
      <dgm:spPr/>
    </dgm:pt>
    <dgm:pt modelId="{63B02CCB-EEF1-4F16-A0E7-0D0B087AF843}" type="pres">
      <dgm:prSet presAssocID="{20978647-8DF1-49FD-9959-5E0D011BD294}" presName="connTx" presStyleLbl="parChTrans1D4" presStyleIdx="0" presStyleCnt="17"/>
      <dgm:spPr/>
    </dgm:pt>
    <dgm:pt modelId="{5594A40F-D84A-4ECD-906F-7354DA468D5D}" type="pres">
      <dgm:prSet presAssocID="{7A2FCC28-DF87-4258-AE18-D17A4830DC76}" presName="root2" presStyleCnt="0"/>
      <dgm:spPr/>
    </dgm:pt>
    <dgm:pt modelId="{776BE620-B5E9-4E54-B6EC-A31462278DE7}" type="pres">
      <dgm:prSet presAssocID="{7A2FCC28-DF87-4258-AE18-D17A4830DC76}" presName="LevelTwoTextNode" presStyleLbl="node4" presStyleIdx="0" presStyleCnt="17" custScaleX="13455001" custScaleY="13455001" custLinFactX="453095" custLinFactNeighborX="500000" custLinFactNeighborY="-38819">
        <dgm:presLayoutVars>
          <dgm:chPref val="3"/>
        </dgm:presLayoutVars>
      </dgm:prSet>
      <dgm:spPr/>
    </dgm:pt>
    <dgm:pt modelId="{6BA54CF4-0A29-4AD2-9C90-B29688279B53}" type="pres">
      <dgm:prSet presAssocID="{7A2FCC28-DF87-4258-AE18-D17A4830DC76}" presName="level3hierChild" presStyleCnt="0"/>
      <dgm:spPr/>
    </dgm:pt>
    <dgm:pt modelId="{F265CE7F-EE5A-4D24-B2CE-55976BE8FD7C}" type="pres">
      <dgm:prSet presAssocID="{4C2C16C6-9C65-4ACB-A893-AFE0B3453780}" presName="conn2-1" presStyleLbl="parChTrans1D4" presStyleIdx="1" presStyleCnt="17"/>
      <dgm:spPr/>
    </dgm:pt>
    <dgm:pt modelId="{AE20FB3D-C7B4-486D-9F6F-018A75B0C90B}" type="pres">
      <dgm:prSet presAssocID="{4C2C16C6-9C65-4ACB-A893-AFE0B3453780}" presName="connTx" presStyleLbl="parChTrans1D4" presStyleIdx="1" presStyleCnt="17"/>
      <dgm:spPr/>
    </dgm:pt>
    <dgm:pt modelId="{258D8ECA-36F4-4731-B839-86E3049AADB9}" type="pres">
      <dgm:prSet presAssocID="{45457E1C-F157-43E4-BBF4-60B12A6B8CC4}" presName="root2" presStyleCnt="0"/>
      <dgm:spPr/>
    </dgm:pt>
    <dgm:pt modelId="{B49E69CA-0F91-47EC-B643-AD960A0974C8}" type="pres">
      <dgm:prSet presAssocID="{45457E1C-F157-43E4-BBF4-60B12A6B8CC4}" presName="LevelTwoTextNode" presStyleLbl="node4" presStyleIdx="1" presStyleCnt="17" custScaleX="9189946" custScaleY="9189946" custLinFactX="453557" custLinFactY="641044" custLinFactNeighborX="500000" custLinFactNeighborY="700000">
        <dgm:presLayoutVars>
          <dgm:chPref val="3"/>
        </dgm:presLayoutVars>
      </dgm:prSet>
      <dgm:spPr/>
    </dgm:pt>
    <dgm:pt modelId="{42EFA205-47AA-41B3-A016-761E60C6480E}" type="pres">
      <dgm:prSet presAssocID="{45457E1C-F157-43E4-BBF4-60B12A6B8CC4}" presName="level3hierChild" presStyleCnt="0"/>
      <dgm:spPr/>
    </dgm:pt>
    <dgm:pt modelId="{B81378B1-68C7-4D80-8E47-58C26036600A}" type="pres">
      <dgm:prSet presAssocID="{CDB3F646-5568-40C2-9016-890C9C32D94B}" presName="conn2-1" presStyleLbl="parChTrans1D3" presStyleIdx="1" presStyleCnt="6"/>
      <dgm:spPr/>
    </dgm:pt>
    <dgm:pt modelId="{BD733106-9E3C-4A03-B11D-5B39605C576B}" type="pres">
      <dgm:prSet presAssocID="{CDB3F646-5568-40C2-9016-890C9C32D94B}" presName="connTx" presStyleLbl="parChTrans1D3" presStyleIdx="1" presStyleCnt="6"/>
      <dgm:spPr/>
    </dgm:pt>
    <dgm:pt modelId="{D2834517-9346-4CDC-8A72-157FC53C218B}" type="pres">
      <dgm:prSet presAssocID="{C784F09D-61E2-4672-B0D6-56FE9652D967}" presName="root2" presStyleCnt="0"/>
      <dgm:spPr/>
    </dgm:pt>
    <dgm:pt modelId="{3817AB3B-FDBC-4B7F-B879-08D862642C11}" type="pres">
      <dgm:prSet presAssocID="{C784F09D-61E2-4672-B0D6-56FE9652D967}" presName="LevelTwoTextNode" presStyleLbl="node3" presStyleIdx="1" presStyleCnt="6" custScaleX="19699467" custScaleY="19699467" custLinFactX="-9304596" custLinFactY="1968690" custLinFactNeighborX="-9400000" custLinFactNeighborY="2000000">
        <dgm:presLayoutVars>
          <dgm:chPref val="3"/>
        </dgm:presLayoutVars>
      </dgm:prSet>
      <dgm:spPr/>
    </dgm:pt>
    <dgm:pt modelId="{A9228BC4-1493-488A-9364-DB4F98C092D6}" type="pres">
      <dgm:prSet presAssocID="{C784F09D-61E2-4672-B0D6-56FE9652D967}" presName="level3hierChild" presStyleCnt="0"/>
      <dgm:spPr/>
    </dgm:pt>
    <dgm:pt modelId="{0149C6E7-F994-4201-9DB8-4DC1E1DE6EDF}" type="pres">
      <dgm:prSet presAssocID="{10B50EAE-BDB5-48EB-AC53-D872D222AFA2}" presName="conn2-1" presStyleLbl="parChTrans1D4" presStyleIdx="2" presStyleCnt="17"/>
      <dgm:spPr/>
    </dgm:pt>
    <dgm:pt modelId="{4C277A27-8E84-4C57-81D3-822AEAE1F4A4}" type="pres">
      <dgm:prSet presAssocID="{10B50EAE-BDB5-48EB-AC53-D872D222AFA2}" presName="connTx" presStyleLbl="parChTrans1D4" presStyleIdx="2" presStyleCnt="17"/>
      <dgm:spPr/>
    </dgm:pt>
    <dgm:pt modelId="{2E333078-3981-416C-8777-5893F2D2DDF6}" type="pres">
      <dgm:prSet presAssocID="{B7FF7F00-46D8-4D2F-89F9-0A5F566C3828}" presName="root2" presStyleCnt="0"/>
      <dgm:spPr/>
    </dgm:pt>
    <dgm:pt modelId="{EBC286AF-BACD-4A79-AD78-7ABBA579E9CD}" type="pres">
      <dgm:prSet presAssocID="{B7FF7F00-46D8-4D2F-89F9-0A5F566C3828}" presName="LevelTwoTextNode" presStyleLbl="node4" presStyleIdx="2" presStyleCnt="17" custScaleX="9189946" custScaleY="7735629" custLinFactX="11500000" custLinFactY="544207" custLinFactNeighborX="11584291" custLinFactNeighborY="600000">
        <dgm:presLayoutVars>
          <dgm:chPref val="3"/>
        </dgm:presLayoutVars>
      </dgm:prSet>
      <dgm:spPr/>
    </dgm:pt>
    <dgm:pt modelId="{E0817CBA-134C-4843-AB0B-FE90EC5CFD5D}" type="pres">
      <dgm:prSet presAssocID="{B7FF7F00-46D8-4D2F-89F9-0A5F566C3828}" presName="level3hierChild" presStyleCnt="0"/>
      <dgm:spPr/>
    </dgm:pt>
    <dgm:pt modelId="{7913B474-A619-4E9B-AD85-CDFA7DD9FA0A}" type="pres">
      <dgm:prSet presAssocID="{E8236D52-5261-4714-8BD8-46A73EFAF461}" presName="conn2-1" presStyleLbl="parChTrans1D4" presStyleIdx="3" presStyleCnt="17"/>
      <dgm:spPr/>
    </dgm:pt>
    <dgm:pt modelId="{8E0CD0E0-F708-410B-A08E-3FFE9144A82F}" type="pres">
      <dgm:prSet presAssocID="{E8236D52-5261-4714-8BD8-46A73EFAF461}" presName="connTx" presStyleLbl="parChTrans1D4" presStyleIdx="3" presStyleCnt="17"/>
      <dgm:spPr/>
    </dgm:pt>
    <dgm:pt modelId="{CAC1783F-0DC6-4D94-AC36-00C4544EAB1E}" type="pres">
      <dgm:prSet presAssocID="{80569086-2747-445C-B002-5782DD45DFE1}" presName="root2" presStyleCnt="0"/>
      <dgm:spPr/>
    </dgm:pt>
    <dgm:pt modelId="{62842355-B7B5-46AC-BBB0-0206E558F9D7}" type="pres">
      <dgm:prSet presAssocID="{80569086-2747-445C-B002-5782DD45DFE1}" presName="LevelTwoTextNode" presStyleLbl="node4" presStyleIdx="3" presStyleCnt="17" custScaleX="9189946" custScaleY="7735629" custLinFactX="11500000" custLinFactY="900000" custLinFactNeighborX="11584291" custLinFactNeighborY="921136">
        <dgm:presLayoutVars>
          <dgm:chPref val="3"/>
        </dgm:presLayoutVars>
      </dgm:prSet>
      <dgm:spPr/>
    </dgm:pt>
    <dgm:pt modelId="{3DD24D44-E1A6-4EA1-B903-59247C4416EE}" type="pres">
      <dgm:prSet presAssocID="{80569086-2747-445C-B002-5782DD45DFE1}" presName="level3hierChild" presStyleCnt="0"/>
      <dgm:spPr/>
    </dgm:pt>
    <dgm:pt modelId="{8C822FBA-76AA-4CDB-AEA3-81850370932D}" type="pres">
      <dgm:prSet presAssocID="{00E571FA-3E10-429E-8B16-974799FF3117}" presName="conn2-1" presStyleLbl="parChTrans1D4" presStyleIdx="4" presStyleCnt="17"/>
      <dgm:spPr/>
    </dgm:pt>
    <dgm:pt modelId="{B3213B8C-F2A8-4E2E-B7DA-C081FBCEC2A7}" type="pres">
      <dgm:prSet presAssocID="{00E571FA-3E10-429E-8B16-974799FF3117}" presName="connTx" presStyleLbl="parChTrans1D4" presStyleIdx="4" presStyleCnt="17"/>
      <dgm:spPr/>
    </dgm:pt>
    <dgm:pt modelId="{E5AE599D-5810-4D92-9989-F0A0298D258E}" type="pres">
      <dgm:prSet presAssocID="{F52C5FE2-BFC5-45D5-9E08-4FC78CF763CF}" presName="root2" presStyleCnt="0"/>
      <dgm:spPr/>
    </dgm:pt>
    <dgm:pt modelId="{6868B816-EACD-4301-AD45-952DBD8DACC2}" type="pres">
      <dgm:prSet presAssocID="{F52C5FE2-BFC5-45D5-9E08-4FC78CF763CF}" presName="LevelTwoTextNode" presStyleLbl="node4" presStyleIdx="4" presStyleCnt="17" custScaleX="12231819" custScaleY="10296122" custLinFactX="11500000" custLinFactY="1323708" custLinFactNeighborX="11584291" custLinFactNeighborY="1400000">
        <dgm:presLayoutVars>
          <dgm:chPref val="3"/>
        </dgm:presLayoutVars>
      </dgm:prSet>
      <dgm:spPr/>
    </dgm:pt>
    <dgm:pt modelId="{FCE8D83A-4E1F-4BC3-A476-D95523627224}" type="pres">
      <dgm:prSet presAssocID="{F52C5FE2-BFC5-45D5-9E08-4FC78CF763CF}" presName="level3hierChild" presStyleCnt="0"/>
      <dgm:spPr/>
    </dgm:pt>
    <dgm:pt modelId="{0CF07AC5-AF7D-4FDB-A301-B16022CA794B}" type="pres">
      <dgm:prSet presAssocID="{02745613-7FD6-401A-B54E-0BA20842AE57}" presName="conn2-1" presStyleLbl="parChTrans1D4" presStyleIdx="5" presStyleCnt="17"/>
      <dgm:spPr/>
    </dgm:pt>
    <dgm:pt modelId="{B141311D-2A62-465F-99CA-B6CAB15F71CF}" type="pres">
      <dgm:prSet presAssocID="{02745613-7FD6-401A-B54E-0BA20842AE57}" presName="connTx" presStyleLbl="parChTrans1D4" presStyleIdx="5" presStyleCnt="17"/>
      <dgm:spPr/>
    </dgm:pt>
    <dgm:pt modelId="{F63FD38C-EAA4-4088-B1CA-BB7254858AEF}" type="pres">
      <dgm:prSet presAssocID="{86C02A77-F184-4234-ADBF-253B74346B19}" presName="root2" presStyleCnt="0"/>
      <dgm:spPr/>
    </dgm:pt>
    <dgm:pt modelId="{589503B4-774A-4128-B0AB-4EAA88481EE3}" type="pres">
      <dgm:prSet presAssocID="{86C02A77-F184-4234-ADBF-253B74346B19}" presName="LevelTwoTextNode" presStyleLbl="node4" presStyleIdx="5" presStyleCnt="17" custScaleX="10108941" custScaleY="8509192" custLinFactX="11500000" custLinFactY="1700000" custLinFactNeighborX="11584291" custLinFactNeighborY="1700637">
        <dgm:presLayoutVars>
          <dgm:chPref val="3"/>
        </dgm:presLayoutVars>
      </dgm:prSet>
      <dgm:spPr/>
    </dgm:pt>
    <dgm:pt modelId="{A17926D8-B1DD-4A22-AD45-E1B57DA1024E}" type="pres">
      <dgm:prSet presAssocID="{86C02A77-F184-4234-ADBF-253B74346B19}" presName="level3hierChild" presStyleCnt="0"/>
      <dgm:spPr/>
    </dgm:pt>
    <dgm:pt modelId="{014DF657-A59B-402F-9359-8751CCDCCE4D}" type="pres">
      <dgm:prSet presAssocID="{F9F65E18-F561-4832-97FE-089660ED1F50}" presName="conn2-1" presStyleLbl="parChTrans1D3" presStyleIdx="2" presStyleCnt="6"/>
      <dgm:spPr/>
    </dgm:pt>
    <dgm:pt modelId="{D9A5BA0F-EE6C-49F9-AB6A-E4B76BFCCECE}" type="pres">
      <dgm:prSet presAssocID="{F9F65E18-F561-4832-97FE-089660ED1F50}" presName="connTx" presStyleLbl="parChTrans1D3" presStyleIdx="2" presStyleCnt="6"/>
      <dgm:spPr/>
    </dgm:pt>
    <dgm:pt modelId="{76C3528D-835B-43F7-9EDD-1185B43E8666}" type="pres">
      <dgm:prSet presAssocID="{6F13909A-B816-44EE-996A-C26671BC1AF1}" presName="root2" presStyleCnt="0"/>
      <dgm:spPr/>
    </dgm:pt>
    <dgm:pt modelId="{A6BD85E5-AD4D-490C-B622-FF145F8D212F}" type="pres">
      <dgm:prSet presAssocID="{6F13909A-B816-44EE-996A-C26671BC1AF1}" presName="LevelTwoTextNode" presStyleLbl="node3" presStyleIdx="2" presStyleCnt="6" custScaleX="19699467" custScaleY="19699467" custLinFactX="-9305559" custLinFactY="2000000" custLinFactNeighborX="-9400000" custLinFactNeighborY="2023075">
        <dgm:presLayoutVars>
          <dgm:chPref val="3"/>
        </dgm:presLayoutVars>
      </dgm:prSet>
      <dgm:spPr/>
    </dgm:pt>
    <dgm:pt modelId="{D41FAF25-EE5F-4026-B3C1-16AD806EEB33}" type="pres">
      <dgm:prSet presAssocID="{6F13909A-B816-44EE-996A-C26671BC1AF1}" presName="level3hierChild" presStyleCnt="0"/>
      <dgm:spPr/>
    </dgm:pt>
    <dgm:pt modelId="{3E27BBCD-46EA-41DB-9C3B-D6B92CD0FF97}" type="pres">
      <dgm:prSet presAssocID="{E7FAA367-9370-4EC0-B935-C555C82050D8}" presName="conn2-1" presStyleLbl="parChTrans1D4" presStyleIdx="6" presStyleCnt="17"/>
      <dgm:spPr/>
    </dgm:pt>
    <dgm:pt modelId="{036C1421-D15B-406B-86E2-3CFC2DA38BC9}" type="pres">
      <dgm:prSet presAssocID="{E7FAA367-9370-4EC0-B935-C555C82050D8}" presName="connTx" presStyleLbl="parChTrans1D4" presStyleIdx="6" presStyleCnt="17"/>
      <dgm:spPr/>
    </dgm:pt>
    <dgm:pt modelId="{51CFD276-C247-428D-AE68-90C8A5C38D26}" type="pres">
      <dgm:prSet presAssocID="{B18FB86E-52C2-4DE0-803F-03C5D688C260}" presName="root2" presStyleCnt="0"/>
      <dgm:spPr/>
    </dgm:pt>
    <dgm:pt modelId="{6B5583DC-380C-4DB1-9E7D-4B7D768E9D1F}" type="pres">
      <dgm:prSet presAssocID="{B18FB86E-52C2-4DE0-803F-03C5D688C260}" presName="LevelTwoTextNode" presStyleLbl="node4" presStyleIdx="6" presStyleCnt="17" custScaleX="11342882" custScaleY="12501765" custLinFactX="-2317492" custLinFactY="1687297" custLinFactNeighborX="-2400000" custLinFactNeighborY="1700000">
        <dgm:presLayoutVars>
          <dgm:chPref val="3"/>
        </dgm:presLayoutVars>
      </dgm:prSet>
      <dgm:spPr/>
    </dgm:pt>
    <dgm:pt modelId="{261E55CB-B56D-489A-B82C-F083340762E9}" type="pres">
      <dgm:prSet presAssocID="{B18FB86E-52C2-4DE0-803F-03C5D688C260}" presName="level3hierChild" presStyleCnt="0"/>
      <dgm:spPr/>
    </dgm:pt>
    <dgm:pt modelId="{B0451117-51D0-4FE4-BE92-32FFBFE4E7C6}" type="pres">
      <dgm:prSet presAssocID="{EB4F316D-FEB1-4D85-8E5F-3245CBFD8301}" presName="conn2-1" presStyleLbl="parChTrans1D2" presStyleIdx="1" presStyleCnt="2"/>
      <dgm:spPr/>
    </dgm:pt>
    <dgm:pt modelId="{A3F3DA7D-7579-40F6-BDFA-8572E8399DA1}" type="pres">
      <dgm:prSet presAssocID="{EB4F316D-FEB1-4D85-8E5F-3245CBFD8301}" presName="connTx" presStyleLbl="parChTrans1D2" presStyleIdx="1" presStyleCnt="2"/>
      <dgm:spPr/>
    </dgm:pt>
    <dgm:pt modelId="{5E347E47-B512-44C8-B955-30030BD53092}" type="pres">
      <dgm:prSet presAssocID="{3714ACDB-4A1F-4890-8680-EF7588C3FFB7}" presName="root2" presStyleCnt="0"/>
      <dgm:spPr/>
    </dgm:pt>
    <dgm:pt modelId="{0C9461C5-2E0C-4AA3-82C7-853EF5B60AEF}" type="pres">
      <dgm:prSet presAssocID="{3714ACDB-4A1F-4890-8680-EF7588C3FFB7}" presName="LevelTwoTextNode" presStyleLbl="node2" presStyleIdx="1" presStyleCnt="2" custScaleX="14800501" custScaleY="12228908" custLinFactX="-16809390" custLinFactY="3725495" custLinFactNeighborX="-16900000" custLinFactNeighborY="3800000">
        <dgm:presLayoutVars>
          <dgm:chPref val="3"/>
        </dgm:presLayoutVars>
      </dgm:prSet>
      <dgm:spPr/>
    </dgm:pt>
    <dgm:pt modelId="{F09A9251-E3D9-4A88-B3A1-F498E631A0BC}" type="pres">
      <dgm:prSet presAssocID="{3714ACDB-4A1F-4890-8680-EF7588C3FFB7}" presName="level3hierChild" presStyleCnt="0"/>
      <dgm:spPr/>
    </dgm:pt>
    <dgm:pt modelId="{C86A3D41-43A2-4A26-B90A-E5608639AA27}" type="pres">
      <dgm:prSet presAssocID="{734C26ED-5741-40DD-BFF6-D1A63D1F0F7D}" presName="conn2-1" presStyleLbl="parChTrans1D3" presStyleIdx="3" presStyleCnt="6"/>
      <dgm:spPr/>
    </dgm:pt>
    <dgm:pt modelId="{98660DD0-B942-421C-86AC-1701749964D9}" type="pres">
      <dgm:prSet presAssocID="{734C26ED-5741-40DD-BFF6-D1A63D1F0F7D}" presName="connTx" presStyleLbl="parChTrans1D3" presStyleIdx="3" presStyleCnt="6"/>
      <dgm:spPr/>
    </dgm:pt>
    <dgm:pt modelId="{F8360AEC-6A2D-46B2-BC59-8BAFEF526743}" type="pres">
      <dgm:prSet presAssocID="{D575DA2C-BFC9-4BB6-855B-65BC540A4931}" presName="root2" presStyleCnt="0"/>
      <dgm:spPr/>
    </dgm:pt>
    <dgm:pt modelId="{D51261B5-8CEB-4113-8369-B693F9958509}" type="pres">
      <dgm:prSet presAssocID="{D575DA2C-BFC9-4BB6-855B-65BC540A4931}" presName="LevelTwoTextNode" presStyleLbl="node3" presStyleIdx="3" presStyleCnt="6" custScaleX="10624342" custScaleY="10320874" custLinFactX="-9600000" custLinFactY="10200000" custLinFactNeighborX="-9670763" custLinFactNeighborY="10224527">
        <dgm:presLayoutVars>
          <dgm:chPref val="3"/>
        </dgm:presLayoutVars>
      </dgm:prSet>
      <dgm:spPr/>
    </dgm:pt>
    <dgm:pt modelId="{7570B920-B4B9-4C2F-B6C5-E865D892F28D}" type="pres">
      <dgm:prSet presAssocID="{D575DA2C-BFC9-4BB6-855B-65BC540A4931}" presName="level3hierChild" presStyleCnt="0"/>
      <dgm:spPr/>
    </dgm:pt>
    <dgm:pt modelId="{ADD680FC-FBB3-4C94-AFEF-968D319664DE}" type="pres">
      <dgm:prSet presAssocID="{00F673C4-4329-4438-9B3B-3B90D83B1B4A}" presName="conn2-1" presStyleLbl="parChTrans1D4" presStyleIdx="7" presStyleCnt="17"/>
      <dgm:spPr/>
    </dgm:pt>
    <dgm:pt modelId="{97F10786-6FC4-483A-AA9A-F5FB3AD6FDD3}" type="pres">
      <dgm:prSet presAssocID="{00F673C4-4329-4438-9B3B-3B90D83B1B4A}" presName="connTx" presStyleLbl="parChTrans1D4" presStyleIdx="7" presStyleCnt="17"/>
      <dgm:spPr/>
    </dgm:pt>
    <dgm:pt modelId="{01279714-F10E-4118-81C4-D01F9EA522B0}" type="pres">
      <dgm:prSet presAssocID="{5B2FFE06-1CFE-4E08-8F7E-FED5C0AA47F5}" presName="root2" presStyleCnt="0"/>
      <dgm:spPr/>
    </dgm:pt>
    <dgm:pt modelId="{A3518A55-ADB1-4489-A2EB-810819ED44FF}" type="pres">
      <dgm:prSet presAssocID="{5B2FFE06-1CFE-4E08-8F7E-FED5C0AA47F5}" presName="LevelTwoTextNode" presStyleLbl="node4" presStyleIdx="7" presStyleCnt="17" custScaleX="13455001" custScaleY="13455001" custLinFactX="-164270" custLinFactY="2800000" custLinFactNeighborX="-200000" custLinFactNeighborY="2825292">
        <dgm:presLayoutVars>
          <dgm:chPref val="3"/>
        </dgm:presLayoutVars>
      </dgm:prSet>
      <dgm:spPr/>
    </dgm:pt>
    <dgm:pt modelId="{1B833BFE-0154-48DD-AA44-D5796EEEF55F}" type="pres">
      <dgm:prSet presAssocID="{5B2FFE06-1CFE-4E08-8F7E-FED5C0AA47F5}" presName="level3hierChild" presStyleCnt="0"/>
      <dgm:spPr/>
    </dgm:pt>
    <dgm:pt modelId="{57682455-ECC3-409E-AD05-E75EC8286D57}" type="pres">
      <dgm:prSet presAssocID="{743A788A-05A5-4C1A-9791-F39652EA1FC0}" presName="conn2-1" presStyleLbl="parChTrans1D4" presStyleIdx="8" presStyleCnt="17"/>
      <dgm:spPr/>
    </dgm:pt>
    <dgm:pt modelId="{75C05186-C302-4EB9-A8E0-0205F1417570}" type="pres">
      <dgm:prSet presAssocID="{743A788A-05A5-4C1A-9791-F39652EA1FC0}" presName="connTx" presStyleLbl="parChTrans1D4" presStyleIdx="8" presStyleCnt="17"/>
      <dgm:spPr/>
    </dgm:pt>
    <dgm:pt modelId="{BA151F37-2CC7-4867-B597-0B1C62DF7397}" type="pres">
      <dgm:prSet presAssocID="{26A7563B-A4BC-4AE4-A1B8-78D8AD0E8586}" presName="root2" presStyleCnt="0"/>
      <dgm:spPr/>
    </dgm:pt>
    <dgm:pt modelId="{899E6F9F-24E4-4213-BE07-B5402D880AE7}" type="pres">
      <dgm:prSet presAssocID="{26A7563B-A4BC-4AE4-A1B8-78D8AD0E8586}" presName="LevelTwoTextNode" presStyleLbl="node4" presStyleIdx="8" presStyleCnt="17" custScaleX="16280551" custScaleY="16280551" custLinFactX="-164270" custLinFactY="3479150" custLinFactNeighborX="-200000" custLinFactNeighborY="3500000">
        <dgm:presLayoutVars>
          <dgm:chPref val="3"/>
        </dgm:presLayoutVars>
      </dgm:prSet>
      <dgm:spPr/>
    </dgm:pt>
    <dgm:pt modelId="{C8E4750B-E829-4457-82A4-BB1927EB1DD0}" type="pres">
      <dgm:prSet presAssocID="{26A7563B-A4BC-4AE4-A1B8-78D8AD0E8586}" presName="level3hierChild" presStyleCnt="0"/>
      <dgm:spPr/>
    </dgm:pt>
    <dgm:pt modelId="{1530D571-EFEE-465C-BE02-BC3E0EDB9115}" type="pres">
      <dgm:prSet presAssocID="{DA14D9BB-3DF0-492B-966A-CA9D05B73EBA}" presName="conn2-1" presStyleLbl="parChTrans1D3" presStyleIdx="4" presStyleCnt="6"/>
      <dgm:spPr/>
    </dgm:pt>
    <dgm:pt modelId="{8428ABB3-B230-44B3-9F3F-5106E7EBA791}" type="pres">
      <dgm:prSet presAssocID="{DA14D9BB-3DF0-492B-966A-CA9D05B73EBA}" presName="connTx" presStyleLbl="parChTrans1D3" presStyleIdx="4" presStyleCnt="6"/>
      <dgm:spPr/>
    </dgm:pt>
    <dgm:pt modelId="{20509B77-5E67-47A9-8DC5-256350DC417C}" type="pres">
      <dgm:prSet presAssocID="{F4194189-A6E1-4E32-A652-3DDD3F017D5D}" presName="root2" presStyleCnt="0"/>
      <dgm:spPr/>
    </dgm:pt>
    <dgm:pt modelId="{6E7B28CC-100F-4BC2-98FA-A5A2B163D8D5}" type="pres">
      <dgm:prSet presAssocID="{F4194189-A6E1-4E32-A652-3DDD3F017D5D}" presName="LevelTwoTextNode" presStyleLbl="node3" presStyleIdx="4" presStyleCnt="6" custScaleX="10624342" custScaleY="10320874" custLinFactX="-9580564" custLinFactY="6800000" custLinFactNeighborX="-9600000" custLinFactNeighborY="6839302">
        <dgm:presLayoutVars>
          <dgm:chPref val="3"/>
        </dgm:presLayoutVars>
      </dgm:prSet>
      <dgm:spPr/>
    </dgm:pt>
    <dgm:pt modelId="{BC9FC8FB-7A27-4D71-9899-E65F28FB5BD4}" type="pres">
      <dgm:prSet presAssocID="{F4194189-A6E1-4E32-A652-3DDD3F017D5D}" presName="level3hierChild" presStyleCnt="0"/>
      <dgm:spPr/>
    </dgm:pt>
    <dgm:pt modelId="{C4D7B333-E43A-423E-926A-FD690CF7CF08}" type="pres">
      <dgm:prSet presAssocID="{7F3923B9-3E3E-4D4C-A387-2B57A7D9507F}" presName="conn2-1" presStyleLbl="parChTrans1D4" presStyleIdx="9" presStyleCnt="17"/>
      <dgm:spPr/>
    </dgm:pt>
    <dgm:pt modelId="{A8ABD895-C4CA-41B7-844C-52913A793C4D}" type="pres">
      <dgm:prSet presAssocID="{7F3923B9-3E3E-4D4C-A387-2B57A7D9507F}" presName="connTx" presStyleLbl="parChTrans1D4" presStyleIdx="9" presStyleCnt="17"/>
      <dgm:spPr/>
    </dgm:pt>
    <dgm:pt modelId="{83DCC5D7-E348-4D9B-BAE2-EFA98B05A3E3}" type="pres">
      <dgm:prSet presAssocID="{38A0E3F2-9E37-4A87-8CE2-D27E8EA898FE}" presName="root2" presStyleCnt="0"/>
      <dgm:spPr/>
    </dgm:pt>
    <dgm:pt modelId="{BD3007AB-9C6F-499D-84F6-BF65E9EDEDB3}" type="pres">
      <dgm:prSet presAssocID="{38A0E3F2-9E37-4A87-8CE2-D27E8EA898FE}" presName="LevelTwoTextNode" presStyleLbl="node4" presStyleIdx="9" presStyleCnt="17" custScaleX="9189946" custScaleY="8392629" custLinFactX="15600000" custLinFactY="-3500000" custLinFactNeighborX="15605194" custLinFactNeighborY="-3551319">
        <dgm:presLayoutVars>
          <dgm:chPref val="3"/>
        </dgm:presLayoutVars>
      </dgm:prSet>
      <dgm:spPr/>
    </dgm:pt>
    <dgm:pt modelId="{B2DE992A-252F-4A35-AC05-4C14FAA59262}" type="pres">
      <dgm:prSet presAssocID="{38A0E3F2-9E37-4A87-8CE2-D27E8EA898FE}" presName="level3hierChild" presStyleCnt="0"/>
      <dgm:spPr/>
    </dgm:pt>
    <dgm:pt modelId="{16F84B29-AD59-4522-A2B2-54B094164861}" type="pres">
      <dgm:prSet presAssocID="{3A566CCD-95BA-4469-A2A1-E0778F0E5506}" presName="conn2-1" presStyleLbl="parChTrans1D4" presStyleIdx="10" presStyleCnt="17"/>
      <dgm:spPr/>
    </dgm:pt>
    <dgm:pt modelId="{6262E1AC-4013-43CA-8893-A5DD4C175C32}" type="pres">
      <dgm:prSet presAssocID="{3A566CCD-95BA-4469-A2A1-E0778F0E5506}" presName="connTx" presStyleLbl="parChTrans1D4" presStyleIdx="10" presStyleCnt="17"/>
      <dgm:spPr/>
    </dgm:pt>
    <dgm:pt modelId="{27B2BD3C-CC0B-4FC4-92BB-2A3ADAF29FB9}" type="pres">
      <dgm:prSet presAssocID="{5E994348-9AF1-470A-9DE7-214DC1CEDF8A}" presName="root2" presStyleCnt="0"/>
      <dgm:spPr/>
    </dgm:pt>
    <dgm:pt modelId="{267ED21E-EE99-444B-A815-1BC691BD32F4}" type="pres">
      <dgm:prSet presAssocID="{5E994348-9AF1-470A-9DE7-214DC1CEDF8A}" presName="LevelTwoTextNode" presStyleLbl="node4" presStyleIdx="10" presStyleCnt="17" custScaleX="12231819" custScaleY="11170589" custLinFactX="15600000" custLinFactY="-2500000" custLinFactNeighborX="15605194" custLinFactNeighborY="-2520532">
        <dgm:presLayoutVars>
          <dgm:chPref val="3"/>
        </dgm:presLayoutVars>
      </dgm:prSet>
      <dgm:spPr/>
    </dgm:pt>
    <dgm:pt modelId="{8BFDDB57-E44B-4C93-95A7-A65433A0F334}" type="pres">
      <dgm:prSet presAssocID="{5E994348-9AF1-470A-9DE7-214DC1CEDF8A}" presName="level3hierChild" presStyleCnt="0"/>
      <dgm:spPr/>
    </dgm:pt>
    <dgm:pt modelId="{A1B6801B-7B27-41B8-856C-A4658B7EBED0}" type="pres">
      <dgm:prSet presAssocID="{A8AAD5F8-6190-48F1-8011-386B867FB9F7}" presName="conn2-1" presStyleLbl="parChTrans1D4" presStyleIdx="11" presStyleCnt="17"/>
      <dgm:spPr/>
    </dgm:pt>
    <dgm:pt modelId="{044C9323-3F58-4603-A5DA-6565ACB469D0}" type="pres">
      <dgm:prSet presAssocID="{A8AAD5F8-6190-48F1-8011-386B867FB9F7}" presName="connTx" presStyleLbl="parChTrans1D4" presStyleIdx="11" presStyleCnt="17"/>
      <dgm:spPr/>
    </dgm:pt>
    <dgm:pt modelId="{D552F83D-9856-4B47-8D4D-4A844F06D10E}" type="pres">
      <dgm:prSet presAssocID="{3BAC84C7-2B6E-4DCA-977E-3AF0326B04D6}" presName="root2" presStyleCnt="0"/>
      <dgm:spPr/>
    </dgm:pt>
    <dgm:pt modelId="{37B935C7-3A11-4615-A3AA-1B85E54260A6}" type="pres">
      <dgm:prSet presAssocID="{3BAC84C7-2B6E-4DCA-977E-3AF0326B04D6}" presName="LevelTwoTextNode" presStyleLbl="node4" presStyleIdx="11" presStyleCnt="17" custScaleX="10108941" custScaleY="9231892" custLinFactX="15743658" custLinFactY="-1489745" custLinFactNeighborX="15800000" custLinFactNeighborY="-1500000">
        <dgm:presLayoutVars>
          <dgm:chPref val="3"/>
        </dgm:presLayoutVars>
      </dgm:prSet>
      <dgm:spPr/>
    </dgm:pt>
    <dgm:pt modelId="{FB9817AC-0301-4FA0-B952-D5A9E4BE07A3}" type="pres">
      <dgm:prSet presAssocID="{3BAC84C7-2B6E-4DCA-977E-3AF0326B04D6}" presName="level3hierChild" presStyleCnt="0"/>
      <dgm:spPr/>
    </dgm:pt>
    <dgm:pt modelId="{4D4C09A4-FA56-4530-831C-CED7B5986CC2}" type="pres">
      <dgm:prSet presAssocID="{7A2E1B26-CDC1-44BC-91D5-5E424D44ABEB}" presName="conn2-1" presStyleLbl="parChTrans1D4" presStyleIdx="12" presStyleCnt="17"/>
      <dgm:spPr/>
    </dgm:pt>
    <dgm:pt modelId="{EE6CEB0E-D441-4C3B-A4C6-87EEFEFDEA37}" type="pres">
      <dgm:prSet presAssocID="{7A2E1B26-CDC1-44BC-91D5-5E424D44ABEB}" presName="connTx" presStyleLbl="parChTrans1D4" presStyleIdx="12" presStyleCnt="17"/>
      <dgm:spPr/>
    </dgm:pt>
    <dgm:pt modelId="{63EEC6F1-55B6-4EB8-8CA3-ADF7FF998E9B}" type="pres">
      <dgm:prSet presAssocID="{23A34F15-EB4A-426B-A54D-B12DFC2BEBA0}" presName="root2" presStyleCnt="0"/>
      <dgm:spPr/>
    </dgm:pt>
    <dgm:pt modelId="{A965335E-D1D3-46F0-8E20-7F46BC05B3ED}" type="pres">
      <dgm:prSet presAssocID="{23A34F15-EB4A-426B-A54D-B12DFC2BEBA0}" presName="LevelTwoTextNode" presStyleLbl="node4" presStyleIdx="12" presStyleCnt="17" custScaleX="10108941" custScaleY="9231892" custLinFactX="15743658" custLinFactY="-584601" custLinFactNeighborX="15800000" custLinFactNeighborY="-600000">
        <dgm:presLayoutVars>
          <dgm:chPref val="3"/>
        </dgm:presLayoutVars>
      </dgm:prSet>
      <dgm:spPr/>
    </dgm:pt>
    <dgm:pt modelId="{6E0DCCC8-810C-4C81-B617-F92158F5A10B}" type="pres">
      <dgm:prSet presAssocID="{23A34F15-EB4A-426B-A54D-B12DFC2BEBA0}" presName="level3hierChild" presStyleCnt="0"/>
      <dgm:spPr/>
    </dgm:pt>
    <dgm:pt modelId="{E4FBA060-72D5-4FEA-A36B-EFD3EDEBDDBE}" type="pres">
      <dgm:prSet presAssocID="{4120047C-27C3-435E-A8F2-C91F45E2E8D8}" presName="conn2-1" presStyleLbl="parChTrans1D3" presStyleIdx="5" presStyleCnt="6"/>
      <dgm:spPr/>
    </dgm:pt>
    <dgm:pt modelId="{8F5446E5-F49E-476A-9DED-1C14E6857CCC}" type="pres">
      <dgm:prSet presAssocID="{4120047C-27C3-435E-A8F2-C91F45E2E8D8}" presName="connTx" presStyleLbl="parChTrans1D3" presStyleIdx="5" presStyleCnt="6"/>
      <dgm:spPr/>
    </dgm:pt>
    <dgm:pt modelId="{E8D05A20-AC2B-4DF0-9D00-0CA5FE827146}" type="pres">
      <dgm:prSet presAssocID="{9952CB27-883B-479B-B26D-57F685CDBED4}" presName="root2" presStyleCnt="0"/>
      <dgm:spPr/>
    </dgm:pt>
    <dgm:pt modelId="{A1E9E0DA-45F6-446D-A790-33DDA494E006}" type="pres">
      <dgm:prSet presAssocID="{9952CB27-883B-479B-B26D-57F685CDBED4}" presName="LevelTwoTextNode" presStyleLbl="node3" presStyleIdx="5" presStyleCnt="6" custScaleX="10624342" custScaleY="10320874" custLinFactX="-9639955" custLinFactY="-45562" custLinFactNeighborX="-9700000" custLinFactNeighborY="-100000">
        <dgm:presLayoutVars>
          <dgm:chPref val="3"/>
        </dgm:presLayoutVars>
      </dgm:prSet>
      <dgm:spPr/>
    </dgm:pt>
    <dgm:pt modelId="{42B7769B-F270-4916-81BE-F17B0C8E82A3}" type="pres">
      <dgm:prSet presAssocID="{9952CB27-883B-479B-B26D-57F685CDBED4}" presName="level3hierChild" presStyleCnt="0"/>
      <dgm:spPr/>
    </dgm:pt>
    <dgm:pt modelId="{9F1B707A-54EB-4709-900F-99AE8FB81438}" type="pres">
      <dgm:prSet presAssocID="{94FC1A98-F963-4620-BA40-F3BA2A00015E}" presName="conn2-1" presStyleLbl="parChTrans1D4" presStyleIdx="13" presStyleCnt="17"/>
      <dgm:spPr/>
    </dgm:pt>
    <dgm:pt modelId="{FBE4E9E8-D108-4E86-A379-31C44F01265D}" type="pres">
      <dgm:prSet presAssocID="{94FC1A98-F963-4620-BA40-F3BA2A00015E}" presName="connTx" presStyleLbl="parChTrans1D4" presStyleIdx="13" presStyleCnt="17"/>
      <dgm:spPr/>
    </dgm:pt>
    <dgm:pt modelId="{E4B005F4-B4AD-40A3-B3B1-337454FC885B}" type="pres">
      <dgm:prSet presAssocID="{3098EE3F-089A-4585-A549-49FC383249CD}" presName="root2" presStyleCnt="0"/>
      <dgm:spPr/>
    </dgm:pt>
    <dgm:pt modelId="{2601CFF6-9264-4D03-88BB-F4174E2230F4}" type="pres">
      <dgm:prSet presAssocID="{3098EE3F-089A-4585-A549-49FC383249CD}" presName="LevelTwoTextNode" presStyleLbl="node4" presStyleIdx="13" presStyleCnt="17" custScaleX="12759971" custScaleY="9874873" custLinFactX="2900000" custLinFactY="-1600000" custLinFactNeighborX="2985218" custLinFactNeighborY="-1697645">
        <dgm:presLayoutVars>
          <dgm:chPref val="3"/>
        </dgm:presLayoutVars>
      </dgm:prSet>
      <dgm:spPr/>
    </dgm:pt>
    <dgm:pt modelId="{04473E82-5F02-4408-8660-B99538E08D95}" type="pres">
      <dgm:prSet presAssocID="{3098EE3F-089A-4585-A549-49FC383249CD}" presName="level3hierChild" presStyleCnt="0"/>
      <dgm:spPr/>
    </dgm:pt>
    <dgm:pt modelId="{AD5D390B-C55B-493F-BA79-BD9AEAA0A426}" type="pres">
      <dgm:prSet presAssocID="{4E973EE7-91B2-43DF-B9C7-3DB7F220CBAD}" presName="conn2-1" presStyleLbl="parChTrans1D4" presStyleIdx="14" presStyleCnt="17"/>
      <dgm:spPr/>
    </dgm:pt>
    <dgm:pt modelId="{EA4B78C0-9F48-4227-8516-2D6B3E747B37}" type="pres">
      <dgm:prSet presAssocID="{4E973EE7-91B2-43DF-B9C7-3DB7F220CBAD}" presName="connTx" presStyleLbl="parChTrans1D4" presStyleIdx="14" presStyleCnt="17"/>
      <dgm:spPr/>
    </dgm:pt>
    <dgm:pt modelId="{CBBDE1FE-BFC1-407D-B388-24FFA8856254}" type="pres">
      <dgm:prSet presAssocID="{FC2AFE89-3A5D-420D-AD0D-CB2D257862E4}" presName="root2" presStyleCnt="0"/>
      <dgm:spPr/>
    </dgm:pt>
    <dgm:pt modelId="{57C903EF-4332-4B07-95A7-5659716919A0}" type="pres">
      <dgm:prSet presAssocID="{FC2AFE89-3A5D-420D-AD0D-CB2D257862E4}" presName="LevelTwoTextNode" presStyleLbl="node4" presStyleIdx="14" presStyleCnt="17" custScaleX="12759971" custScaleY="9874873" custLinFactX="2900000" custLinFactY="-943787" custLinFactNeighborX="2985218" custLinFactNeighborY="-1000000">
        <dgm:presLayoutVars>
          <dgm:chPref val="3"/>
        </dgm:presLayoutVars>
      </dgm:prSet>
      <dgm:spPr/>
    </dgm:pt>
    <dgm:pt modelId="{A2766159-0D47-40B0-A666-EE737B202971}" type="pres">
      <dgm:prSet presAssocID="{FC2AFE89-3A5D-420D-AD0D-CB2D257862E4}" presName="level3hierChild" presStyleCnt="0"/>
      <dgm:spPr/>
    </dgm:pt>
    <dgm:pt modelId="{D20A260D-3CA8-4473-83EE-72726DFA6F82}" type="pres">
      <dgm:prSet presAssocID="{D567531F-3DFA-4A56-A911-AB7B2D3EE5C5}" presName="conn2-1" presStyleLbl="parChTrans1D4" presStyleIdx="15" presStyleCnt="17"/>
      <dgm:spPr/>
    </dgm:pt>
    <dgm:pt modelId="{171CB967-7F7A-42EB-BCCF-F72AA931450C}" type="pres">
      <dgm:prSet presAssocID="{D567531F-3DFA-4A56-A911-AB7B2D3EE5C5}" presName="connTx" presStyleLbl="parChTrans1D4" presStyleIdx="15" presStyleCnt="17"/>
      <dgm:spPr/>
    </dgm:pt>
    <dgm:pt modelId="{652EC325-8857-4426-B5BE-780EE93253A9}" type="pres">
      <dgm:prSet presAssocID="{3C1954D4-2E59-4862-816B-3DD7B769C3B3}" presName="root2" presStyleCnt="0"/>
      <dgm:spPr/>
    </dgm:pt>
    <dgm:pt modelId="{C2CB8271-76AC-4CA3-8549-483222D6F934}" type="pres">
      <dgm:prSet presAssocID="{3C1954D4-2E59-4862-816B-3DD7B769C3B3}" presName="LevelTwoTextNode" presStyleLbl="node4" presStyleIdx="15" presStyleCnt="17" custScaleX="16280551" custScaleY="14244429" custLinFactX="2900000" custLinFactY="-500000" custLinFactNeighborX="2999287" custLinFactNeighborY="-569354">
        <dgm:presLayoutVars>
          <dgm:chPref val="3"/>
        </dgm:presLayoutVars>
      </dgm:prSet>
      <dgm:spPr/>
    </dgm:pt>
    <dgm:pt modelId="{124C6489-58B5-4E73-A4A8-61178A7D6F6E}" type="pres">
      <dgm:prSet presAssocID="{3C1954D4-2E59-4862-816B-3DD7B769C3B3}" presName="level3hierChild" presStyleCnt="0"/>
      <dgm:spPr/>
    </dgm:pt>
    <dgm:pt modelId="{C3BCE865-45E2-4F10-8DFC-C1556569F622}" type="pres">
      <dgm:prSet presAssocID="{918D6059-704C-4325-955C-791FA50E7F65}" presName="conn2-1" presStyleLbl="parChTrans1D4" presStyleIdx="16" presStyleCnt="17"/>
      <dgm:spPr/>
    </dgm:pt>
    <dgm:pt modelId="{9A8DD7A1-1F3C-4DBD-8F63-63109A56FF4D}" type="pres">
      <dgm:prSet presAssocID="{918D6059-704C-4325-955C-791FA50E7F65}" presName="connTx" presStyleLbl="parChTrans1D4" presStyleIdx="16" presStyleCnt="17"/>
      <dgm:spPr/>
    </dgm:pt>
    <dgm:pt modelId="{AC223E80-0A30-4E07-8D31-E92D12837996}" type="pres">
      <dgm:prSet presAssocID="{1ED727DD-6D72-4407-A6D1-F78A61A79523}" presName="root2" presStyleCnt="0"/>
      <dgm:spPr/>
    </dgm:pt>
    <dgm:pt modelId="{A51231F8-1473-4614-83DB-5C787C5991B4}" type="pres">
      <dgm:prSet presAssocID="{1ED727DD-6D72-4407-A6D1-F78A61A79523}" presName="LevelTwoTextNode" presStyleLbl="node4" presStyleIdx="16" presStyleCnt="17" custScaleX="12759971" custScaleY="9874873" custLinFactX="2900000" custLinFactNeighborX="2985218" custLinFactNeighborY="87000">
        <dgm:presLayoutVars>
          <dgm:chPref val="3"/>
        </dgm:presLayoutVars>
      </dgm:prSet>
      <dgm:spPr/>
    </dgm:pt>
    <dgm:pt modelId="{71B582D9-C9DE-47E7-9AB4-64C8D32E46A1}" type="pres">
      <dgm:prSet presAssocID="{1ED727DD-6D72-4407-A6D1-F78A61A79523}" presName="level3hierChild" presStyleCnt="0"/>
      <dgm:spPr/>
    </dgm:pt>
  </dgm:ptLst>
  <dgm:cxnLst>
    <dgm:cxn modelId="{0A6C5B00-AEC1-4EF1-811E-93F24B26318C}" type="presOf" srcId="{D567531F-3DFA-4A56-A911-AB7B2D3EE5C5}" destId="{D20A260D-3CA8-4473-83EE-72726DFA6F82}" srcOrd="0" destOrd="0" presId="urn:microsoft.com/office/officeart/2005/8/layout/hierarchy2"/>
    <dgm:cxn modelId="{0265B702-A8E5-4ADB-9F17-FD18D9C0E5D2}" type="presOf" srcId="{38A0E3F2-9E37-4A87-8CE2-D27E8EA898FE}" destId="{BD3007AB-9C6F-499D-84F6-BF65E9EDEDB3}" srcOrd="0" destOrd="0" presId="urn:microsoft.com/office/officeart/2005/8/layout/hierarchy2"/>
    <dgm:cxn modelId="{B608B405-0A28-4D7A-A445-8846D67884D1}" srcId="{D6EA6CDF-AD1F-4789-A440-2321B3BCD156}" destId="{45457E1C-F157-43E4-BBF4-60B12A6B8CC4}" srcOrd="1" destOrd="0" parTransId="{4C2C16C6-9C65-4ACB-A893-AFE0B3453780}" sibTransId="{DBC039CF-9858-4821-8816-D898E90C65E2}"/>
    <dgm:cxn modelId="{65B1A109-4750-4F6E-AC8E-EC7C00779357}" type="presOf" srcId="{743A788A-05A5-4C1A-9791-F39652EA1FC0}" destId="{57682455-ECC3-409E-AD05-E75EC8286D57}" srcOrd="0" destOrd="0" presId="urn:microsoft.com/office/officeart/2005/8/layout/hierarchy2"/>
    <dgm:cxn modelId="{49345D0A-5AAC-4A38-9D40-A607D958746D}" type="presOf" srcId="{3BAC84C7-2B6E-4DCA-977E-3AF0326B04D6}" destId="{37B935C7-3A11-4615-A3AA-1B85E54260A6}" srcOrd="0" destOrd="0" presId="urn:microsoft.com/office/officeart/2005/8/layout/hierarchy2"/>
    <dgm:cxn modelId="{C547BA0B-24FB-43BD-B8B7-A154E6A3B486}" type="presOf" srcId="{00F673C4-4329-4438-9B3B-3B90D83B1B4A}" destId="{ADD680FC-FBB3-4C94-AFEF-968D319664DE}" srcOrd="0" destOrd="0" presId="urn:microsoft.com/office/officeart/2005/8/layout/hierarchy2"/>
    <dgm:cxn modelId="{6B4D7F0C-B273-40A2-9D36-1DE6CA01E450}" type="presOf" srcId="{3A566CCD-95BA-4469-A2A1-E0778F0E5506}" destId="{6262E1AC-4013-43CA-8893-A5DD4C175C32}" srcOrd="1" destOrd="0" presId="urn:microsoft.com/office/officeart/2005/8/layout/hierarchy2"/>
    <dgm:cxn modelId="{31128B0F-FB03-4B35-BD4A-8B4221BE5C2D}" type="presOf" srcId="{6B0AA461-DD9B-4588-96F7-AAFF3314B200}" destId="{5570CABF-3F1D-4D02-96E5-4B9369DA10E5}" srcOrd="0" destOrd="0" presId="urn:microsoft.com/office/officeart/2005/8/layout/hierarchy2"/>
    <dgm:cxn modelId="{174B1612-30F7-495B-8AD8-69BAE07F5231}" type="presOf" srcId="{918D6059-704C-4325-955C-791FA50E7F65}" destId="{C3BCE865-45E2-4F10-8DFC-C1556569F622}" srcOrd="0" destOrd="0" presId="urn:microsoft.com/office/officeart/2005/8/layout/hierarchy2"/>
    <dgm:cxn modelId="{A4713013-193C-462B-886F-B0C440353AE9}" type="presOf" srcId="{00E571FA-3E10-429E-8B16-974799FF3117}" destId="{8C822FBA-76AA-4CDB-AEA3-81850370932D}" srcOrd="0" destOrd="0" presId="urn:microsoft.com/office/officeart/2005/8/layout/hierarchy2"/>
    <dgm:cxn modelId="{5D04FD1A-D374-4363-8D23-14993D92AE46}" type="presOf" srcId="{DA14D9BB-3DF0-492B-966A-CA9D05B73EBA}" destId="{8428ABB3-B230-44B3-9F3F-5106E7EBA791}" srcOrd="1" destOrd="0" presId="urn:microsoft.com/office/officeart/2005/8/layout/hierarchy2"/>
    <dgm:cxn modelId="{B9E0CB1E-37DF-4742-9F86-563D5C37F81C}" type="presOf" srcId="{23A34F15-EB4A-426B-A54D-B12DFC2BEBA0}" destId="{A965335E-D1D3-46F0-8E20-7F46BC05B3ED}" srcOrd="0" destOrd="0" presId="urn:microsoft.com/office/officeart/2005/8/layout/hierarchy2"/>
    <dgm:cxn modelId="{8EC1FF20-217F-4E4C-8D6B-1CB95603D730}" type="presOf" srcId="{FC2AFE89-3A5D-420D-AD0D-CB2D257862E4}" destId="{57C903EF-4332-4B07-95A7-5659716919A0}" srcOrd="0" destOrd="0" presId="urn:microsoft.com/office/officeart/2005/8/layout/hierarchy2"/>
    <dgm:cxn modelId="{EC67EF25-8418-49D1-BDED-91D51D2C13F9}" srcId="{F4194189-A6E1-4E32-A652-3DDD3F017D5D}" destId="{38A0E3F2-9E37-4A87-8CE2-D27E8EA898FE}" srcOrd="0" destOrd="0" parTransId="{7F3923B9-3E3E-4D4C-A387-2B57A7D9507F}" sibTransId="{F01FB546-C806-4C9A-9828-1A9FAE7F4FF9}"/>
    <dgm:cxn modelId="{1EE4E526-D786-47FC-9A3B-69F8A5ECE352}" type="presOf" srcId="{AFCEA7C7-BF00-4A40-A824-E9E6536574B5}" destId="{B4570C34-8AE6-49E7-A242-8E600DF058C1}" srcOrd="0" destOrd="0" presId="urn:microsoft.com/office/officeart/2005/8/layout/hierarchy2"/>
    <dgm:cxn modelId="{A8A56B27-3793-4E28-B344-A20BFA47E5A9}" type="presOf" srcId="{3098EE3F-089A-4585-A549-49FC383249CD}" destId="{2601CFF6-9264-4D03-88BB-F4174E2230F4}" srcOrd="0" destOrd="0" presId="urn:microsoft.com/office/officeart/2005/8/layout/hierarchy2"/>
    <dgm:cxn modelId="{8D0B6329-05C5-4A6A-8DA8-0831F60CCD86}" type="presOf" srcId="{7A2FCC28-DF87-4258-AE18-D17A4830DC76}" destId="{776BE620-B5E9-4E54-B6EC-A31462278DE7}" srcOrd="0" destOrd="0" presId="urn:microsoft.com/office/officeart/2005/8/layout/hierarchy2"/>
    <dgm:cxn modelId="{A4E1482A-E3C7-47C7-9FAD-C83183584CF2}" type="presOf" srcId="{4C2C16C6-9C65-4ACB-A893-AFE0B3453780}" destId="{F265CE7F-EE5A-4D24-B2CE-55976BE8FD7C}" srcOrd="0" destOrd="0" presId="urn:microsoft.com/office/officeart/2005/8/layout/hierarchy2"/>
    <dgm:cxn modelId="{25C6B52A-257E-45CA-AD29-CCAC120D2838}" type="presOf" srcId="{D6FBA316-C879-4B73-B1B6-7FC147D3EB19}" destId="{C43BAA2A-C158-48A9-A505-8D4688D5CB50}" srcOrd="0" destOrd="0" presId="urn:microsoft.com/office/officeart/2005/8/layout/hierarchy2"/>
    <dgm:cxn modelId="{A700962E-8F6F-47DB-B8FB-E5F62DBF221F}" type="presOf" srcId="{80569086-2747-445C-B002-5782DD45DFE1}" destId="{62842355-B7B5-46AC-BBB0-0206E558F9D7}" srcOrd="0" destOrd="0" presId="urn:microsoft.com/office/officeart/2005/8/layout/hierarchy2"/>
    <dgm:cxn modelId="{BEB4BA2E-762F-4D4F-90CF-180C22F67FA4}" type="presOf" srcId="{23909DDC-F140-4046-B941-AD33B58E41D9}" destId="{2C4AA450-0915-4006-B89C-3C72FFB03826}" srcOrd="0" destOrd="0" presId="urn:microsoft.com/office/officeart/2005/8/layout/hierarchy2"/>
    <dgm:cxn modelId="{9BBAFD30-4298-4DFD-AEAF-526C2447FE09}" srcId="{9952CB27-883B-479B-B26D-57F685CDBED4}" destId="{1ED727DD-6D72-4407-A6D1-F78A61A79523}" srcOrd="3" destOrd="0" parTransId="{918D6059-704C-4325-955C-791FA50E7F65}" sibTransId="{80DE30FB-0A69-429D-95C5-44C89EF91B04}"/>
    <dgm:cxn modelId="{7D662B32-E3B4-4A68-A063-B68A9E2D515F}" srcId="{D6EA6CDF-AD1F-4789-A440-2321B3BCD156}" destId="{7A2FCC28-DF87-4258-AE18-D17A4830DC76}" srcOrd="0" destOrd="0" parTransId="{20978647-8DF1-49FD-9959-5E0D011BD294}" sibTransId="{6C100804-BE70-4F86-BE1C-42F84E9D675D}"/>
    <dgm:cxn modelId="{30BC9C37-F297-4B31-919D-7495C6337D25}" srcId="{6B0AA461-DD9B-4588-96F7-AAFF3314B200}" destId="{C784F09D-61E2-4672-B0D6-56FE9652D967}" srcOrd="1" destOrd="0" parTransId="{CDB3F646-5568-40C2-9016-890C9C32D94B}" sibTransId="{0DE9930E-6AB4-4DFF-A7F9-70E51FA33AE6}"/>
    <dgm:cxn modelId="{B557B038-A13D-4577-BC3C-BC6BE1A5F799}" type="presOf" srcId="{26A7563B-A4BC-4AE4-A1B8-78D8AD0E8586}" destId="{899E6F9F-24E4-4213-BE07-B5402D880AE7}" srcOrd="0" destOrd="0" presId="urn:microsoft.com/office/officeart/2005/8/layout/hierarchy2"/>
    <dgm:cxn modelId="{7C206739-4614-4531-8F3F-DF5222CCAC2D}" srcId="{6B0AA461-DD9B-4588-96F7-AAFF3314B200}" destId="{6F13909A-B816-44EE-996A-C26671BC1AF1}" srcOrd="2" destOrd="0" parTransId="{F9F65E18-F561-4832-97FE-089660ED1F50}" sibTransId="{AD8F478D-389E-451A-B205-BDF46362DE01}"/>
    <dgm:cxn modelId="{E8305739-8E46-408E-8EAB-9C1B22771F34}" type="presOf" srcId="{CDB3F646-5568-40C2-9016-890C9C32D94B}" destId="{B81378B1-68C7-4D80-8E47-58C26036600A}" srcOrd="0" destOrd="0" presId="urn:microsoft.com/office/officeart/2005/8/layout/hierarchy2"/>
    <dgm:cxn modelId="{548F9D39-0FED-4820-993F-21BED1490455}" srcId="{C784F09D-61E2-4672-B0D6-56FE9652D967}" destId="{80569086-2747-445C-B002-5782DD45DFE1}" srcOrd="1" destOrd="0" parTransId="{E8236D52-5261-4714-8BD8-46A73EFAF461}" sibTransId="{45B341CE-C664-42BF-9AC6-DA19142DAE10}"/>
    <dgm:cxn modelId="{0AFF4F3A-8601-475B-8AE5-65B2984C9D10}" type="presOf" srcId="{9952CB27-883B-479B-B26D-57F685CDBED4}" destId="{A1E9E0DA-45F6-446D-A790-33DDA494E006}" srcOrd="0" destOrd="0" presId="urn:microsoft.com/office/officeart/2005/8/layout/hierarchy2"/>
    <dgm:cxn modelId="{6839713D-847B-4E2C-A842-136C0A95DD8A}" srcId="{6B0AA461-DD9B-4588-96F7-AAFF3314B200}" destId="{D6EA6CDF-AD1F-4789-A440-2321B3BCD156}" srcOrd="0" destOrd="0" parTransId="{AFCEA7C7-BF00-4A40-A824-E9E6536574B5}" sibTransId="{4C090418-51FD-400F-B169-F31C27AB2645}"/>
    <dgm:cxn modelId="{D07ACB3E-6E84-4F2A-9207-EDF3015602E9}" srcId="{038C25A2-6266-44E1-AFCA-BD5B1C374B2F}" destId="{6B0AA461-DD9B-4588-96F7-AAFF3314B200}" srcOrd="0" destOrd="0" parTransId="{23909DDC-F140-4046-B941-AD33B58E41D9}" sibTransId="{2E9D9CA8-8DF1-4FD5-8F29-6A77B8F7357B}"/>
    <dgm:cxn modelId="{2FAA773F-0F6D-4459-B863-11FA03D492F0}" type="presOf" srcId="{1ED727DD-6D72-4407-A6D1-F78A61A79523}" destId="{A51231F8-1473-4614-83DB-5C787C5991B4}" srcOrd="0" destOrd="0" presId="urn:microsoft.com/office/officeart/2005/8/layout/hierarchy2"/>
    <dgm:cxn modelId="{67821D40-B4F4-4584-8C6D-5709C0BB2DA9}" type="presOf" srcId="{734C26ED-5741-40DD-BFF6-D1A63D1F0F7D}" destId="{98660DD0-B942-421C-86AC-1701749964D9}" srcOrd="1" destOrd="0" presId="urn:microsoft.com/office/officeart/2005/8/layout/hierarchy2"/>
    <dgm:cxn modelId="{A34F0F5C-A385-4544-90F1-4B825580D678}" type="presOf" srcId="{02745613-7FD6-401A-B54E-0BA20842AE57}" destId="{0CF07AC5-AF7D-4FDB-A301-B16022CA794B}" srcOrd="0" destOrd="0" presId="urn:microsoft.com/office/officeart/2005/8/layout/hierarchy2"/>
    <dgm:cxn modelId="{D48E565E-CBCF-46DC-B61E-C3D51E5EAAEC}" type="presOf" srcId="{3A566CCD-95BA-4469-A2A1-E0778F0E5506}" destId="{16F84B29-AD59-4522-A2B2-54B094164861}" srcOrd="0" destOrd="0" presId="urn:microsoft.com/office/officeart/2005/8/layout/hierarchy2"/>
    <dgm:cxn modelId="{C3218160-A739-4964-B060-ECBD6A8834E5}" type="presOf" srcId="{86C02A77-F184-4234-ADBF-253B74346B19}" destId="{589503B4-774A-4128-B0AB-4EAA88481EE3}" srcOrd="0" destOrd="0" presId="urn:microsoft.com/office/officeart/2005/8/layout/hierarchy2"/>
    <dgm:cxn modelId="{D6F48943-F155-4F5C-B3F8-B2145B35A31D}" type="presOf" srcId="{4E973EE7-91B2-43DF-B9C7-3DB7F220CBAD}" destId="{EA4B78C0-9F48-4227-8516-2D6B3E747B37}" srcOrd="1" destOrd="0" presId="urn:microsoft.com/office/officeart/2005/8/layout/hierarchy2"/>
    <dgm:cxn modelId="{FC6B9443-9507-4C59-89C7-669ADB650759}" srcId="{6F13909A-B816-44EE-996A-C26671BC1AF1}" destId="{B18FB86E-52C2-4DE0-803F-03C5D688C260}" srcOrd="0" destOrd="0" parTransId="{E7FAA367-9370-4EC0-B935-C555C82050D8}" sibTransId="{15154FF2-E9A3-4CF9-BA09-0559C93DEB5A}"/>
    <dgm:cxn modelId="{8A2A8665-5D0C-48D1-987E-E1CA3ACE9E7E}" srcId="{F4194189-A6E1-4E32-A652-3DDD3F017D5D}" destId="{3BAC84C7-2B6E-4DCA-977E-3AF0326B04D6}" srcOrd="2" destOrd="0" parTransId="{A8AAD5F8-6190-48F1-8011-386B867FB9F7}" sibTransId="{54F6A563-7804-40F8-A19B-40C569543C7F}"/>
    <dgm:cxn modelId="{D701DE45-47C2-454D-9306-F0A0D9D053D0}" srcId="{C784F09D-61E2-4672-B0D6-56FE9652D967}" destId="{B7FF7F00-46D8-4D2F-89F9-0A5F566C3828}" srcOrd="0" destOrd="0" parTransId="{10B50EAE-BDB5-48EB-AC53-D872D222AFA2}" sibTransId="{D6855FE1-BFA7-464A-9F61-1E4488EAE8C7}"/>
    <dgm:cxn modelId="{71030267-EBC6-4E6B-9563-CAD1384BBF9C}" type="presOf" srcId="{20978647-8DF1-49FD-9959-5E0D011BD294}" destId="{5790E8E0-3408-47BE-840F-F85BAF028958}" srcOrd="0" destOrd="0" presId="urn:microsoft.com/office/officeart/2005/8/layout/hierarchy2"/>
    <dgm:cxn modelId="{1F967F67-2C3B-49AA-BD4C-E7A675512C4B}" srcId="{D575DA2C-BFC9-4BB6-855B-65BC540A4931}" destId="{26A7563B-A4BC-4AE4-A1B8-78D8AD0E8586}" srcOrd="1" destOrd="0" parTransId="{743A788A-05A5-4C1A-9791-F39652EA1FC0}" sibTransId="{1F604EED-7F7A-4F25-B467-3B23FD6DAA49}"/>
    <dgm:cxn modelId="{4F6CF247-B1BA-4422-963B-966E9CA64528}" type="presOf" srcId="{B7FF7F00-46D8-4D2F-89F9-0A5F566C3828}" destId="{EBC286AF-BACD-4A79-AD78-7ABBA579E9CD}" srcOrd="0" destOrd="0" presId="urn:microsoft.com/office/officeart/2005/8/layout/hierarchy2"/>
    <dgm:cxn modelId="{7A99D448-FEA2-496F-AB70-78C957412199}" type="presOf" srcId="{4120047C-27C3-435E-A8F2-C91F45E2E8D8}" destId="{8F5446E5-F49E-476A-9DED-1C14E6857CCC}" srcOrd="1" destOrd="0" presId="urn:microsoft.com/office/officeart/2005/8/layout/hierarchy2"/>
    <dgm:cxn modelId="{27D1B44B-755D-40EF-A6B1-7CF17410DB53}" srcId="{F4194189-A6E1-4E32-A652-3DDD3F017D5D}" destId="{23A34F15-EB4A-426B-A54D-B12DFC2BEBA0}" srcOrd="3" destOrd="0" parTransId="{7A2E1B26-CDC1-44BC-91D5-5E424D44ABEB}" sibTransId="{7737D0ED-C712-4530-9553-A5E4944D9AFD}"/>
    <dgm:cxn modelId="{1621086C-717E-4FC3-93E7-EE0721C88DF9}" type="presOf" srcId="{6F13909A-B816-44EE-996A-C26671BC1AF1}" destId="{A6BD85E5-AD4D-490C-B622-FF145F8D212F}" srcOrd="0" destOrd="0" presId="urn:microsoft.com/office/officeart/2005/8/layout/hierarchy2"/>
    <dgm:cxn modelId="{3DBF3E4C-F49F-4EA4-AC2D-7E66E0602654}" srcId="{9952CB27-883B-479B-B26D-57F685CDBED4}" destId="{FC2AFE89-3A5D-420D-AD0D-CB2D257862E4}" srcOrd="1" destOrd="0" parTransId="{4E973EE7-91B2-43DF-B9C7-3DB7F220CBAD}" sibTransId="{7BBEC46B-A9A5-461E-8AA6-15FCAFF94660}"/>
    <dgm:cxn modelId="{EB4E226D-1484-450C-A5D9-63E6485E8AFA}" type="presOf" srcId="{3714ACDB-4A1F-4890-8680-EF7588C3FFB7}" destId="{0C9461C5-2E0C-4AA3-82C7-853EF5B60AEF}" srcOrd="0" destOrd="0" presId="urn:microsoft.com/office/officeart/2005/8/layout/hierarchy2"/>
    <dgm:cxn modelId="{68BD7E6D-81BF-459E-B0CB-1F986D63A041}" type="presOf" srcId="{94FC1A98-F963-4620-BA40-F3BA2A00015E}" destId="{FBE4E9E8-D108-4E86-A379-31C44F01265D}" srcOrd="1" destOrd="0" presId="urn:microsoft.com/office/officeart/2005/8/layout/hierarchy2"/>
    <dgm:cxn modelId="{16D96A4E-E744-4643-A5F1-A14F5E9BB566}" type="presOf" srcId="{743A788A-05A5-4C1A-9791-F39652EA1FC0}" destId="{75C05186-C302-4EB9-A8E0-0205F1417570}" srcOrd="1" destOrd="0" presId="urn:microsoft.com/office/officeart/2005/8/layout/hierarchy2"/>
    <dgm:cxn modelId="{7CE25071-19EC-4823-943E-C4C7760A2ECA}" type="presOf" srcId="{D6EA6CDF-AD1F-4789-A440-2321B3BCD156}" destId="{54B2C927-3B87-43CF-AA1C-3C0FAFEF630B}" srcOrd="0" destOrd="0" presId="urn:microsoft.com/office/officeart/2005/8/layout/hierarchy2"/>
    <dgm:cxn modelId="{8FEB5D72-42C7-4DD6-AAF4-2E58E495FF98}" srcId="{D575DA2C-BFC9-4BB6-855B-65BC540A4931}" destId="{5B2FFE06-1CFE-4E08-8F7E-FED5C0AA47F5}" srcOrd="0" destOrd="0" parTransId="{00F673C4-4329-4438-9B3B-3B90D83B1B4A}" sibTransId="{C28E34B4-5792-4EE8-9878-04AD5246CA98}"/>
    <dgm:cxn modelId="{9DF29872-E04F-4C07-B980-51C6F23C7A00}" type="presOf" srcId="{4C2C16C6-9C65-4ACB-A893-AFE0B3453780}" destId="{AE20FB3D-C7B4-486D-9F6F-018A75B0C90B}" srcOrd="1" destOrd="0" presId="urn:microsoft.com/office/officeart/2005/8/layout/hierarchy2"/>
    <dgm:cxn modelId="{5E2C3B54-B60B-4793-AECA-397EC536EE2E}" type="presOf" srcId="{23909DDC-F140-4046-B941-AD33B58E41D9}" destId="{FC5D8133-D37A-4CD4-90AB-E29F3375C605}" srcOrd="1" destOrd="0" presId="urn:microsoft.com/office/officeart/2005/8/layout/hierarchy2"/>
    <dgm:cxn modelId="{393F1178-6F90-4059-9C40-8B5B7231FC76}" type="presOf" srcId="{45457E1C-F157-43E4-BBF4-60B12A6B8CC4}" destId="{B49E69CA-0F91-47EC-B643-AD960A0974C8}" srcOrd="0" destOrd="0" presId="urn:microsoft.com/office/officeart/2005/8/layout/hierarchy2"/>
    <dgm:cxn modelId="{6DBBD258-5A7E-4BD0-935E-9161C79B95F5}" type="presOf" srcId="{4120047C-27C3-435E-A8F2-C91F45E2E8D8}" destId="{E4FBA060-72D5-4FEA-A36B-EFD3EDEBDDBE}" srcOrd="0" destOrd="0" presId="urn:microsoft.com/office/officeart/2005/8/layout/hierarchy2"/>
    <dgm:cxn modelId="{4487F059-36E9-4AA8-8F04-7194B312D280}" type="presOf" srcId="{7A2E1B26-CDC1-44BC-91D5-5E424D44ABEB}" destId="{4D4C09A4-FA56-4530-831C-CED7B5986CC2}" srcOrd="0" destOrd="0" presId="urn:microsoft.com/office/officeart/2005/8/layout/hierarchy2"/>
    <dgm:cxn modelId="{3A370F7B-73A7-4CAC-AA10-43706C76EAF6}" srcId="{3714ACDB-4A1F-4890-8680-EF7588C3FFB7}" destId="{D575DA2C-BFC9-4BB6-855B-65BC540A4931}" srcOrd="0" destOrd="0" parTransId="{734C26ED-5741-40DD-BFF6-D1A63D1F0F7D}" sibTransId="{3971BE4D-F13E-4C56-A126-314AF7BAEB42}"/>
    <dgm:cxn modelId="{585E2B81-8234-475A-ABCB-9EF3A5D1B901}" srcId="{C784F09D-61E2-4672-B0D6-56FE9652D967}" destId="{86C02A77-F184-4234-ADBF-253B74346B19}" srcOrd="3" destOrd="0" parTransId="{02745613-7FD6-401A-B54E-0BA20842AE57}" sibTransId="{FD5AFAD3-6132-4058-ABD4-F921EC9763B4}"/>
    <dgm:cxn modelId="{96E17181-5925-4FAF-ABD5-F057503B828B}" type="presOf" srcId="{7F3923B9-3E3E-4D4C-A387-2B57A7D9507F}" destId="{A8ABD895-C4CA-41B7-844C-52913A793C4D}" srcOrd="1" destOrd="0" presId="urn:microsoft.com/office/officeart/2005/8/layout/hierarchy2"/>
    <dgm:cxn modelId="{77DC3385-0923-4EA2-AF4B-35538605D1BD}" type="presOf" srcId="{02745613-7FD6-401A-B54E-0BA20842AE57}" destId="{B141311D-2A62-465F-99CA-B6CAB15F71CF}" srcOrd="1" destOrd="0" presId="urn:microsoft.com/office/officeart/2005/8/layout/hierarchy2"/>
    <dgm:cxn modelId="{BF3B6F86-416D-47D0-A4F1-05575D0BC360}" type="presOf" srcId="{7A2E1B26-CDC1-44BC-91D5-5E424D44ABEB}" destId="{EE6CEB0E-D441-4C3B-A4C6-87EEFEFDEA37}" srcOrd="1" destOrd="0" presId="urn:microsoft.com/office/officeart/2005/8/layout/hierarchy2"/>
    <dgm:cxn modelId="{9023C388-4269-48D2-BE35-6178A9CF2D4B}" type="presOf" srcId="{10B50EAE-BDB5-48EB-AC53-D872D222AFA2}" destId="{0149C6E7-F994-4201-9DB8-4DC1E1DE6EDF}" srcOrd="0" destOrd="0" presId="urn:microsoft.com/office/officeart/2005/8/layout/hierarchy2"/>
    <dgm:cxn modelId="{301D3B8E-9E02-40A2-95EF-C7F0EDFB7287}" type="presOf" srcId="{94FC1A98-F963-4620-BA40-F3BA2A00015E}" destId="{9F1B707A-54EB-4709-900F-99AE8FB81438}" srcOrd="0" destOrd="0" presId="urn:microsoft.com/office/officeart/2005/8/layout/hierarchy2"/>
    <dgm:cxn modelId="{CBD0EA92-9FC0-4F19-8C5E-4460326AE527}" type="presOf" srcId="{A8AAD5F8-6190-48F1-8011-386B867FB9F7}" destId="{044C9323-3F58-4603-A5DA-6565ACB469D0}" srcOrd="1" destOrd="0" presId="urn:microsoft.com/office/officeart/2005/8/layout/hierarchy2"/>
    <dgm:cxn modelId="{9D911A94-C7F4-4590-B78E-9D90631FCEE6}" srcId="{F4194189-A6E1-4E32-A652-3DDD3F017D5D}" destId="{5E994348-9AF1-470A-9DE7-214DC1CEDF8A}" srcOrd="1" destOrd="0" parTransId="{3A566CCD-95BA-4469-A2A1-E0778F0E5506}" sibTransId="{28E4D884-F94C-43CA-841C-45EC7CEF7BEF}"/>
    <dgm:cxn modelId="{3007AE98-271E-4B5C-8676-B66459C4A6C6}" type="presOf" srcId="{E7FAA367-9370-4EC0-B935-C555C82050D8}" destId="{036C1421-D15B-406B-86E2-3CFC2DA38BC9}" srcOrd="1" destOrd="0" presId="urn:microsoft.com/office/officeart/2005/8/layout/hierarchy2"/>
    <dgm:cxn modelId="{AE80E69A-EB8C-4AB4-AD25-9248A274A655}" type="presOf" srcId="{038C25A2-6266-44E1-AFCA-BD5B1C374B2F}" destId="{FA285DEC-B001-44E0-8FA5-6FE3F914F0E6}" srcOrd="0" destOrd="0" presId="urn:microsoft.com/office/officeart/2005/8/layout/hierarchy2"/>
    <dgm:cxn modelId="{482C499B-0336-4B76-ABD1-777CAC456BCC}" type="presOf" srcId="{10B50EAE-BDB5-48EB-AC53-D872D222AFA2}" destId="{4C277A27-8E84-4C57-81D3-822AEAE1F4A4}" srcOrd="1" destOrd="0" presId="urn:microsoft.com/office/officeart/2005/8/layout/hierarchy2"/>
    <dgm:cxn modelId="{D255939B-A394-43D6-87C3-980446914152}" type="presOf" srcId="{C784F09D-61E2-4672-B0D6-56FE9652D967}" destId="{3817AB3B-FDBC-4B7F-B879-08D862642C11}" srcOrd="0" destOrd="0" presId="urn:microsoft.com/office/officeart/2005/8/layout/hierarchy2"/>
    <dgm:cxn modelId="{105F92A7-7EEB-4FAE-A164-798EF233A0E0}" type="presOf" srcId="{F4194189-A6E1-4E32-A652-3DDD3F017D5D}" destId="{6E7B28CC-100F-4BC2-98FA-A5A2B163D8D5}" srcOrd="0" destOrd="0" presId="urn:microsoft.com/office/officeart/2005/8/layout/hierarchy2"/>
    <dgm:cxn modelId="{1916F3A7-B8C5-4C5B-AC42-C00117F311A9}" type="presOf" srcId="{F52C5FE2-BFC5-45D5-9E08-4FC78CF763CF}" destId="{6868B816-EACD-4301-AD45-952DBD8DACC2}" srcOrd="0" destOrd="0" presId="urn:microsoft.com/office/officeart/2005/8/layout/hierarchy2"/>
    <dgm:cxn modelId="{ED2F0FA9-4C9E-477A-AACF-E2F0C6896180}" type="presOf" srcId="{DA14D9BB-3DF0-492B-966A-CA9D05B73EBA}" destId="{1530D571-EFEE-465C-BE02-BC3E0EDB9115}" srcOrd="0" destOrd="0" presId="urn:microsoft.com/office/officeart/2005/8/layout/hierarchy2"/>
    <dgm:cxn modelId="{D5BBEFAB-4BF4-4E64-AA3C-284BE6AD94BD}" srcId="{038C25A2-6266-44E1-AFCA-BD5B1C374B2F}" destId="{3714ACDB-4A1F-4890-8680-EF7588C3FFB7}" srcOrd="1" destOrd="0" parTransId="{EB4F316D-FEB1-4D85-8E5F-3245CBFD8301}" sibTransId="{EAB01CB4-32BD-4D2D-9022-5F96A91B8A8A}"/>
    <dgm:cxn modelId="{95F613B4-3B0A-4618-AC6D-877BB0FF9326}" type="presOf" srcId="{E8236D52-5261-4714-8BD8-46A73EFAF461}" destId="{8E0CD0E0-F708-410B-A08E-3FFE9144A82F}" srcOrd="1" destOrd="0" presId="urn:microsoft.com/office/officeart/2005/8/layout/hierarchy2"/>
    <dgm:cxn modelId="{C9486AB4-EC43-43B4-B5C2-3C519E1ED480}" type="presOf" srcId="{918D6059-704C-4325-955C-791FA50E7F65}" destId="{9A8DD7A1-1F3C-4DBD-8F63-63109A56FF4D}" srcOrd="1" destOrd="0" presId="urn:microsoft.com/office/officeart/2005/8/layout/hierarchy2"/>
    <dgm:cxn modelId="{BC05BFB4-321B-4644-83E5-BCEEA137D396}" type="presOf" srcId="{EB4F316D-FEB1-4D85-8E5F-3245CBFD8301}" destId="{A3F3DA7D-7579-40F6-BDFA-8572E8399DA1}" srcOrd="1" destOrd="0" presId="urn:microsoft.com/office/officeart/2005/8/layout/hierarchy2"/>
    <dgm:cxn modelId="{B35A37BB-C3F7-4491-A146-4735FD2E0EE5}" type="presOf" srcId="{7F3923B9-3E3E-4D4C-A387-2B57A7D9507F}" destId="{C4D7B333-E43A-423E-926A-FD690CF7CF08}" srcOrd="0" destOrd="0" presId="urn:microsoft.com/office/officeart/2005/8/layout/hierarchy2"/>
    <dgm:cxn modelId="{A64208BD-F0F2-4E4E-8BDB-7FB263FAB4E9}" srcId="{D6FBA316-C879-4B73-B1B6-7FC147D3EB19}" destId="{038C25A2-6266-44E1-AFCA-BD5B1C374B2F}" srcOrd="0" destOrd="0" parTransId="{2C856934-8710-4276-8EAF-0606FBD2F532}" sibTransId="{46DB3B74-FCD9-4C92-AEF7-CD660394FBA2}"/>
    <dgm:cxn modelId="{230232C1-6F46-4C56-985B-FC335A168FDC}" type="presOf" srcId="{20978647-8DF1-49FD-9959-5E0D011BD294}" destId="{63B02CCB-EEF1-4F16-A0E7-0D0B087AF843}" srcOrd="1" destOrd="0" presId="urn:microsoft.com/office/officeart/2005/8/layout/hierarchy2"/>
    <dgm:cxn modelId="{9F8E32C3-A93F-4C87-99A0-9CE2230518F9}" type="presOf" srcId="{AFCEA7C7-BF00-4A40-A824-E9E6536574B5}" destId="{D63B39F3-DA3D-4BBD-9CE7-E5ED66AE427B}" srcOrd="1" destOrd="0" presId="urn:microsoft.com/office/officeart/2005/8/layout/hierarchy2"/>
    <dgm:cxn modelId="{9E1DBBC3-CA14-4D51-92D7-6CE32726CB5A}" type="presOf" srcId="{00E571FA-3E10-429E-8B16-974799FF3117}" destId="{B3213B8C-F2A8-4E2E-B7DA-C081FBCEC2A7}" srcOrd="1" destOrd="0" presId="urn:microsoft.com/office/officeart/2005/8/layout/hierarchy2"/>
    <dgm:cxn modelId="{02E83DC9-6DFA-4DA6-B96A-A4E9FDFE058F}" type="presOf" srcId="{B18FB86E-52C2-4DE0-803F-03C5D688C260}" destId="{6B5583DC-380C-4DB1-9E7D-4B7D768E9D1F}" srcOrd="0" destOrd="0" presId="urn:microsoft.com/office/officeart/2005/8/layout/hierarchy2"/>
    <dgm:cxn modelId="{A4C6FACC-21FA-4D57-B69A-CC91DF635B49}" type="presOf" srcId="{00F673C4-4329-4438-9B3B-3B90D83B1B4A}" destId="{97F10786-6FC4-483A-AA9A-F5FB3AD6FDD3}" srcOrd="1" destOrd="0" presId="urn:microsoft.com/office/officeart/2005/8/layout/hierarchy2"/>
    <dgm:cxn modelId="{0EC81DCD-C6E0-4B80-A280-6F98628A9D43}" type="presOf" srcId="{734C26ED-5741-40DD-BFF6-D1A63D1F0F7D}" destId="{C86A3D41-43A2-4A26-B90A-E5608639AA27}" srcOrd="0" destOrd="0" presId="urn:microsoft.com/office/officeart/2005/8/layout/hierarchy2"/>
    <dgm:cxn modelId="{64AFB1D0-D8F0-476B-8FD6-FA0B9EE4550F}" type="presOf" srcId="{E7FAA367-9370-4EC0-B935-C555C82050D8}" destId="{3E27BBCD-46EA-41DB-9C3B-D6B92CD0FF97}" srcOrd="0" destOrd="0" presId="urn:microsoft.com/office/officeart/2005/8/layout/hierarchy2"/>
    <dgm:cxn modelId="{38B4DDD0-E1C0-480E-BAA0-B024FB8F7C95}" type="presOf" srcId="{EB4F316D-FEB1-4D85-8E5F-3245CBFD8301}" destId="{B0451117-51D0-4FE4-BE92-32FFBFE4E7C6}" srcOrd="0" destOrd="0" presId="urn:microsoft.com/office/officeart/2005/8/layout/hierarchy2"/>
    <dgm:cxn modelId="{F76CDDD5-92F0-4FB9-80B4-85D3BD56BB05}" type="presOf" srcId="{D575DA2C-BFC9-4BB6-855B-65BC540A4931}" destId="{D51261B5-8CEB-4113-8369-B693F9958509}" srcOrd="0" destOrd="0" presId="urn:microsoft.com/office/officeart/2005/8/layout/hierarchy2"/>
    <dgm:cxn modelId="{5AEE09D6-CB56-4BCB-992C-AFA73ED71A38}" srcId="{3714ACDB-4A1F-4890-8680-EF7588C3FFB7}" destId="{F4194189-A6E1-4E32-A652-3DDD3F017D5D}" srcOrd="1" destOrd="0" parTransId="{DA14D9BB-3DF0-492B-966A-CA9D05B73EBA}" sibTransId="{AAE3BA25-503B-420E-BF81-FDC73BCD274F}"/>
    <dgm:cxn modelId="{E21E5ADD-4477-41C7-86FB-CBFE9FBB1002}" type="presOf" srcId="{D567531F-3DFA-4A56-A911-AB7B2D3EE5C5}" destId="{171CB967-7F7A-42EB-BCCF-F72AA931450C}" srcOrd="1" destOrd="0" presId="urn:microsoft.com/office/officeart/2005/8/layout/hierarchy2"/>
    <dgm:cxn modelId="{29E9F5DE-B0C3-4A5B-A6CF-444A5EDA47A9}" srcId="{9952CB27-883B-479B-B26D-57F685CDBED4}" destId="{3C1954D4-2E59-4862-816B-3DD7B769C3B3}" srcOrd="2" destOrd="0" parTransId="{D567531F-3DFA-4A56-A911-AB7B2D3EE5C5}" sibTransId="{B9717B88-D2CF-44E5-95CD-5298DE458C58}"/>
    <dgm:cxn modelId="{748B24E1-0C34-4EFC-9940-D9DF5B8C2188}" type="presOf" srcId="{A8AAD5F8-6190-48F1-8011-386B867FB9F7}" destId="{A1B6801B-7B27-41B8-856C-A4658B7EBED0}" srcOrd="0" destOrd="0" presId="urn:microsoft.com/office/officeart/2005/8/layout/hierarchy2"/>
    <dgm:cxn modelId="{B5D47AE3-D1B4-4825-84A5-A78A4323A85D}" type="presOf" srcId="{3C1954D4-2E59-4862-816B-3DD7B769C3B3}" destId="{C2CB8271-76AC-4CA3-8549-483222D6F934}" srcOrd="0" destOrd="0" presId="urn:microsoft.com/office/officeart/2005/8/layout/hierarchy2"/>
    <dgm:cxn modelId="{57870CE8-5093-4BC8-9C10-1078ECC13CA4}" type="presOf" srcId="{E8236D52-5261-4714-8BD8-46A73EFAF461}" destId="{7913B474-A619-4E9B-AD85-CDFA7DD9FA0A}" srcOrd="0" destOrd="0" presId="urn:microsoft.com/office/officeart/2005/8/layout/hierarchy2"/>
    <dgm:cxn modelId="{0E1F64E9-8B34-41D4-909C-01D68B62A455}" type="presOf" srcId="{CDB3F646-5568-40C2-9016-890C9C32D94B}" destId="{BD733106-9E3C-4A03-B11D-5B39605C576B}" srcOrd="1" destOrd="0" presId="urn:microsoft.com/office/officeart/2005/8/layout/hierarchy2"/>
    <dgm:cxn modelId="{0BA88AEA-232F-4261-964F-1C2CFCA29999}" type="presOf" srcId="{5B2FFE06-1CFE-4E08-8F7E-FED5C0AA47F5}" destId="{A3518A55-ADB1-4489-A2EB-810819ED44FF}" srcOrd="0" destOrd="0" presId="urn:microsoft.com/office/officeart/2005/8/layout/hierarchy2"/>
    <dgm:cxn modelId="{FF3956EE-E83C-4F91-9964-FAE095E7AF30}" type="presOf" srcId="{F9F65E18-F561-4832-97FE-089660ED1F50}" destId="{D9A5BA0F-EE6C-49F9-AB6A-E4B76BFCCECE}" srcOrd="1" destOrd="0" presId="urn:microsoft.com/office/officeart/2005/8/layout/hierarchy2"/>
    <dgm:cxn modelId="{A13405F1-D42D-4188-AC97-AC5696E24850}" type="presOf" srcId="{5E994348-9AF1-470A-9DE7-214DC1CEDF8A}" destId="{267ED21E-EE99-444B-A815-1BC691BD32F4}" srcOrd="0" destOrd="0" presId="urn:microsoft.com/office/officeart/2005/8/layout/hierarchy2"/>
    <dgm:cxn modelId="{4A9853F3-D202-4D6D-B494-15E55F8F8CCA}" type="presOf" srcId="{F9F65E18-F561-4832-97FE-089660ED1F50}" destId="{014DF657-A59B-402F-9359-8751CCDCCE4D}" srcOrd="0" destOrd="0" presId="urn:microsoft.com/office/officeart/2005/8/layout/hierarchy2"/>
    <dgm:cxn modelId="{801E2BF8-AEE4-4D64-A810-B0E29A2329E7}" type="presOf" srcId="{4E973EE7-91B2-43DF-B9C7-3DB7F220CBAD}" destId="{AD5D390B-C55B-493F-BA79-BD9AEAA0A426}" srcOrd="0" destOrd="0" presId="urn:microsoft.com/office/officeart/2005/8/layout/hierarchy2"/>
    <dgm:cxn modelId="{FA3F5DF8-FC07-4066-BB13-B663FB32B26E}" srcId="{3714ACDB-4A1F-4890-8680-EF7588C3FFB7}" destId="{9952CB27-883B-479B-B26D-57F685CDBED4}" srcOrd="2" destOrd="0" parTransId="{4120047C-27C3-435E-A8F2-C91F45E2E8D8}" sibTransId="{AA33132D-1B69-4B2E-9DB4-3F68E468AB36}"/>
    <dgm:cxn modelId="{229799F9-DD05-4DFC-B4CC-75C5D404551E}" srcId="{9952CB27-883B-479B-B26D-57F685CDBED4}" destId="{3098EE3F-089A-4585-A549-49FC383249CD}" srcOrd="0" destOrd="0" parTransId="{94FC1A98-F963-4620-BA40-F3BA2A00015E}" sibTransId="{671CC93D-DECF-4D8C-8DAB-9FB3281F9CBD}"/>
    <dgm:cxn modelId="{A51C36FD-BD09-4F82-8125-5F2C5E7EFCEA}" srcId="{C784F09D-61E2-4672-B0D6-56FE9652D967}" destId="{F52C5FE2-BFC5-45D5-9E08-4FC78CF763CF}" srcOrd="2" destOrd="0" parTransId="{00E571FA-3E10-429E-8B16-974799FF3117}" sibTransId="{A421BBBA-73D2-47B9-9530-8481FB7BBA1C}"/>
    <dgm:cxn modelId="{911CBD5F-EB1C-40B1-85B8-DDEC1FA6DA5F}" type="presParOf" srcId="{C43BAA2A-C158-48A9-A505-8D4688D5CB50}" destId="{91E18E73-B9B8-4B10-8FDD-371D09381142}" srcOrd="0" destOrd="0" presId="urn:microsoft.com/office/officeart/2005/8/layout/hierarchy2"/>
    <dgm:cxn modelId="{001FCD52-AA88-4B26-AAEA-C3CBE8C20F1A}" type="presParOf" srcId="{91E18E73-B9B8-4B10-8FDD-371D09381142}" destId="{FA285DEC-B001-44E0-8FA5-6FE3F914F0E6}" srcOrd="0" destOrd="0" presId="urn:microsoft.com/office/officeart/2005/8/layout/hierarchy2"/>
    <dgm:cxn modelId="{4B2E6034-09AC-459F-A675-4F4BC36A3BA1}" type="presParOf" srcId="{91E18E73-B9B8-4B10-8FDD-371D09381142}" destId="{80698C21-FA61-48DC-AFBF-8DAA0A11D422}" srcOrd="1" destOrd="0" presId="urn:microsoft.com/office/officeart/2005/8/layout/hierarchy2"/>
    <dgm:cxn modelId="{F6016BCC-A96E-4D0F-B587-619C764F3BF0}" type="presParOf" srcId="{80698C21-FA61-48DC-AFBF-8DAA0A11D422}" destId="{2C4AA450-0915-4006-B89C-3C72FFB03826}" srcOrd="0" destOrd="0" presId="urn:microsoft.com/office/officeart/2005/8/layout/hierarchy2"/>
    <dgm:cxn modelId="{C09F3CA4-A3EB-4DA1-A89D-38902863A7A4}" type="presParOf" srcId="{2C4AA450-0915-4006-B89C-3C72FFB03826}" destId="{FC5D8133-D37A-4CD4-90AB-E29F3375C605}" srcOrd="0" destOrd="0" presId="urn:microsoft.com/office/officeart/2005/8/layout/hierarchy2"/>
    <dgm:cxn modelId="{EAEFE45B-4C79-4A77-807F-A677BEC6BA52}" type="presParOf" srcId="{80698C21-FA61-48DC-AFBF-8DAA0A11D422}" destId="{42932852-A6E2-49F0-A15B-ADED562C2587}" srcOrd="1" destOrd="0" presId="urn:microsoft.com/office/officeart/2005/8/layout/hierarchy2"/>
    <dgm:cxn modelId="{4CA7A53D-C08D-44A2-A529-F5262A4C535C}" type="presParOf" srcId="{42932852-A6E2-49F0-A15B-ADED562C2587}" destId="{5570CABF-3F1D-4D02-96E5-4B9369DA10E5}" srcOrd="0" destOrd="0" presId="urn:microsoft.com/office/officeart/2005/8/layout/hierarchy2"/>
    <dgm:cxn modelId="{19FFC283-B15E-4DDF-BE1E-9481A8EEFB82}" type="presParOf" srcId="{42932852-A6E2-49F0-A15B-ADED562C2587}" destId="{E8D746F7-AA29-4CAD-AF2C-5E09092CD6D4}" srcOrd="1" destOrd="0" presId="urn:microsoft.com/office/officeart/2005/8/layout/hierarchy2"/>
    <dgm:cxn modelId="{E7EEBFF2-48C4-448F-B30C-88556547AC13}" type="presParOf" srcId="{E8D746F7-AA29-4CAD-AF2C-5E09092CD6D4}" destId="{B4570C34-8AE6-49E7-A242-8E600DF058C1}" srcOrd="0" destOrd="0" presId="urn:microsoft.com/office/officeart/2005/8/layout/hierarchy2"/>
    <dgm:cxn modelId="{0D2536DE-60B1-47D5-AAF3-F7550B9626D1}" type="presParOf" srcId="{B4570C34-8AE6-49E7-A242-8E600DF058C1}" destId="{D63B39F3-DA3D-4BBD-9CE7-E5ED66AE427B}" srcOrd="0" destOrd="0" presId="urn:microsoft.com/office/officeart/2005/8/layout/hierarchy2"/>
    <dgm:cxn modelId="{FF3C0640-15DC-46D3-8368-4558EF6EEB0C}" type="presParOf" srcId="{E8D746F7-AA29-4CAD-AF2C-5E09092CD6D4}" destId="{A001F7B7-8F21-4FAC-A1B5-7B85C81C04CF}" srcOrd="1" destOrd="0" presId="urn:microsoft.com/office/officeart/2005/8/layout/hierarchy2"/>
    <dgm:cxn modelId="{8DDA8C95-1042-4277-BDB4-41E6B7D06E96}" type="presParOf" srcId="{A001F7B7-8F21-4FAC-A1B5-7B85C81C04CF}" destId="{54B2C927-3B87-43CF-AA1C-3C0FAFEF630B}" srcOrd="0" destOrd="0" presId="urn:microsoft.com/office/officeart/2005/8/layout/hierarchy2"/>
    <dgm:cxn modelId="{133511AF-10F9-415F-91AD-CC892FF38323}" type="presParOf" srcId="{A001F7B7-8F21-4FAC-A1B5-7B85C81C04CF}" destId="{7120995E-5132-423D-9771-AAA33D5C189A}" srcOrd="1" destOrd="0" presId="urn:microsoft.com/office/officeart/2005/8/layout/hierarchy2"/>
    <dgm:cxn modelId="{E255F619-86F8-49B1-8B0B-F5BBC54446CF}" type="presParOf" srcId="{7120995E-5132-423D-9771-AAA33D5C189A}" destId="{5790E8E0-3408-47BE-840F-F85BAF028958}" srcOrd="0" destOrd="0" presId="urn:microsoft.com/office/officeart/2005/8/layout/hierarchy2"/>
    <dgm:cxn modelId="{ED8E7442-1253-414A-A679-706E9BE78A1F}" type="presParOf" srcId="{5790E8E0-3408-47BE-840F-F85BAF028958}" destId="{63B02CCB-EEF1-4F16-A0E7-0D0B087AF843}" srcOrd="0" destOrd="0" presId="urn:microsoft.com/office/officeart/2005/8/layout/hierarchy2"/>
    <dgm:cxn modelId="{FE3C320B-8833-457E-94AD-2A534E3BAC38}" type="presParOf" srcId="{7120995E-5132-423D-9771-AAA33D5C189A}" destId="{5594A40F-D84A-4ECD-906F-7354DA468D5D}" srcOrd="1" destOrd="0" presId="urn:microsoft.com/office/officeart/2005/8/layout/hierarchy2"/>
    <dgm:cxn modelId="{3E5F4CE0-79CD-453C-85A3-8B658F56D165}" type="presParOf" srcId="{5594A40F-D84A-4ECD-906F-7354DA468D5D}" destId="{776BE620-B5E9-4E54-B6EC-A31462278DE7}" srcOrd="0" destOrd="0" presId="urn:microsoft.com/office/officeart/2005/8/layout/hierarchy2"/>
    <dgm:cxn modelId="{E47CF7AD-031A-49D8-B349-E491DA6B926D}" type="presParOf" srcId="{5594A40F-D84A-4ECD-906F-7354DA468D5D}" destId="{6BA54CF4-0A29-4AD2-9C90-B29688279B53}" srcOrd="1" destOrd="0" presId="urn:microsoft.com/office/officeart/2005/8/layout/hierarchy2"/>
    <dgm:cxn modelId="{B830DADD-663E-401B-9D96-22BC91BDB007}" type="presParOf" srcId="{7120995E-5132-423D-9771-AAA33D5C189A}" destId="{F265CE7F-EE5A-4D24-B2CE-55976BE8FD7C}" srcOrd="2" destOrd="0" presId="urn:microsoft.com/office/officeart/2005/8/layout/hierarchy2"/>
    <dgm:cxn modelId="{3493B8B9-8B25-498D-A2DC-35B0AD0952A2}" type="presParOf" srcId="{F265CE7F-EE5A-4D24-B2CE-55976BE8FD7C}" destId="{AE20FB3D-C7B4-486D-9F6F-018A75B0C90B}" srcOrd="0" destOrd="0" presId="urn:microsoft.com/office/officeart/2005/8/layout/hierarchy2"/>
    <dgm:cxn modelId="{9C44C419-4D43-4652-9FC6-8B53E84CB6CA}" type="presParOf" srcId="{7120995E-5132-423D-9771-AAA33D5C189A}" destId="{258D8ECA-36F4-4731-B839-86E3049AADB9}" srcOrd="3" destOrd="0" presId="urn:microsoft.com/office/officeart/2005/8/layout/hierarchy2"/>
    <dgm:cxn modelId="{D7EFA461-8756-48DA-95BE-3B49E364709B}" type="presParOf" srcId="{258D8ECA-36F4-4731-B839-86E3049AADB9}" destId="{B49E69CA-0F91-47EC-B643-AD960A0974C8}" srcOrd="0" destOrd="0" presId="urn:microsoft.com/office/officeart/2005/8/layout/hierarchy2"/>
    <dgm:cxn modelId="{EFB649BE-3913-4B01-8DF4-897E49CCBAA9}" type="presParOf" srcId="{258D8ECA-36F4-4731-B839-86E3049AADB9}" destId="{42EFA205-47AA-41B3-A016-761E60C6480E}" srcOrd="1" destOrd="0" presId="urn:microsoft.com/office/officeart/2005/8/layout/hierarchy2"/>
    <dgm:cxn modelId="{7181273D-E9BE-432F-B2D9-8100E8626CEB}" type="presParOf" srcId="{E8D746F7-AA29-4CAD-AF2C-5E09092CD6D4}" destId="{B81378B1-68C7-4D80-8E47-58C26036600A}" srcOrd="2" destOrd="0" presId="urn:microsoft.com/office/officeart/2005/8/layout/hierarchy2"/>
    <dgm:cxn modelId="{59EFAC11-E658-4D98-9AC2-52D6EE63A064}" type="presParOf" srcId="{B81378B1-68C7-4D80-8E47-58C26036600A}" destId="{BD733106-9E3C-4A03-B11D-5B39605C576B}" srcOrd="0" destOrd="0" presId="urn:microsoft.com/office/officeart/2005/8/layout/hierarchy2"/>
    <dgm:cxn modelId="{47555DD5-9034-440F-97AF-E772215706DE}" type="presParOf" srcId="{E8D746F7-AA29-4CAD-AF2C-5E09092CD6D4}" destId="{D2834517-9346-4CDC-8A72-157FC53C218B}" srcOrd="3" destOrd="0" presId="urn:microsoft.com/office/officeart/2005/8/layout/hierarchy2"/>
    <dgm:cxn modelId="{5303EF16-FB32-42D0-A46E-46B634BC380F}" type="presParOf" srcId="{D2834517-9346-4CDC-8A72-157FC53C218B}" destId="{3817AB3B-FDBC-4B7F-B879-08D862642C11}" srcOrd="0" destOrd="0" presId="urn:microsoft.com/office/officeart/2005/8/layout/hierarchy2"/>
    <dgm:cxn modelId="{ED6C610B-7B85-4A49-AA2E-DB583B2E4000}" type="presParOf" srcId="{D2834517-9346-4CDC-8A72-157FC53C218B}" destId="{A9228BC4-1493-488A-9364-DB4F98C092D6}" srcOrd="1" destOrd="0" presId="urn:microsoft.com/office/officeart/2005/8/layout/hierarchy2"/>
    <dgm:cxn modelId="{87350779-D04D-423E-AACE-BAF5562A4545}" type="presParOf" srcId="{A9228BC4-1493-488A-9364-DB4F98C092D6}" destId="{0149C6E7-F994-4201-9DB8-4DC1E1DE6EDF}" srcOrd="0" destOrd="0" presId="urn:microsoft.com/office/officeart/2005/8/layout/hierarchy2"/>
    <dgm:cxn modelId="{EAC4BC75-BA13-41BB-AADA-53DB70F3C71A}" type="presParOf" srcId="{0149C6E7-F994-4201-9DB8-4DC1E1DE6EDF}" destId="{4C277A27-8E84-4C57-81D3-822AEAE1F4A4}" srcOrd="0" destOrd="0" presId="urn:microsoft.com/office/officeart/2005/8/layout/hierarchy2"/>
    <dgm:cxn modelId="{54E1F30C-72CE-41A5-8E93-5334AC004525}" type="presParOf" srcId="{A9228BC4-1493-488A-9364-DB4F98C092D6}" destId="{2E333078-3981-416C-8777-5893F2D2DDF6}" srcOrd="1" destOrd="0" presId="urn:microsoft.com/office/officeart/2005/8/layout/hierarchy2"/>
    <dgm:cxn modelId="{DC4FD492-BD1B-488E-9EFF-CA9FA758F73A}" type="presParOf" srcId="{2E333078-3981-416C-8777-5893F2D2DDF6}" destId="{EBC286AF-BACD-4A79-AD78-7ABBA579E9CD}" srcOrd="0" destOrd="0" presId="urn:microsoft.com/office/officeart/2005/8/layout/hierarchy2"/>
    <dgm:cxn modelId="{212FD8BA-CB80-46B8-83AD-42C8FB448FF0}" type="presParOf" srcId="{2E333078-3981-416C-8777-5893F2D2DDF6}" destId="{E0817CBA-134C-4843-AB0B-FE90EC5CFD5D}" srcOrd="1" destOrd="0" presId="urn:microsoft.com/office/officeart/2005/8/layout/hierarchy2"/>
    <dgm:cxn modelId="{214F1E77-BEFD-4145-AF9C-74A701317B1F}" type="presParOf" srcId="{A9228BC4-1493-488A-9364-DB4F98C092D6}" destId="{7913B474-A619-4E9B-AD85-CDFA7DD9FA0A}" srcOrd="2" destOrd="0" presId="urn:microsoft.com/office/officeart/2005/8/layout/hierarchy2"/>
    <dgm:cxn modelId="{5E90F675-D4B8-4F92-A55F-A9D5E7C8C8DD}" type="presParOf" srcId="{7913B474-A619-4E9B-AD85-CDFA7DD9FA0A}" destId="{8E0CD0E0-F708-410B-A08E-3FFE9144A82F}" srcOrd="0" destOrd="0" presId="urn:microsoft.com/office/officeart/2005/8/layout/hierarchy2"/>
    <dgm:cxn modelId="{20E932AC-29CB-4658-99BF-5519533FFFC8}" type="presParOf" srcId="{A9228BC4-1493-488A-9364-DB4F98C092D6}" destId="{CAC1783F-0DC6-4D94-AC36-00C4544EAB1E}" srcOrd="3" destOrd="0" presId="urn:microsoft.com/office/officeart/2005/8/layout/hierarchy2"/>
    <dgm:cxn modelId="{5AFE8245-4333-41D6-A98F-B5A18EDEE0D7}" type="presParOf" srcId="{CAC1783F-0DC6-4D94-AC36-00C4544EAB1E}" destId="{62842355-B7B5-46AC-BBB0-0206E558F9D7}" srcOrd="0" destOrd="0" presId="urn:microsoft.com/office/officeart/2005/8/layout/hierarchy2"/>
    <dgm:cxn modelId="{42D7580C-6558-4956-8054-097414BA2632}" type="presParOf" srcId="{CAC1783F-0DC6-4D94-AC36-00C4544EAB1E}" destId="{3DD24D44-E1A6-4EA1-B903-59247C4416EE}" srcOrd="1" destOrd="0" presId="urn:microsoft.com/office/officeart/2005/8/layout/hierarchy2"/>
    <dgm:cxn modelId="{F360718B-118E-4FB8-A747-CF3D815837F3}" type="presParOf" srcId="{A9228BC4-1493-488A-9364-DB4F98C092D6}" destId="{8C822FBA-76AA-4CDB-AEA3-81850370932D}" srcOrd="4" destOrd="0" presId="urn:microsoft.com/office/officeart/2005/8/layout/hierarchy2"/>
    <dgm:cxn modelId="{B93F99AE-D9F8-4FD1-A8B1-9CD26C2DD731}" type="presParOf" srcId="{8C822FBA-76AA-4CDB-AEA3-81850370932D}" destId="{B3213B8C-F2A8-4E2E-B7DA-C081FBCEC2A7}" srcOrd="0" destOrd="0" presId="urn:microsoft.com/office/officeart/2005/8/layout/hierarchy2"/>
    <dgm:cxn modelId="{B26F9FD5-7539-4D82-843B-AFDF8845EC4B}" type="presParOf" srcId="{A9228BC4-1493-488A-9364-DB4F98C092D6}" destId="{E5AE599D-5810-4D92-9989-F0A0298D258E}" srcOrd="5" destOrd="0" presId="urn:microsoft.com/office/officeart/2005/8/layout/hierarchy2"/>
    <dgm:cxn modelId="{C284E1FD-D1C7-42AC-A7CA-F2E52827F58F}" type="presParOf" srcId="{E5AE599D-5810-4D92-9989-F0A0298D258E}" destId="{6868B816-EACD-4301-AD45-952DBD8DACC2}" srcOrd="0" destOrd="0" presId="urn:microsoft.com/office/officeart/2005/8/layout/hierarchy2"/>
    <dgm:cxn modelId="{859B0A06-195E-4CA5-9BE1-9A07B1B385E7}" type="presParOf" srcId="{E5AE599D-5810-4D92-9989-F0A0298D258E}" destId="{FCE8D83A-4E1F-4BC3-A476-D95523627224}" srcOrd="1" destOrd="0" presId="urn:microsoft.com/office/officeart/2005/8/layout/hierarchy2"/>
    <dgm:cxn modelId="{28151B5F-74C2-48AF-A23C-2D5E8B245997}" type="presParOf" srcId="{A9228BC4-1493-488A-9364-DB4F98C092D6}" destId="{0CF07AC5-AF7D-4FDB-A301-B16022CA794B}" srcOrd="6" destOrd="0" presId="urn:microsoft.com/office/officeart/2005/8/layout/hierarchy2"/>
    <dgm:cxn modelId="{D240BFA4-56E9-4338-9518-C384C3E7C21B}" type="presParOf" srcId="{0CF07AC5-AF7D-4FDB-A301-B16022CA794B}" destId="{B141311D-2A62-465F-99CA-B6CAB15F71CF}" srcOrd="0" destOrd="0" presId="urn:microsoft.com/office/officeart/2005/8/layout/hierarchy2"/>
    <dgm:cxn modelId="{FFD6717E-B51D-4C88-98B3-3A73B15B518B}" type="presParOf" srcId="{A9228BC4-1493-488A-9364-DB4F98C092D6}" destId="{F63FD38C-EAA4-4088-B1CA-BB7254858AEF}" srcOrd="7" destOrd="0" presId="urn:microsoft.com/office/officeart/2005/8/layout/hierarchy2"/>
    <dgm:cxn modelId="{F82B77C5-C000-4BC4-8734-770C6ADEFC02}" type="presParOf" srcId="{F63FD38C-EAA4-4088-B1CA-BB7254858AEF}" destId="{589503B4-774A-4128-B0AB-4EAA88481EE3}" srcOrd="0" destOrd="0" presId="urn:microsoft.com/office/officeart/2005/8/layout/hierarchy2"/>
    <dgm:cxn modelId="{79A2D780-AC5A-498A-9DF3-024CE36B62AC}" type="presParOf" srcId="{F63FD38C-EAA4-4088-B1CA-BB7254858AEF}" destId="{A17926D8-B1DD-4A22-AD45-E1B57DA1024E}" srcOrd="1" destOrd="0" presId="urn:microsoft.com/office/officeart/2005/8/layout/hierarchy2"/>
    <dgm:cxn modelId="{B67F1974-0885-44EE-9D53-E4CC6D53A3BC}" type="presParOf" srcId="{E8D746F7-AA29-4CAD-AF2C-5E09092CD6D4}" destId="{014DF657-A59B-402F-9359-8751CCDCCE4D}" srcOrd="4" destOrd="0" presId="urn:microsoft.com/office/officeart/2005/8/layout/hierarchy2"/>
    <dgm:cxn modelId="{9859DD73-41D2-49CF-94E2-FD665EEF6FF2}" type="presParOf" srcId="{014DF657-A59B-402F-9359-8751CCDCCE4D}" destId="{D9A5BA0F-EE6C-49F9-AB6A-E4B76BFCCECE}" srcOrd="0" destOrd="0" presId="urn:microsoft.com/office/officeart/2005/8/layout/hierarchy2"/>
    <dgm:cxn modelId="{4F8E90BC-4E3C-4913-BEA5-933C1098F8CE}" type="presParOf" srcId="{E8D746F7-AA29-4CAD-AF2C-5E09092CD6D4}" destId="{76C3528D-835B-43F7-9EDD-1185B43E8666}" srcOrd="5" destOrd="0" presId="urn:microsoft.com/office/officeart/2005/8/layout/hierarchy2"/>
    <dgm:cxn modelId="{3D695492-A67F-47C1-B27D-384ECDA18503}" type="presParOf" srcId="{76C3528D-835B-43F7-9EDD-1185B43E8666}" destId="{A6BD85E5-AD4D-490C-B622-FF145F8D212F}" srcOrd="0" destOrd="0" presId="urn:microsoft.com/office/officeart/2005/8/layout/hierarchy2"/>
    <dgm:cxn modelId="{579709E8-A771-4237-BB92-DE27811D6C6A}" type="presParOf" srcId="{76C3528D-835B-43F7-9EDD-1185B43E8666}" destId="{D41FAF25-EE5F-4026-B3C1-16AD806EEB33}" srcOrd="1" destOrd="0" presId="urn:microsoft.com/office/officeart/2005/8/layout/hierarchy2"/>
    <dgm:cxn modelId="{77DDF5E8-0C29-4914-9725-5C8CD8F47356}" type="presParOf" srcId="{D41FAF25-EE5F-4026-B3C1-16AD806EEB33}" destId="{3E27BBCD-46EA-41DB-9C3B-D6B92CD0FF97}" srcOrd="0" destOrd="0" presId="urn:microsoft.com/office/officeart/2005/8/layout/hierarchy2"/>
    <dgm:cxn modelId="{01CBCB9F-0867-4642-9788-EA957D87001E}" type="presParOf" srcId="{3E27BBCD-46EA-41DB-9C3B-D6B92CD0FF97}" destId="{036C1421-D15B-406B-86E2-3CFC2DA38BC9}" srcOrd="0" destOrd="0" presId="urn:microsoft.com/office/officeart/2005/8/layout/hierarchy2"/>
    <dgm:cxn modelId="{2D437B19-451F-43E1-AA66-6BDC833E308A}" type="presParOf" srcId="{D41FAF25-EE5F-4026-B3C1-16AD806EEB33}" destId="{51CFD276-C247-428D-AE68-90C8A5C38D26}" srcOrd="1" destOrd="0" presId="urn:microsoft.com/office/officeart/2005/8/layout/hierarchy2"/>
    <dgm:cxn modelId="{67CEFCAD-757A-48DA-8088-F691B6175CF2}" type="presParOf" srcId="{51CFD276-C247-428D-AE68-90C8A5C38D26}" destId="{6B5583DC-380C-4DB1-9E7D-4B7D768E9D1F}" srcOrd="0" destOrd="0" presId="urn:microsoft.com/office/officeart/2005/8/layout/hierarchy2"/>
    <dgm:cxn modelId="{971D5DD7-0FD7-4998-97C3-8DAF3038B14E}" type="presParOf" srcId="{51CFD276-C247-428D-AE68-90C8A5C38D26}" destId="{261E55CB-B56D-489A-B82C-F083340762E9}" srcOrd="1" destOrd="0" presId="urn:microsoft.com/office/officeart/2005/8/layout/hierarchy2"/>
    <dgm:cxn modelId="{3A06CF14-B18D-4EB6-9F66-07964FF59B50}" type="presParOf" srcId="{80698C21-FA61-48DC-AFBF-8DAA0A11D422}" destId="{B0451117-51D0-4FE4-BE92-32FFBFE4E7C6}" srcOrd="2" destOrd="0" presId="urn:microsoft.com/office/officeart/2005/8/layout/hierarchy2"/>
    <dgm:cxn modelId="{E5348FCA-0802-4BE8-8EEE-BE9CE87F601B}" type="presParOf" srcId="{B0451117-51D0-4FE4-BE92-32FFBFE4E7C6}" destId="{A3F3DA7D-7579-40F6-BDFA-8572E8399DA1}" srcOrd="0" destOrd="0" presId="urn:microsoft.com/office/officeart/2005/8/layout/hierarchy2"/>
    <dgm:cxn modelId="{801C1987-251E-4386-B41D-C31A292562AA}" type="presParOf" srcId="{80698C21-FA61-48DC-AFBF-8DAA0A11D422}" destId="{5E347E47-B512-44C8-B955-30030BD53092}" srcOrd="3" destOrd="0" presId="urn:microsoft.com/office/officeart/2005/8/layout/hierarchy2"/>
    <dgm:cxn modelId="{18C6F97D-F2BF-422A-A4A2-12B951C0B333}" type="presParOf" srcId="{5E347E47-B512-44C8-B955-30030BD53092}" destId="{0C9461C5-2E0C-4AA3-82C7-853EF5B60AEF}" srcOrd="0" destOrd="0" presId="urn:microsoft.com/office/officeart/2005/8/layout/hierarchy2"/>
    <dgm:cxn modelId="{4991204F-31FC-4A08-BA98-3A723504615E}" type="presParOf" srcId="{5E347E47-B512-44C8-B955-30030BD53092}" destId="{F09A9251-E3D9-4A88-B3A1-F498E631A0BC}" srcOrd="1" destOrd="0" presId="urn:microsoft.com/office/officeart/2005/8/layout/hierarchy2"/>
    <dgm:cxn modelId="{254A0B41-9DEC-4577-BF4D-93DEB500D706}" type="presParOf" srcId="{F09A9251-E3D9-4A88-B3A1-F498E631A0BC}" destId="{C86A3D41-43A2-4A26-B90A-E5608639AA27}" srcOrd="0" destOrd="0" presId="urn:microsoft.com/office/officeart/2005/8/layout/hierarchy2"/>
    <dgm:cxn modelId="{FCE22DED-E46E-460D-A150-BAE59ED330E0}" type="presParOf" srcId="{C86A3D41-43A2-4A26-B90A-E5608639AA27}" destId="{98660DD0-B942-421C-86AC-1701749964D9}" srcOrd="0" destOrd="0" presId="urn:microsoft.com/office/officeart/2005/8/layout/hierarchy2"/>
    <dgm:cxn modelId="{00C6C952-AAC8-4D65-AD77-68F6885C9F09}" type="presParOf" srcId="{F09A9251-E3D9-4A88-B3A1-F498E631A0BC}" destId="{F8360AEC-6A2D-46B2-BC59-8BAFEF526743}" srcOrd="1" destOrd="0" presId="urn:microsoft.com/office/officeart/2005/8/layout/hierarchy2"/>
    <dgm:cxn modelId="{62B5DE14-9174-4E86-980A-7337EDAC4025}" type="presParOf" srcId="{F8360AEC-6A2D-46B2-BC59-8BAFEF526743}" destId="{D51261B5-8CEB-4113-8369-B693F9958509}" srcOrd="0" destOrd="0" presId="urn:microsoft.com/office/officeart/2005/8/layout/hierarchy2"/>
    <dgm:cxn modelId="{20D7CEC9-30FE-4112-BB62-4A5863ABA8F4}" type="presParOf" srcId="{F8360AEC-6A2D-46B2-BC59-8BAFEF526743}" destId="{7570B920-B4B9-4C2F-B6C5-E865D892F28D}" srcOrd="1" destOrd="0" presId="urn:microsoft.com/office/officeart/2005/8/layout/hierarchy2"/>
    <dgm:cxn modelId="{B42BEA5C-550C-4857-BA2D-4465CFA746F6}" type="presParOf" srcId="{7570B920-B4B9-4C2F-B6C5-E865D892F28D}" destId="{ADD680FC-FBB3-4C94-AFEF-968D319664DE}" srcOrd="0" destOrd="0" presId="urn:microsoft.com/office/officeart/2005/8/layout/hierarchy2"/>
    <dgm:cxn modelId="{85A197C1-BC07-4F8E-92D3-54E4C934F6EA}" type="presParOf" srcId="{ADD680FC-FBB3-4C94-AFEF-968D319664DE}" destId="{97F10786-6FC4-483A-AA9A-F5FB3AD6FDD3}" srcOrd="0" destOrd="0" presId="urn:microsoft.com/office/officeart/2005/8/layout/hierarchy2"/>
    <dgm:cxn modelId="{1322ED0E-949A-412A-8583-5D59F642212B}" type="presParOf" srcId="{7570B920-B4B9-4C2F-B6C5-E865D892F28D}" destId="{01279714-F10E-4118-81C4-D01F9EA522B0}" srcOrd="1" destOrd="0" presId="urn:microsoft.com/office/officeart/2005/8/layout/hierarchy2"/>
    <dgm:cxn modelId="{A12E2AF8-0DB4-476C-8261-C78FCB079ADB}" type="presParOf" srcId="{01279714-F10E-4118-81C4-D01F9EA522B0}" destId="{A3518A55-ADB1-4489-A2EB-810819ED44FF}" srcOrd="0" destOrd="0" presId="urn:microsoft.com/office/officeart/2005/8/layout/hierarchy2"/>
    <dgm:cxn modelId="{0F31EE71-E03E-4BE8-B2AA-D22E4E9E533B}" type="presParOf" srcId="{01279714-F10E-4118-81C4-D01F9EA522B0}" destId="{1B833BFE-0154-48DD-AA44-D5796EEEF55F}" srcOrd="1" destOrd="0" presId="urn:microsoft.com/office/officeart/2005/8/layout/hierarchy2"/>
    <dgm:cxn modelId="{3AE28CA9-AEC8-4D03-B36A-D25C4A3BC2D3}" type="presParOf" srcId="{7570B920-B4B9-4C2F-B6C5-E865D892F28D}" destId="{57682455-ECC3-409E-AD05-E75EC8286D57}" srcOrd="2" destOrd="0" presId="urn:microsoft.com/office/officeart/2005/8/layout/hierarchy2"/>
    <dgm:cxn modelId="{365B2FDF-0AE1-47C5-9987-3CD915862FCC}" type="presParOf" srcId="{57682455-ECC3-409E-AD05-E75EC8286D57}" destId="{75C05186-C302-4EB9-A8E0-0205F1417570}" srcOrd="0" destOrd="0" presId="urn:microsoft.com/office/officeart/2005/8/layout/hierarchy2"/>
    <dgm:cxn modelId="{B36B889D-E14A-46CE-BDA5-24A36C8C14AA}" type="presParOf" srcId="{7570B920-B4B9-4C2F-B6C5-E865D892F28D}" destId="{BA151F37-2CC7-4867-B597-0B1C62DF7397}" srcOrd="3" destOrd="0" presId="urn:microsoft.com/office/officeart/2005/8/layout/hierarchy2"/>
    <dgm:cxn modelId="{CE9887A7-F2B8-420F-94EC-7B3AF2825D85}" type="presParOf" srcId="{BA151F37-2CC7-4867-B597-0B1C62DF7397}" destId="{899E6F9F-24E4-4213-BE07-B5402D880AE7}" srcOrd="0" destOrd="0" presId="urn:microsoft.com/office/officeart/2005/8/layout/hierarchy2"/>
    <dgm:cxn modelId="{B6CFFE7F-5D73-4537-923C-772549525BA1}" type="presParOf" srcId="{BA151F37-2CC7-4867-B597-0B1C62DF7397}" destId="{C8E4750B-E829-4457-82A4-BB1927EB1DD0}" srcOrd="1" destOrd="0" presId="urn:microsoft.com/office/officeart/2005/8/layout/hierarchy2"/>
    <dgm:cxn modelId="{70C44A79-F2D8-4FE7-AE9A-5E8215CC67AE}" type="presParOf" srcId="{F09A9251-E3D9-4A88-B3A1-F498E631A0BC}" destId="{1530D571-EFEE-465C-BE02-BC3E0EDB9115}" srcOrd="2" destOrd="0" presId="urn:microsoft.com/office/officeart/2005/8/layout/hierarchy2"/>
    <dgm:cxn modelId="{17FD16BE-0197-443B-A80D-CDD22DF00CD8}" type="presParOf" srcId="{1530D571-EFEE-465C-BE02-BC3E0EDB9115}" destId="{8428ABB3-B230-44B3-9F3F-5106E7EBA791}" srcOrd="0" destOrd="0" presId="urn:microsoft.com/office/officeart/2005/8/layout/hierarchy2"/>
    <dgm:cxn modelId="{49C97DD1-8668-4CA7-856B-F57BCC063460}" type="presParOf" srcId="{F09A9251-E3D9-4A88-B3A1-F498E631A0BC}" destId="{20509B77-5E67-47A9-8DC5-256350DC417C}" srcOrd="3" destOrd="0" presId="urn:microsoft.com/office/officeart/2005/8/layout/hierarchy2"/>
    <dgm:cxn modelId="{9389C3A4-F089-478F-84F9-AA6038EA46C0}" type="presParOf" srcId="{20509B77-5E67-47A9-8DC5-256350DC417C}" destId="{6E7B28CC-100F-4BC2-98FA-A5A2B163D8D5}" srcOrd="0" destOrd="0" presId="urn:microsoft.com/office/officeart/2005/8/layout/hierarchy2"/>
    <dgm:cxn modelId="{A427EBD9-71B4-4F73-A619-B2B195E2A2B5}" type="presParOf" srcId="{20509B77-5E67-47A9-8DC5-256350DC417C}" destId="{BC9FC8FB-7A27-4D71-9899-E65F28FB5BD4}" srcOrd="1" destOrd="0" presId="urn:microsoft.com/office/officeart/2005/8/layout/hierarchy2"/>
    <dgm:cxn modelId="{FAA1017C-9FE7-4A42-8542-954D97281BA2}" type="presParOf" srcId="{BC9FC8FB-7A27-4D71-9899-E65F28FB5BD4}" destId="{C4D7B333-E43A-423E-926A-FD690CF7CF08}" srcOrd="0" destOrd="0" presId="urn:microsoft.com/office/officeart/2005/8/layout/hierarchy2"/>
    <dgm:cxn modelId="{DC02C0E0-CEA1-4F97-8D9A-7FC3ED2E4933}" type="presParOf" srcId="{C4D7B333-E43A-423E-926A-FD690CF7CF08}" destId="{A8ABD895-C4CA-41B7-844C-52913A793C4D}" srcOrd="0" destOrd="0" presId="urn:microsoft.com/office/officeart/2005/8/layout/hierarchy2"/>
    <dgm:cxn modelId="{79CA44D2-88AF-408A-8970-D9CB5B0F1D04}" type="presParOf" srcId="{BC9FC8FB-7A27-4D71-9899-E65F28FB5BD4}" destId="{83DCC5D7-E348-4D9B-BAE2-EFA98B05A3E3}" srcOrd="1" destOrd="0" presId="urn:microsoft.com/office/officeart/2005/8/layout/hierarchy2"/>
    <dgm:cxn modelId="{1DD35F00-2BDD-44B2-AC3F-3024D5DA72DD}" type="presParOf" srcId="{83DCC5D7-E348-4D9B-BAE2-EFA98B05A3E3}" destId="{BD3007AB-9C6F-499D-84F6-BF65E9EDEDB3}" srcOrd="0" destOrd="0" presId="urn:microsoft.com/office/officeart/2005/8/layout/hierarchy2"/>
    <dgm:cxn modelId="{EB0AF05C-A067-4749-8F13-4D616141BC91}" type="presParOf" srcId="{83DCC5D7-E348-4D9B-BAE2-EFA98B05A3E3}" destId="{B2DE992A-252F-4A35-AC05-4C14FAA59262}" srcOrd="1" destOrd="0" presId="urn:microsoft.com/office/officeart/2005/8/layout/hierarchy2"/>
    <dgm:cxn modelId="{9342B06A-F949-4144-BE61-F7FCB9FFA4C3}" type="presParOf" srcId="{BC9FC8FB-7A27-4D71-9899-E65F28FB5BD4}" destId="{16F84B29-AD59-4522-A2B2-54B094164861}" srcOrd="2" destOrd="0" presId="urn:microsoft.com/office/officeart/2005/8/layout/hierarchy2"/>
    <dgm:cxn modelId="{E8E298AD-E025-463C-9BFE-3D86BC6CC10F}" type="presParOf" srcId="{16F84B29-AD59-4522-A2B2-54B094164861}" destId="{6262E1AC-4013-43CA-8893-A5DD4C175C32}" srcOrd="0" destOrd="0" presId="urn:microsoft.com/office/officeart/2005/8/layout/hierarchy2"/>
    <dgm:cxn modelId="{919961AC-64EB-47B8-B69A-63F4B1862EBC}" type="presParOf" srcId="{BC9FC8FB-7A27-4D71-9899-E65F28FB5BD4}" destId="{27B2BD3C-CC0B-4FC4-92BB-2A3ADAF29FB9}" srcOrd="3" destOrd="0" presId="urn:microsoft.com/office/officeart/2005/8/layout/hierarchy2"/>
    <dgm:cxn modelId="{F755CC8D-4C0B-43F5-BE33-1603D5D41FCD}" type="presParOf" srcId="{27B2BD3C-CC0B-4FC4-92BB-2A3ADAF29FB9}" destId="{267ED21E-EE99-444B-A815-1BC691BD32F4}" srcOrd="0" destOrd="0" presId="urn:microsoft.com/office/officeart/2005/8/layout/hierarchy2"/>
    <dgm:cxn modelId="{3503FD9C-3170-4032-9AA1-45F93E66425C}" type="presParOf" srcId="{27B2BD3C-CC0B-4FC4-92BB-2A3ADAF29FB9}" destId="{8BFDDB57-E44B-4C93-95A7-A65433A0F334}" srcOrd="1" destOrd="0" presId="urn:microsoft.com/office/officeart/2005/8/layout/hierarchy2"/>
    <dgm:cxn modelId="{8BB8E67D-FA1E-4BBB-842E-7DA5D5E783C9}" type="presParOf" srcId="{BC9FC8FB-7A27-4D71-9899-E65F28FB5BD4}" destId="{A1B6801B-7B27-41B8-856C-A4658B7EBED0}" srcOrd="4" destOrd="0" presId="urn:microsoft.com/office/officeart/2005/8/layout/hierarchy2"/>
    <dgm:cxn modelId="{5BFF72D5-2365-4AC4-90C2-FBA842536976}" type="presParOf" srcId="{A1B6801B-7B27-41B8-856C-A4658B7EBED0}" destId="{044C9323-3F58-4603-A5DA-6565ACB469D0}" srcOrd="0" destOrd="0" presId="urn:microsoft.com/office/officeart/2005/8/layout/hierarchy2"/>
    <dgm:cxn modelId="{990BAC68-6BCD-4241-8133-53BF571139FE}" type="presParOf" srcId="{BC9FC8FB-7A27-4D71-9899-E65F28FB5BD4}" destId="{D552F83D-9856-4B47-8D4D-4A844F06D10E}" srcOrd="5" destOrd="0" presId="urn:microsoft.com/office/officeart/2005/8/layout/hierarchy2"/>
    <dgm:cxn modelId="{BD64C8D8-1BE8-46D9-AAC1-964116CD4492}" type="presParOf" srcId="{D552F83D-9856-4B47-8D4D-4A844F06D10E}" destId="{37B935C7-3A11-4615-A3AA-1B85E54260A6}" srcOrd="0" destOrd="0" presId="urn:microsoft.com/office/officeart/2005/8/layout/hierarchy2"/>
    <dgm:cxn modelId="{7FF6956F-829B-4862-97A2-8476084AE42A}" type="presParOf" srcId="{D552F83D-9856-4B47-8D4D-4A844F06D10E}" destId="{FB9817AC-0301-4FA0-B952-D5A9E4BE07A3}" srcOrd="1" destOrd="0" presId="urn:microsoft.com/office/officeart/2005/8/layout/hierarchy2"/>
    <dgm:cxn modelId="{7ADA81DB-AACC-4A00-AE42-64B630DE82CD}" type="presParOf" srcId="{BC9FC8FB-7A27-4D71-9899-E65F28FB5BD4}" destId="{4D4C09A4-FA56-4530-831C-CED7B5986CC2}" srcOrd="6" destOrd="0" presId="urn:microsoft.com/office/officeart/2005/8/layout/hierarchy2"/>
    <dgm:cxn modelId="{37D55E37-E223-45B5-B240-FD02EFFA9054}" type="presParOf" srcId="{4D4C09A4-FA56-4530-831C-CED7B5986CC2}" destId="{EE6CEB0E-D441-4C3B-A4C6-87EEFEFDEA37}" srcOrd="0" destOrd="0" presId="urn:microsoft.com/office/officeart/2005/8/layout/hierarchy2"/>
    <dgm:cxn modelId="{4B7341F9-5A39-496A-B0BB-9054AF1275DE}" type="presParOf" srcId="{BC9FC8FB-7A27-4D71-9899-E65F28FB5BD4}" destId="{63EEC6F1-55B6-4EB8-8CA3-ADF7FF998E9B}" srcOrd="7" destOrd="0" presId="urn:microsoft.com/office/officeart/2005/8/layout/hierarchy2"/>
    <dgm:cxn modelId="{CFDFE9F3-0C9B-47EB-8070-15AA4F3379C6}" type="presParOf" srcId="{63EEC6F1-55B6-4EB8-8CA3-ADF7FF998E9B}" destId="{A965335E-D1D3-46F0-8E20-7F46BC05B3ED}" srcOrd="0" destOrd="0" presId="urn:microsoft.com/office/officeart/2005/8/layout/hierarchy2"/>
    <dgm:cxn modelId="{16F4EDD6-8144-46CE-9DDD-623C9E3733FB}" type="presParOf" srcId="{63EEC6F1-55B6-4EB8-8CA3-ADF7FF998E9B}" destId="{6E0DCCC8-810C-4C81-B617-F92158F5A10B}" srcOrd="1" destOrd="0" presId="urn:microsoft.com/office/officeart/2005/8/layout/hierarchy2"/>
    <dgm:cxn modelId="{97478E21-0586-4EB2-A726-8B57BA9B4573}" type="presParOf" srcId="{F09A9251-E3D9-4A88-B3A1-F498E631A0BC}" destId="{E4FBA060-72D5-4FEA-A36B-EFD3EDEBDDBE}" srcOrd="4" destOrd="0" presId="urn:microsoft.com/office/officeart/2005/8/layout/hierarchy2"/>
    <dgm:cxn modelId="{53EB838E-8D4A-4E85-B230-D45B22020C0D}" type="presParOf" srcId="{E4FBA060-72D5-4FEA-A36B-EFD3EDEBDDBE}" destId="{8F5446E5-F49E-476A-9DED-1C14E6857CCC}" srcOrd="0" destOrd="0" presId="urn:microsoft.com/office/officeart/2005/8/layout/hierarchy2"/>
    <dgm:cxn modelId="{7EC0DEC4-8C17-4DE0-BFB4-29E9FE6AB933}" type="presParOf" srcId="{F09A9251-E3D9-4A88-B3A1-F498E631A0BC}" destId="{E8D05A20-AC2B-4DF0-9D00-0CA5FE827146}" srcOrd="5" destOrd="0" presId="urn:microsoft.com/office/officeart/2005/8/layout/hierarchy2"/>
    <dgm:cxn modelId="{C8CD5D24-33F6-4570-8C16-4A3FC78EE025}" type="presParOf" srcId="{E8D05A20-AC2B-4DF0-9D00-0CA5FE827146}" destId="{A1E9E0DA-45F6-446D-A790-33DDA494E006}" srcOrd="0" destOrd="0" presId="urn:microsoft.com/office/officeart/2005/8/layout/hierarchy2"/>
    <dgm:cxn modelId="{1738B52F-9678-46CD-9996-B43DF5DC4344}" type="presParOf" srcId="{E8D05A20-AC2B-4DF0-9D00-0CA5FE827146}" destId="{42B7769B-F270-4916-81BE-F17B0C8E82A3}" srcOrd="1" destOrd="0" presId="urn:microsoft.com/office/officeart/2005/8/layout/hierarchy2"/>
    <dgm:cxn modelId="{D6333838-ECA9-430B-875C-BCF1F11AEEC7}" type="presParOf" srcId="{42B7769B-F270-4916-81BE-F17B0C8E82A3}" destId="{9F1B707A-54EB-4709-900F-99AE8FB81438}" srcOrd="0" destOrd="0" presId="urn:microsoft.com/office/officeart/2005/8/layout/hierarchy2"/>
    <dgm:cxn modelId="{B51281A0-DC3C-4A9E-A4DC-2A2289CF2040}" type="presParOf" srcId="{9F1B707A-54EB-4709-900F-99AE8FB81438}" destId="{FBE4E9E8-D108-4E86-A379-31C44F01265D}" srcOrd="0" destOrd="0" presId="urn:microsoft.com/office/officeart/2005/8/layout/hierarchy2"/>
    <dgm:cxn modelId="{12092755-4566-4593-B23B-918CB1D1B56C}" type="presParOf" srcId="{42B7769B-F270-4916-81BE-F17B0C8E82A3}" destId="{E4B005F4-B4AD-40A3-B3B1-337454FC885B}" srcOrd="1" destOrd="0" presId="urn:microsoft.com/office/officeart/2005/8/layout/hierarchy2"/>
    <dgm:cxn modelId="{521A344D-6849-455C-87BD-70B56C9E1E83}" type="presParOf" srcId="{E4B005F4-B4AD-40A3-B3B1-337454FC885B}" destId="{2601CFF6-9264-4D03-88BB-F4174E2230F4}" srcOrd="0" destOrd="0" presId="urn:microsoft.com/office/officeart/2005/8/layout/hierarchy2"/>
    <dgm:cxn modelId="{B4C9E606-E1E4-41D2-9335-34B586A1F912}" type="presParOf" srcId="{E4B005F4-B4AD-40A3-B3B1-337454FC885B}" destId="{04473E82-5F02-4408-8660-B99538E08D95}" srcOrd="1" destOrd="0" presId="urn:microsoft.com/office/officeart/2005/8/layout/hierarchy2"/>
    <dgm:cxn modelId="{C297EFA5-E208-477A-886F-7E46655F4EEF}" type="presParOf" srcId="{42B7769B-F270-4916-81BE-F17B0C8E82A3}" destId="{AD5D390B-C55B-493F-BA79-BD9AEAA0A426}" srcOrd="2" destOrd="0" presId="urn:microsoft.com/office/officeart/2005/8/layout/hierarchy2"/>
    <dgm:cxn modelId="{454AC192-9DCE-47AF-8E31-65E28AF38D0A}" type="presParOf" srcId="{AD5D390B-C55B-493F-BA79-BD9AEAA0A426}" destId="{EA4B78C0-9F48-4227-8516-2D6B3E747B37}" srcOrd="0" destOrd="0" presId="urn:microsoft.com/office/officeart/2005/8/layout/hierarchy2"/>
    <dgm:cxn modelId="{E61CF8E3-909E-4C8E-905C-AC1F25B703FA}" type="presParOf" srcId="{42B7769B-F270-4916-81BE-F17B0C8E82A3}" destId="{CBBDE1FE-BFC1-407D-B388-24FFA8856254}" srcOrd="3" destOrd="0" presId="urn:microsoft.com/office/officeart/2005/8/layout/hierarchy2"/>
    <dgm:cxn modelId="{DF137897-74C4-48CB-9F67-D02934E07A70}" type="presParOf" srcId="{CBBDE1FE-BFC1-407D-B388-24FFA8856254}" destId="{57C903EF-4332-4B07-95A7-5659716919A0}" srcOrd="0" destOrd="0" presId="urn:microsoft.com/office/officeart/2005/8/layout/hierarchy2"/>
    <dgm:cxn modelId="{97996A5F-7FF9-4AE9-80B4-B59EE4765418}" type="presParOf" srcId="{CBBDE1FE-BFC1-407D-B388-24FFA8856254}" destId="{A2766159-0D47-40B0-A666-EE737B202971}" srcOrd="1" destOrd="0" presId="urn:microsoft.com/office/officeart/2005/8/layout/hierarchy2"/>
    <dgm:cxn modelId="{DEBB4103-020B-4DE5-910A-C41FC86B9AC0}" type="presParOf" srcId="{42B7769B-F270-4916-81BE-F17B0C8E82A3}" destId="{D20A260D-3CA8-4473-83EE-72726DFA6F82}" srcOrd="4" destOrd="0" presId="urn:microsoft.com/office/officeart/2005/8/layout/hierarchy2"/>
    <dgm:cxn modelId="{ABF639FE-712A-454C-A0CC-858EA67EC2B6}" type="presParOf" srcId="{D20A260D-3CA8-4473-83EE-72726DFA6F82}" destId="{171CB967-7F7A-42EB-BCCF-F72AA931450C}" srcOrd="0" destOrd="0" presId="urn:microsoft.com/office/officeart/2005/8/layout/hierarchy2"/>
    <dgm:cxn modelId="{551DAFD0-9DE1-4BB9-8835-800F28BEFEC8}" type="presParOf" srcId="{42B7769B-F270-4916-81BE-F17B0C8E82A3}" destId="{652EC325-8857-4426-B5BE-780EE93253A9}" srcOrd="5" destOrd="0" presId="urn:microsoft.com/office/officeart/2005/8/layout/hierarchy2"/>
    <dgm:cxn modelId="{597418D9-B475-445F-A76B-21042B1EB60D}" type="presParOf" srcId="{652EC325-8857-4426-B5BE-780EE93253A9}" destId="{C2CB8271-76AC-4CA3-8549-483222D6F934}" srcOrd="0" destOrd="0" presId="urn:microsoft.com/office/officeart/2005/8/layout/hierarchy2"/>
    <dgm:cxn modelId="{C4A8B258-A4CC-46B1-A6DF-EF41F55CA64F}" type="presParOf" srcId="{652EC325-8857-4426-B5BE-780EE93253A9}" destId="{124C6489-58B5-4E73-A4A8-61178A7D6F6E}" srcOrd="1" destOrd="0" presId="urn:microsoft.com/office/officeart/2005/8/layout/hierarchy2"/>
    <dgm:cxn modelId="{37BF95D2-E40C-4C96-A21B-FDFBA1ACECFC}" type="presParOf" srcId="{42B7769B-F270-4916-81BE-F17B0C8E82A3}" destId="{C3BCE865-45E2-4F10-8DFC-C1556569F622}" srcOrd="6" destOrd="0" presId="urn:microsoft.com/office/officeart/2005/8/layout/hierarchy2"/>
    <dgm:cxn modelId="{7581FBD1-53DC-4D37-A189-F94B94ED4F54}" type="presParOf" srcId="{C3BCE865-45E2-4F10-8DFC-C1556569F622}" destId="{9A8DD7A1-1F3C-4DBD-8F63-63109A56FF4D}" srcOrd="0" destOrd="0" presId="urn:microsoft.com/office/officeart/2005/8/layout/hierarchy2"/>
    <dgm:cxn modelId="{8EBBE7BB-8548-41BD-8949-A46DD652AA60}" type="presParOf" srcId="{42B7769B-F270-4916-81BE-F17B0C8E82A3}" destId="{AC223E80-0A30-4E07-8D31-E92D12837996}" srcOrd="7" destOrd="0" presId="urn:microsoft.com/office/officeart/2005/8/layout/hierarchy2"/>
    <dgm:cxn modelId="{B1C800D1-73A0-4406-AA74-E3B8E1B97944}" type="presParOf" srcId="{AC223E80-0A30-4E07-8D31-E92D12837996}" destId="{A51231F8-1473-4614-83DB-5C787C5991B4}" srcOrd="0" destOrd="0" presId="urn:microsoft.com/office/officeart/2005/8/layout/hierarchy2"/>
    <dgm:cxn modelId="{E45D6711-C2EC-45E6-A708-9A9050355870}" type="presParOf" srcId="{AC223E80-0A30-4E07-8D31-E92D12837996}" destId="{71B582D9-C9DE-47E7-9AB4-64C8D32E46A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20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800" b="1" dirty="0"/>
            <a:t>Fütterung</a:t>
          </a:r>
        </a:p>
      </dgm:t>
    </dgm:pt>
    <dgm:pt modelId="{06C710B9-8BC4-4C98-8E6F-9A769011DF0D}" type="parTrans" cxnId="{E9755354-ED95-4B75-9F18-FA4EAA4B5989}">
      <dgm:prSet custT="1"/>
      <dgm:spPr/>
      <dgm:t>
        <a:bodyPr/>
        <a:lstStyle/>
        <a:p>
          <a:endParaRPr lang="de-DE" sz="700"/>
        </a:p>
      </dgm:t>
    </dgm:pt>
    <dgm:pt modelId="{D2E53E54-AD28-4D33-B9DE-412E4BE88E38}" type="sibTrans" cxnId="{E9755354-ED95-4B75-9F18-FA4EAA4B5989}">
      <dgm:prSet/>
      <dgm:spPr/>
      <dgm:t>
        <a:bodyPr/>
        <a:lstStyle/>
        <a:p>
          <a:endParaRPr lang="de-DE"/>
        </a:p>
      </dgm:t>
    </dgm:pt>
    <dgm:pt modelId="{DB877CFE-901F-4BD7-BCDB-BE9A1FA2266B}">
      <dgm:prSet phldrT="[Text]" custT="1"/>
      <dgm:spPr/>
      <dgm:t>
        <a:bodyPr/>
        <a:lstStyle/>
        <a:p>
          <a:r>
            <a:rPr lang="de-DE" sz="1600" b="1" dirty="0"/>
            <a:t>Aufzucht</a:t>
          </a:r>
        </a:p>
      </dgm:t>
    </dgm:pt>
    <dgm:pt modelId="{3B172BD0-C050-4364-B520-161E51D352C7}" type="parTrans" cxnId="{1C1B855C-DCD5-4B3A-8B62-DF550F44E8D8}">
      <dgm:prSet custT="1"/>
      <dgm:spPr/>
      <dgm:t>
        <a:bodyPr/>
        <a:lstStyle/>
        <a:p>
          <a:endParaRPr lang="de-DE" sz="700"/>
        </a:p>
      </dgm:t>
    </dgm:pt>
    <dgm:pt modelId="{3D32C42F-8E95-4B57-AD39-23536D97FF49}" type="sibTrans" cxnId="{1C1B855C-DCD5-4B3A-8B62-DF550F44E8D8}">
      <dgm:prSet/>
      <dgm:spPr/>
      <dgm:t>
        <a:bodyPr/>
        <a:lstStyle/>
        <a:p>
          <a:endParaRPr lang="de-DE"/>
        </a:p>
      </dgm:t>
    </dgm:pt>
    <dgm:pt modelId="{4DC8A099-6329-4F4B-9F3F-80C135CA4396}">
      <dgm:prSet phldrT="[Text]" custT="1"/>
      <dgm:spPr/>
      <dgm:t>
        <a:bodyPr/>
        <a:lstStyle/>
        <a:p>
          <a:r>
            <a:rPr lang="de-DE" sz="1600" b="1" dirty="0"/>
            <a:t>Trächtigkeit</a:t>
          </a:r>
        </a:p>
      </dgm:t>
    </dgm:pt>
    <dgm:pt modelId="{A1129C4C-8F5F-48F3-97DF-B9A50D884FD4}" type="sibTrans" cxnId="{B925428A-52D1-432E-8679-5391BA27F9DA}">
      <dgm:prSet/>
      <dgm:spPr/>
      <dgm:t>
        <a:bodyPr/>
        <a:lstStyle/>
        <a:p>
          <a:endParaRPr lang="de-DE"/>
        </a:p>
      </dgm:t>
    </dgm:pt>
    <dgm:pt modelId="{07DB70CA-8137-48FD-B6DF-2F40637D2A15}" type="parTrans" cxnId="{B925428A-52D1-432E-8679-5391BA27F9DA}">
      <dgm:prSet custT="1"/>
      <dgm:spPr/>
      <dgm:t>
        <a:bodyPr/>
        <a:lstStyle/>
        <a:p>
          <a:endParaRPr lang="de-DE" sz="700"/>
        </a:p>
      </dgm:t>
    </dgm:pt>
    <dgm:pt modelId="{90CD5FC0-2827-442C-862D-9A23A7C933EB}">
      <dgm:prSet custT="1"/>
      <dgm:spPr/>
      <dgm:t>
        <a:bodyPr/>
        <a:lstStyle/>
        <a:p>
          <a:r>
            <a:rPr lang="de-DE" sz="1600" b="1" dirty="0"/>
            <a:t>Belegen</a:t>
          </a:r>
        </a:p>
      </dgm:t>
    </dgm:pt>
    <dgm:pt modelId="{1EC44478-021D-46BE-A081-DEF4BBA10F27}" type="sibTrans" cxnId="{364F538F-ABA1-44FB-A68C-837CDE0D9593}">
      <dgm:prSet/>
      <dgm:spPr/>
      <dgm:t>
        <a:bodyPr/>
        <a:lstStyle/>
        <a:p>
          <a:endParaRPr lang="de-DE"/>
        </a:p>
      </dgm:t>
    </dgm:pt>
    <dgm:pt modelId="{CA04FA68-BF02-4D25-9F66-5C2FFDAF5FE9}" type="parTrans" cxnId="{364F538F-ABA1-44FB-A68C-837CDE0D9593}">
      <dgm:prSet custT="1"/>
      <dgm:spPr/>
      <dgm:t>
        <a:bodyPr/>
        <a:lstStyle/>
        <a:p>
          <a:endParaRPr lang="de-DE" sz="800"/>
        </a:p>
      </dgm:t>
    </dgm:pt>
    <dgm:pt modelId="{71CF013F-E7B9-4EDD-A957-B51B36232D69}">
      <dgm:prSet custT="1"/>
      <dgm:spPr/>
      <dgm:t>
        <a:bodyPr/>
        <a:lstStyle/>
        <a:p>
          <a:r>
            <a:rPr lang="de-DE" sz="1600" b="1" dirty="0"/>
            <a:t>Laktation</a:t>
          </a:r>
        </a:p>
      </dgm:t>
    </dgm:pt>
    <dgm:pt modelId="{A2F261BF-F733-4D7E-813E-312D6C1DF8C6}" type="sibTrans" cxnId="{D1F652EA-5980-4C0F-827B-5C70CEF6A62D}">
      <dgm:prSet/>
      <dgm:spPr/>
      <dgm:t>
        <a:bodyPr/>
        <a:lstStyle/>
        <a:p>
          <a:endParaRPr lang="de-DE"/>
        </a:p>
      </dgm:t>
    </dgm:pt>
    <dgm:pt modelId="{D1F9A8F2-0E36-4834-93E4-285F934C9CF9}" type="parTrans" cxnId="{D1F652EA-5980-4C0F-827B-5C70CEF6A62D}">
      <dgm:prSet custT="1"/>
      <dgm:spPr/>
      <dgm:t>
        <a:bodyPr/>
        <a:lstStyle/>
        <a:p>
          <a:endParaRPr lang="de-DE" sz="700"/>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22715" custScaleY="24615" custLinFactNeighborX="1984" custLinFactNeighborY="-27413">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26695" custScaleY="20945" custLinFactNeighborX="-33392" custLinFactNeighborY="-27450">
        <dgm:presLayoutVars>
          <dgm:chPref val="3"/>
        </dgm:presLayoutVars>
      </dgm:prSet>
      <dgm:spPr/>
    </dgm:pt>
    <dgm:pt modelId="{B0C7147D-5638-4C9E-BEC7-325EAAFAA3C0}" type="pres">
      <dgm:prSet presAssocID="{D1B68B29-D35D-4E15-B26E-D50107FC4115}" presName="level3hierChild" presStyleCnt="0"/>
      <dgm:spPr/>
    </dgm:pt>
    <dgm:pt modelId="{6493A5AF-73D6-4FFB-BAA2-FFB34EAA16F4}" type="pres">
      <dgm:prSet presAssocID="{3B172BD0-C050-4364-B520-161E51D352C7}" presName="conn2-1" presStyleLbl="parChTrans1D3" presStyleIdx="0" presStyleCnt="4"/>
      <dgm:spPr/>
    </dgm:pt>
    <dgm:pt modelId="{4CB6A1E5-A757-4C70-AFE4-C4B19861CD83}" type="pres">
      <dgm:prSet presAssocID="{3B172BD0-C050-4364-B520-161E51D352C7}" presName="connTx" presStyleLbl="parChTrans1D3" presStyleIdx="0" presStyleCnt="4"/>
      <dgm:spPr/>
    </dgm:pt>
    <dgm:pt modelId="{CE94316F-2DCC-4F4A-9867-24F0D3866BDF}" type="pres">
      <dgm:prSet presAssocID="{DB877CFE-901F-4BD7-BCDB-BE9A1FA2266B}" presName="root2" presStyleCnt="0"/>
      <dgm:spPr/>
    </dgm:pt>
    <dgm:pt modelId="{6D0530FE-B445-425C-B693-8B7F27D5033C}" type="pres">
      <dgm:prSet presAssocID="{DB877CFE-901F-4BD7-BCDB-BE9A1FA2266B}" presName="LevelTwoTextNode" presStyleLbl="node3" presStyleIdx="0" presStyleCnt="4" custScaleX="18863" custScaleY="18352" custLinFactNeighborX="-23425" custLinFactNeighborY="23497">
        <dgm:presLayoutVars>
          <dgm:chPref val="3"/>
        </dgm:presLayoutVars>
      </dgm:prSet>
      <dgm:spPr/>
    </dgm:pt>
    <dgm:pt modelId="{8A832346-30A0-40C0-8329-AC7252266599}" type="pres">
      <dgm:prSet presAssocID="{DB877CFE-901F-4BD7-BCDB-BE9A1FA2266B}" presName="level3hierChild" presStyleCnt="0"/>
      <dgm:spPr/>
    </dgm:pt>
    <dgm:pt modelId="{2CD64A7C-639C-42D5-B93D-56A6C8D696EC}" type="pres">
      <dgm:prSet presAssocID="{07DB70CA-8137-48FD-B6DF-2F40637D2A15}" presName="conn2-1" presStyleLbl="parChTrans1D3" presStyleIdx="1" presStyleCnt="4"/>
      <dgm:spPr/>
    </dgm:pt>
    <dgm:pt modelId="{D58A4932-560D-441E-8E1B-BD2FB25B3982}" type="pres">
      <dgm:prSet presAssocID="{07DB70CA-8137-48FD-B6DF-2F40637D2A15}" presName="connTx" presStyleLbl="parChTrans1D3" presStyleIdx="1" presStyleCnt="4"/>
      <dgm:spPr/>
    </dgm:pt>
    <dgm:pt modelId="{84B4D310-110C-4431-892F-0538A51B23A8}" type="pres">
      <dgm:prSet presAssocID="{4DC8A099-6329-4F4B-9F3F-80C135CA4396}" presName="root2" presStyleCnt="0"/>
      <dgm:spPr/>
    </dgm:pt>
    <dgm:pt modelId="{4E40AFA1-ED71-4715-B635-C8787028E562}" type="pres">
      <dgm:prSet presAssocID="{4DC8A099-6329-4F4B-9F3F-80C135CA4396}" presName="LevelTwoTextNode" presStyleLbl="node3" presStyleIdx="1" presStyleCnt="4" custScaleX="18863" custScaleY="18352" custLinFactNeighborX="-23094" custLinFactNeighborY="10790">
        <dgm:presLayoutVars>
          <dgm:chPref val="3"/>
        </dgm:presLayoutVars>
      </dgm:prSet>
      <dgm:spPr/>
    </dgm:pt>
    <dgm:pt modelId="{90FE1445-0800-460E-88D8-2C47F71E3086}" type="pres">
      <dgm:prSet presAssocID="{4DC8A099-6329-4F4B-9F3F-80C135CA4396}" presName="level3hierChild" presStyleCnt="0"/>
      <dgm:spPr/>
    </dgm:pt>
    <dgm:pt modelId="{D033F250-2E9B-4DEB-AC4F-294B477BFEA6}" type="pres">
      <dgm:prSet presAssocID="{D1F9A8F2-0E36-4834-93E4-285F934C9CF9}" presName="conn2-1" presStyleLbl="parChTrans1D3" presStyleIdx="2" presStyleCnt="4"/>
      <dgm:spPr/>
    </dgm:pt>
    <dgm:pt modelId="{421037A2-A7F6-4B83-886A-0CF95A78D505}" type="pres">
      <dgm:prSet presAssocID="{D1F9A8F2-0E36-4834-93E4-285F934C9CF9}" presName="connTx" presStyleLbl="parChTrans1D3" presStyleIdx="2" presStyleCnt="4"/>
      <dgm:spPr/>
    </dgm:pt>
    <dgm:pt modelId="{CF98FF1C-B8FA-4063-B38F-2A5749678C99}" type="pres">
      <dgm:prSet presAssocID="{71CF013F-E7B9-4EDD-A957-B51B36232D69}" presName="root2" presStyleCnt="0"/>
      <dgm:spPr/>
    </dgm:pt>
    <dgm:pt modelId="{04D0DAED-9B7F-4207-8DF1-2B65AFE0E156}" type="pres">
      <dgm:prSet presAssocID="{71CF013F-E7B9-4EDD-A957-B51B36232D69}" presName="LevelTwoTextNode" presStyleLbl="node3" presStyleIdx="2" presStyleCnt="4" custScaleX="18526" custScaleY="19184" custLinFactNeighborX="-22963" custLinFactNeighborY="-1852">
        <dgm:presLayoutVars>
          <dgm:chPref val="3"/>
        </dgm:presLayoutVars>
      </dgm:prSet>
      <dgm:spPr/>
    </dgm:pt>
    <dgm:pt modelId="{B5AD23E2-9DCE-4CF7-B957-47DBCFF74F08}" type="pres">
      <dgm:prSet presAssocID="{71CF013F-E7B9-4EDD-A957-B51B36232D69}" presName="level3hierChild" presStyleCnt="0"/>
      <dgm:spPr/>
    </dgm:pt>
    <dgm:pt modelId="{2557E048-553A-4E6D-92EC-18512900DA17}" type="pres">
      <dgm:prSet presAssocID="{CA04FA68-BF02-4D25-9F66-5C2FFDAF5FE9}" presName="conn2-1" presStyleLbl="parChTrans1D3" presStyleIdx="3" presStyleCnt="4"/>
      <dgm:spPr/>
    </dgm:pt>
    <dgm:pt modelId="{6E7AE476-0963-4E72-AD40-5AC2038E3902}" type="pres">
      <dgm:prSet presAssocID="{CA04FA68-BF02-4D25-9F66-5C2FFDAF5FE9}" presName="connTx" presStyleLbl="parChTrans1D3" presStyleIdx="3" presStyleCnt="4"/>
      <dgm:spPr/>
    </dgm:pt>
    <dgm:pt modelId="{45CD6321-B956-4BFB-99F2-F58B4450ED59}" type="pres">
      <dgm:prSet presAssocID="{90CD5FC0-2827-442C-862D-9A23A7C933EB}" presName="root2" presStyleCnt="0"/>
      <dgm:spPr/>
    </dgm:pt>
    <dgm:pt modelId="{894DFB1E-3F53-48DF-9E2A-EB87BD1E67DC}" type="pres">
      <dgm:prSet presAssocID="{90CD5FC0-2827-442C-862D-9A23A7C933EB}" presName="LevelTwoTextNode" presStyleLbl="node3" presStyleIdx="3" presStyleCnt="4" custScaleX="18863" custScaleY="18352" custLinFactNeighborX="-23054" custLinFactNeighborY="-13107">
        <dgm:presLayoutVars>
          <dgm:chPref val="3"/>
        </dgm:presLayoutVars>
      </dgm:prSet>
      <dgm:spPr/>
    </dgm:pt>
    <dgm:pt modelId="{650D0F64-53E6-4B8D-91E6-EA3514612547}" type="pres">
      <dgm:prSet presAssocID="{90CD5FC0-2827-442C-862D-9A23A7C933EB}" presName="level3hierChild" presStyleCnt="0"/>
      <dgm:spPr/>
    </dgm:pt>
  </dgm:ptLst>
  <dgm:cxnLst>
    <dgm:cxn modelId="{A3FB0C11-C631-4C4B-9A9D-AE8A9B4250E8}" type="presOf" srcId="{06C710B9-8BC4-4C98-8E6F-9A769011DF0D}" destId="{CA79D929-B05E-4BE8-AB92-F5FC3B85CB30}" srcOrd="1" destOrd="0" presId="urn:microsoft.com/office/officeart/2005/8/layout/hierarchy2"/>
    <dgm:cxn modelId="{AF0C431A-2B17-4D6A-908B-EE37A5476908}" type="presOf" srcId="{CA04FA68-BF02-4D25-9F66-5C2FFDAF5FE9}" destId="{6E7AE476-0963-4E72-AD40-5AC2038E3902}" srcOrd="1" destOrd="0" presId="urn:microsoft.com/office/officeart/2005/8/layout/hierarchy2"/>
    <dgm:cxn modelId="{113E5A1B-34A0-4711-BCC4-DBB4CEE41A87}" type="presOf" srcId="{DB877CFE-901F-4BD7-BCDB-BE9A1FA2266B}" destId="{6D0530FE-B445-425C-B693-8B7F27D5033C}" srcOrd="0" destOrd="0" presId="urn:microsoft.com/office/officeart/2005/8/layout/hierarchy2"/>
    <dgm:cxn modelId="{1A8C8E27-9AD3-49A0-BEAF-5CC7AE22DE13}" type="presOf" srcId="{07DB70CA-8137-48FD-B6DF-2F40637D2A15}" destId="{D58A4932-560D-441E-8E1B-BD2FB25B3982}" srcOrd="1" destOrd="0" presId="urn:microsoft.com/office/officeart/2005/8/layout/hierarchy2"/>
    <dgm:cxn modelId="{5E10BA31-B8AB-457C-B1CC-30F5F068A312}" type="presOf" srcId="{71CF013F-E7B9-4EDD-A957-B51B36232D69}" destId="{04D0DAED-9B7F-4207-8DF1-2B65AFE0E156}" srcOrd="0"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1C1B855C-DCD5-4B3A-8B62-DF550F44E8D8}" srcId="{D1B68B29-D35D-4E15-B26E-D50107FC4115}" destId="{DB877CFE-901F-4BD7-BCDB-BE9A1FA2266B}" srcOrd="0" destOrd="0" parTransId="{3B172BD0-C050-4364-B520-161E51D352C7}" sibTransId="{3D32C42F-8E95-4B57-AD39-23536D97FF49}"/>
    <dgm:cxn modelId="{C0A7C761-3B99-49AC-BCB5-CA78AC680EA1}" type="presOf" srcId="{3B172BD0-C050-4364-B520-161E51D352C7}" destId="{6493A5AF-73D6-4FFB-BAA2-FFB34EAA16F4}" srcOrd="0" destOrd="0" presId="urn:microsoft.com/office/officeart/2005/8/layout/hierarchy2"/>
    <dgm:cxn modelId="{CBA62F65-F48D-4CA1-8D1A-62D06F3FB4C6}" type="presOf" srcId="{3B172BD0-C050-4364-B520-161E51D352C7}" destId="{4CB6A1E5-A757-4C70-AFE4-C4B19861CD83}" srcOrd="1"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F2B1FE69-57D5-47CC-B2C4-EC03E4AE6EC6}" type="presOf" srcId="{D1B68B29-D35D-4E15-B26E-D50107FC4115}" destId="{A25218BA-4D9A-4104-A758-512E4D56EC44}" srcOrd="0"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C27A8A85-821C-4ECA-98B3-522F8109CE18}" type="presOf" srcId="{06C710B9-8BC4-4C98-8E6F-9A769011DF0D}" destId="{28F82651-6258-4321-8AC7-BF8234C03FA1}" srcOrd="0" destOrd="0" presId="urn:microsoft.com/office/officeart/2005/8/layout/hierarchy2"/>
    <dgm:cxn modelId="{D855E287-5A61-4CA7-B1ED-4CF6C5F3DB2C}" type="presOf" srcId="{D1F9A8F2-0E36-4834-93E4-285F934C9CF9}" destId="{421037A2-A7F6-4B83-886A-0CF95A78D505}" srcOrd="1" destOrd="0" presId="urn:microsoft.com/office/officeart/2005/8/layout/hierarchy2"/>
    <dgm:cxn modelId="{B925428A-52D1-432E-8679-5391BA27F9DA}" srcId="{D1B68B29-D35D-4E15-B26E-D50107FC4115}" destId="{4DC8A099-6329-4F4B-9F3F-80C135CA4396}" srcOrd="1" destOrd="0" parTransId="{07DB70CA-8137-48FD-B6DF-2F40637D2A15}" sibTransId="{A1129C4C-8F5F-48F3-97DF-B9A50D884FD4}"/>
    <dgm:cxn modelId="{66A3968B-CD8F-49AB-AF41-4273AAF7DBD9}" type="presOf" srcId="{9D62DA25-4B8C-4BF3-851A-8866D26BD750}" destId="{094E5CDF-2622-4C95-AC6D-341A53AA7A7C}" srcOrd="0" destOrd="0" presId="urn:microsoft.com/office/officeart/2005/8/layout/hierarchy2"/>
    <dgm:cxn modelId="{364F538F-ABA1-44FB-A68C-837CDE0D9593}" srcId="{D1B68B29-D35D-4E15-B26E-D50107FC4115}" destId="{90CD5FC0-2827-442C-862D-9A23A7C933EB}" srcOrd="3" destOrd="0" parTransId="{CA04FA68-BF02-4D25-9F66-5C2FFDAF5FE9}" sibTransId="{1EC44478-021D-46BE-A081-DEF4BBA10F27}"/>
    <dgm:cxn modelId="{7ACB3B9E-DEA8-4404-A5BB-FAE07198C723}" type="presOf" srcId="{07DB70CA-8137-48FD-B6DF-2F40637D2A15}" destId="{2CD64A7C-639C-42D5-B93D-56A6C8D696EC}" srcOrd="0" destOrd="0" presId="urn:microsoft.com/office/officeart/2005/8/layout/hierarchy2"/>
    <dgm:cxn modelId="{9FE2E4B6-9DB9-4915-8B26-AABA1F14B37E}" type="presOf" srcId="{4DC8A099-6329-4F4B-9F3F-80C135CA4396}" destId="{4E40AFA1-ED71-4715-B635-C8787028E562}" srcOrd="0" destOrd="0" presId="urn:microsoft.com/office/officeart/2005/8/layout/hierarchy2"/>
    <dgm:cxn modelId="{DE6EB2CE-5A1E-40A8-A4F7-7166CF795B98}" type="presOf" srcId="{D1F9A8F2-0E36-4834-93E4-285F934C9CF9}" destId="{D033F250-2E9B-4DEB-AC4F-294B477BFEA6}" srcOrd="0" destOrd="0" presId="urn:microsoft.com/office/officeart/2005/8/layout/hierarchy2"/>
    <dgm:cxn modelId="{9B2831D5-0B55-4F43-9F63-6C71BE8511D7}" type="presOf" srcId="{CA04FA68-BF02-4D25-9F66-5C2FFDAF5FE9}" destId="{2557E048-553A-4E6D-92EC-18512900DA17}" srcOrd="0" destOrd="0" presId="urn:microsoft.com/office/officeart/2005/8/layout/hierarchy2"/>
    <dgm:cxn modelId="{52D593E3-28A3-4D6A-8FE9-2CC5A5A0BCC0}" type="presOf" srcId="{90CD5FC0-2827-442C-862D-9A23A7C933EB}" destId="{894DFB1E-3F53-48DF-9E2A-EB87BD1E67DC}" srcOrd="0" destOrd="0" presId="urn:microsoft.com/office/officeart/2005/8/layout/hierarchy2"/>
    <dgm:cxn modelId="{D1F652EA-5980-4C0F-827B-5C70CEF6A62D}" srcId="{D1B68B29-D35D-4E15-B26E-D50107FC4115}" destId="{71CF013F-E7B9-4EDD-A957-B51B36232D69}" srcOrd="2" destOrd="0" parTransId="{D1F9A8F2-0E36-4834-93E4-285F934C9CF9}" sibTransId="{A2F261BF-F733-4D7E-813E-312D6C1DF8C6}"/>
    <dgm:cxn modelId="{D4AAE392-8B79-4D4E-A1EB-44DB2B416008}" type="presParOf" srcId="{B396698D-30AC-4A6A-9F5C-0D3FD0965BA3}" destId="{376FC179-258A-487B-A291-A36AEA18C62A}" srcOrd="0" destOrd="0" presId="urn:microsoft.com/office/officeart/2005/8/layout/hierarchy2"/>
    <dgm:cxn modelId="{5CB387EB-1F0B-4FBF-A492-C1447DBBF393}" type="presParOf" srcId="{376FC179-258A-487B-A291-A36AEA18C62A}" destId="{094E5CDF-2622-4C95-AC6D-341A53AA7A7C}" srcOrd="0" destOrd="0" presId="urn:microsoft.com/office/officeart/2005/8/layout/hierarchy2"/>
    <dgm:cxn modelId="{90658653-E1DD-4C8D-B4AE-ECDE236438DB}" type="presParOf" srcId="{376FC179-258A-487B-A291-A36AEA18C62A}" destId="{B8C9C747-C68B-4AD7-B95C-16252180F97C}" srcOrd="1" destOrd="0" presId="urn:microsoft.com/office/officeart/2005/8/layout/hierarchy2"/>
    <dgm:cxn modelId="{2E497FD1-7EFD-4771-8CED-81057D03A44A}" type="presParOf" srcId="{B8C9C747-C68B-4AD7-B95C-16252180F97C}" destId="{28F82651-6258-4321-8AC7-BF8234C03FA1}" srcOrd="0" destOrd="0" presId="urn:microsoft.com/office/officeart/2005/8/layout/hierarchy2"/>
    <dgm:cxn modelId="{E4AFDDB8-1703-4AB4-A521-82991FE372A2}" type="presParOf" srcId="{28F82651-6258-4321-8AC7-BF8234C03FA1}" destId="{CA79D929-B05E-4BE8-AB92-F5FC3B85CB30}" srcOrd="0" destOrd="0" presId="urn:microsoft.com/office/officeart/2005/8/layout/hierarchy2"/>
    <dgm:cxn modelId="{07FE0FEC-652D-47C1-A235-C7F6457B7E86}" type="presParOf" srcId="{B8C9C747-C68B-4AD7-B95C-16252180F97C}" destId="{1EC4FFAA-0428-4D5C-8D56-F8C58C647C1B}" srcOrd="1" destOrd="0" presId="urn:microsoft.com/office/officeart/2005/8/layout/hierarchy2"/>
    <dgm:cxn modelId="{50C43252-19F5-446E-98E5-CFDEF31B970D}" type="presParOf" srcId="{1EC4FFAA-0428-4D5C-8D56-F8C58C647C1B}" destId="{A25218BA-4D9A-4104-A758-512E4D56EC44}" srcOrd="0" destOrd="0" presId="urn:microsoft.com/office/officeart/2005/8/layout/hierarchy2"/>
    <dgm:cxn modelId="{1D3ED367-AFD4-469A-B0B8-427C7882B248}" type="presParOf" srcId="{1EC4FFAA-0428-4D5C-8D56-F8C58C647C1B}" destId="{B0C7147D-5638-4C9E-BEC7-325EAAFAA3C0}" srcOrd="1" destOrd="0" presId="urn:microsoft.com/office/officeart/2005/8/layout/hierarchy2"/>
    <dgm:cxn modelId="{0EF29374-6EBB-427F-84B6-53813E76AF92}" type="presParOf" srcId="{B0C7147D-5638-4C9E-BEC7-325EAAFAA3C0}" destId="{6493A5AF-73D6-4FFB-BAA2-FFB34EAA16F4}" srcOrd="0" destOrd="0" presId="urn:microsoft.com/office/officeart/2005/8/layout/hierarchy2"/>
    <dgm:cxn modelId="{A60E17AA-A6D5-4EAD-B99D-2B228D54F98D}" type="presParOf" srcId="{6493A5AF-73D6-4FFB-BAA2-FFB34EAA16F4}" destId="{4CB6A1E5-A757-4C70-AFE4-C4B19861CD83}" srcOrd="0" destOrd="0" presId="urn:microsoft.com/office/officeart/2005/8/layout/hierarchy2"/>
    <dgm:cxn modelId="{7BF4BD40-43FF-4A30-A188-939EE8431CA6}" type="presParOf" srcId="{B0C7147D-5638-4C9E-BEC7-325EAAFAA3C0}" destId="{CE94316F-2DCC-4F4A-9867-24F0D3866BDF}" srcOrd="1" destOrd="0" presId="urn:microsoft.com/office/officeart/2005/8/layout/hierarchy2"/>
    <dgm:cxn modelId="{058CF108-F7BB-4288-AD6A-E4888BE0A3FA}" type="presParOf" srcId="{CE94316F-2DCC-4F4A-9867-24F0D3866BDF}" destId="{6D0530FE-B445-425C-B693-8B7F27D5033C}" srcOrd="0" destOrd="0" presId="urn:microsoft.com/office/officeart/2005/8/layout/hierarchy2"/>
    <dgm:cxn modelId="{A5AE9AC7-ECE7-4BF2-95ED-96D4FCC999CF}" type="presParOf" srcId="{CE94316F-2DCC-4F4A-9867-24F0D3866BDF}" destId="{8A832346-30A0-40C0-8329-AC7252266599}" srcOrd="1" destOrd="0" presId="urn:microsoft.com/office/officeart/2005/8/layout/hierarchy2"/>
    <dgm:cxn modelId="{A2CEEDFB-2451-4E87-A859-8927DB05B5DD}" type="presParOf" srcId="{B0C7147D-5638-4C9E-BEC7-325EAAFAA3C0}" destId="{2CD64A7C-639C-42D5-B93D-56A6C8D696EC}" srcOrd="2" destOrd="0" presId="urn:microsoft.com/office/officeart/2005/8/layout/hierarchy2"/>
    <dgm:cxn modelId="{3B8C9CB1-E486-43CB-BFAE-DD29709E3A75}" type="presParOf" srcId="{2CD64A7C-639C-42D5-B93D-56A6C8D696EC}" destId="{D58A4932-560D-441E-8E1B-BD2FB25B3982}" srcOrd="0" destOrd="0" presId="urn:microsoft.com/office/officeart/2005/8/layout/hierarchy2"/>
    <dgm:cxn modelId="{7BE33765-0E0D-4F68-A9E3-17669D02EC36}" type="presParOf" srcId="{B0C7147D-5638-4C9E-BEC7-325EAAFAA3C0}" destId="{84B4D310-110C-4431-892F-0538A51B23A8}" srcOrd="3" destOrd="0" presId="urn:microsoft.com/office/officeart/2005/8/layout/hierarchy2"/>
    <dgm:cxn modelId="{1BC184C1-E1F8-4DD1-A2E0-4401940198F3}" type="presParOf" srcId="{84B4D310-110C-4431-892F-0538A51B23A8}" destId="{4E40AFA1-ED71-4715-B635-C8787028E562}" srcOrd="0" destOrd="0" presId="urn:microsoft.com/office/officeart/2005/8/layout/hierarchy2"/>
    <dgm:cxn modelId="{12C75F62-ACAF-4623-AA62-EA29DE4E31D2}" type="presParOf" srcId="{84B4D310-110C-4431-892F-0538A51B23A8}" destId="{90FE1445-0800-460E-88D8-2C47F71E3086}" srcOrd="1" destOrd="0" presId="urn:microsoft.com/office/officeart/2005/8/layout/hierarchy2"/>
    <dgm:cxn modelId="{67B58B8E-4A77-4C8C-989A-3F8C2862F0DF}" type="presParOf" srcId="{B0C7147D-5638-4C9E-BEC7-325EAAFAA3C0}" destId="{D033F250-2E9B-4DEB-AC4F-294B477BFEA6}" srcOrd="4" destOrd="0" presId="urn:microsoft.com/office/officeart/2005/8/layout/hierarchy2"/>
    <dgm:cxn modelId="{B9ED597B-8C96-4A10-A60D-7C5DA597B35B}" type="presParOf" srcId="{D033F250-2E9B-4DEB-AC4F-294B477BFEA6}" destId="{421037A2-A7F6-4B83-886A-0CF95A78D505}" srcOrd="0" destOrd="0" presId="urn:microsoft.com/office/officeart/2005/8/layout/hierarchy2"/>
    <dgm:cxn modelId="{BD95A79A-C540-47CE-9F4E-8E4F633E15E8}" type="presParOf" srcId="{B0C7147D-5638-4C9E-BEC7-325EAAFAA3C0}" destId="{CF98FF1C-B8FA-4063-B38F-2A5749678C99}" srcOrd="5" destOrd="0" presId="urn:microsoft.com/office/officeart/2005/8/layout/hierarchy2"/>
    <dgm:cxn modelId="{2D6B95DE-07F6-4A00-BA77-8080F4E23C47}" type="presParOf" srcId="{CF98FF1C-B8FA-4063-B38F-2A5749678C99}" destId="{04D0DAED-9B7F-4207-8DF1-2B65AFE0E156}" srcOrd="0" destOrd="0" presId="urn:microsoft.com/office/officeart/2005/8/layout/hierarchy2"/>
    <dgm:cxn modelId="{6C595A49-CB18-41D0-9586-3F176E4B19BF}" type="presParOf" srcId="{CF98FF1C-B8FA-4063-B38F-2A5749678C99}" destId="{B5AD23E2-9DCE-4CF7-B957-47DBCFF74F08}" srcOrd="1" destOrd="0" presId="urn:microsoft.com/office/officeart/2005/8/layout/hierarchy2"/>
    <dgm:cxn modelId="{83EC79FF-38C6-47A1-860B-96F500B52078}" type="presParOf" srcId="{B0C7147D-5638-4C9E-BEC7-325EAAFAA3C0}" destId="{2557E048-553A-4E6D-92EC-18512900DA17}" srcOrd="6" destOrd="0" presId="urn:microsoft.com/office/officeart/2005/8/layout/hierarchy2"/>
    <dgm:cxn modelId="{4A5D6E47-19B2-4493-A205-ED201D2AE980}" type="presParOf" srcId="{2557E048-553A-4E6D-92EC-18512900DA17}" destId="{6E7AE476-0963-4E72-AD40-5AC2038E3902}" srcOrd="0" destOrd="0" presId="urn:microsoft.com/office/officeart/2005/8/layout/hierarchy2"/>
    <dgm:cxn modelId="{1B5907FA-5CD1-41BA-95FC-A8453B073B66}" type="presParOf" srcId="{B0C7147D-5638-4C9E-BEC7-325EAAFAA3C0}" destId="{45CD6321-B956-4BFB-99F2-F58B4450ED59}" srcOrd="7" destOrd="0" presId="urn:microsoft.com/office/officeart/2005/8/layout/hierarchy2"/>
    <dgm:cxn modelId="{577FA322-94C1-40CB-8767-33A691E3F199}" type="presParOf" srcId="{45CD6321-B956-4BFB-99F2-F58B4450ED59}" destId="{894DFB1E-3F53-48DF-9E2A-EB87BD1E67DC}" srcOrd="0" destOrd="0" presId="urn:microsoft.com/office/officeart/2005/8/layout/hierarchy2"/>
    <dgm:cxn modelId="{48D7ECAC-D1EE-49E5-A57E-6A3D31B7B484}" type="presParOf" srcId="{45CD6321-B956-4BFB-99F2-F58B4450ED59}" destId="{650D0F64-53E6-4B8D-91E6-EA351461254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Fütterung</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DB877CFE-901F-4BD7-BCDB-BE9A1FA2266B}">
      <dgm:prSet phldrT="[Text]" custT="1"/>
      <dgm:spPr/>
      <dgm:t>
        <a:bodyPr/>
        <a:lstStyle/>
        <a:p>
          <a:r>
            <a:rPr lang="de-DE" sz="1600" b="1" dirty="0"/>
            <a:t>Aufzucht</a:t>
          </a:r>
        </a:p>
      </dgm:t>
    </dgm:pt>
    <dgm:pt modelId="{3B172BD0-C050-4364-B520-161E51D352C7}" type="parTrans" cxnId="{1C1B855C-DCD5-4B3A-8B62-DF550F44E8D8}">
      <dgm:prSet/>
      <dgm:spPr/>
      <dgm:t>
        <a:bodyPr/>
        <a:lstStyle/>
        <a:p>
          <a:endParaRPr lang="de-DE"/>
        </a:p>
      </dgm:t>
    </dgm:pt>
    <dgm:pt modelId="{3D32C42F-8E95-4B57-AD39-23536D97FF49}" type="sibTrans" cxnId="{1C1B855C-DCD5-4B3A-8B62-DF550F44E8D8}">
      <dgm:prSet/>
      <dgm:spPr/>
      <dgm:t>
        <a:bodyPr/>
        <a:lstStyle/>
        <a:p>
          <a:endParaRPr lang="de-DE"/>
        </a:p>
      </dgm:t>
    </dgm:pt>
    <dgm:pt modelId="{CBC44C1F-469D-4500-A5B0-43D83033091F}">
      <dgm:prSet custT="1"/>
      <dgm:spPr/>
      <dgm:t>
        <a:bodyPr/>
        <a:lstStyle/>
        <a:p>
          <a:pPr algn="ctr"/>
          <a:r>
            <a:rPr lang="de-DE" sz="1600" b="1" dirty="0">
              <a:latin typeface="Calibri" panose="020F0502020204030204" pitchFamily="34" charset="0"/>
              <a:cs typeface="Calibri" panose="020F0502020204030204" pitchFamily="34" charset="0"/>
            </a:rPr>
            <a:t>Aufzucht einer </a:t>
          </a:r>
          <a:r>
            <a:rPr lang="de-DE" sz="1600" b="1" dirty="0" err="1">
              <a:latin typeface="Calibri" panose="020F0502020204030204" pitchFamily="34" charset="0"/>
              <a:cs typeface="Calibri" panose="020F0502020204030204" pitchFamily="34" charset="0"/>
            </a:rPr>
            <a:t>Jungsau</a:t>
          </a:r>
          <a:r>
            <a:rPr lang="de-DE" sz="1600" b="1" dirty="0">
              <a:latin typeface="Calibri" panose="020F0502020204030204" pitchFamily="34" charset="0"/>
              <a:cs typeface="Calibri" panose="020F0502020204030204" pitchFamily="34" charset="0"/>
            </a:rPr>
            <a:t> = Grundbaustein zukünftiger gesunder und leistungsfähiger Zuchtsauen</a:t>
          </a:r>
        </a:p>
        <a:p>
          <a:pPr algn="l"/>
          <a:r>
            <a:rPr lang="de-DE" sz="1600" b="1" dirty="0">
              <a:latin typeface="Calibri" panose="020F0502020204030204" pitchFamily="34" charset="0"/>
              <a:cs typeface="Calibri" panose="020F0502020204030204" pitchFamily="34" charset="0"/>
            </a:rPr>
            <a:t>→ Versäumnisse in dieser Phase können später nicht mehr aufgeholt werden – erst recht nicht durch Hormongaben!</a:t>
          </a:r>
          <a:endParaRPr lang="de-DE" sz="1600" b="1" dirty="0"/>
        </a:p>
      </dgm:t>
    </dgm:pt>
    <dgm:pt modelId="{83BF208E-3D29-4CB9-AF82-A81556012236}" type="parTrans" cxnId="{440AF394-FB21-416D-B2A8-79FCD93F7112}">
      <dgm:prSet/>
      <dgm:spPr/>
      <dgm:t>
        <a:bodyPr/>
        <a:lstStyle/>
        <a:p>
          <a:endParaRPr lang="de-DE"/>
        </a:p>
      </dgm:t>
    </dgm:pt>
    <dgm:pt modelId="{03F9000B-A9E4-4C7F-85D3-D9BE84581B13}" type="sibTrans" cxnId="{440AF394-FB21-416D-B2A8-79FCD93F7112}">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57569" custScaleY="47968" custLinFactY="-20717" custLinFactNeighborX="4461" custLinFactNeighborY="-1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69237" custScaleY="54325" custLinFactY="-20356" custLinFactNeighborX="-17316" custLinFactNeighborY="-100000">
        <dgm:presLayoutVars>
          <dgm:chPref val="3"/>
        </dgm:presLayoutVars>
      </dgm:prSet>
      <dgm:spPr/>
    </dgm:pt>
    <dgm:pt modelId="{B0C7147D-5638-4C9E-BEC7-325EAAFAA3C0}" type="pres">
      <dgm:prSet presAssocID="{D1B68B29-D35D-4E15-B26E-D50107FC4115}" presName="level3hierChild" presStyleCnt="0"/>
      <dgm:spPr/>
    </dgm:pt>
    <dgm:pt modelId="{6493A5AF-73D6-4FFB-BAA2-FFB34EAA16F4}" type="pres">
      <dgm:prSet presAssocID="{3B172BD0-C050-4364-B520-161E51D352C7}" presName="conn2-1" presStyleLbl="parChTrans1D3" presStyleIdx="0" presStyleCnt="1"/>
      <dgm:spPr/>
    </dgm:pt>
    <dgm:pt modelId="{4CB6A1E5-A757-4C70-AFE4-C4B19861CD83}" type="pres">
      <dgm:prSet presAssocID="{3B172BD0-C050-4364-B520-161E51D352C7}" presName="connTx" presStyleLbl="parChTrans1D3" presStyleIdx="0" presStyleCnt="1"/>
      <dgm:spPr/>
    </dgm:pt>
    <dgm:pt modelId="{CE94316F-2DCC-4F4A-9867-24F0D3866BDF}" type="pres">
      <dgm:prSet presAssocID="{DB877CFE-901F-4BD7-BCDB-BE9A1FA2266B}" presName="root2" presStyleCnt="0"/>
      <dgm:spPr/>
    </dgm:pt>
    <dgm:pt modelId="{6D0530FE-B445-425C-B693-8B7F27D5033C}" type="pres">
      <dgm:prSet presAssocID="{DB877CFE-901F-4BD7-BCDB-BE9A1FA2266B}" presName="LevelTwoTextNode" presStyleLbl="node3" presStyleIdx="0" presStyleCnt="1" custScaleX="65607" custScaleY="43274" custLinFactY="-18506" custLinFactNeighborX="-18675" custLinFactNeighborY="-100000">
        <dgm:presLayoutVars>
          <dgm:chPref val="3"/>
        </dgm:presLayoutVars>
      </dgm:prSet>
      <dgm:spPr/>
    </dgm:pt>
    <dgm:pt modelId="{8A832346-30A0-40C0-8329-AC7252266599}" type="pres">
      <dgm:prSet presAssocID="{DB877CFE-901F-4BD7-BCDB-BE9A1FA2266B}" presName="level3hierChild" presStyleCnt="0"/>
      <dgm:spPr/>
    </dgm:pt>
    <dgm:pt modelId="{7EC9F9A3-2F88-4755-ADBB-282E34F5704B}" type="pres">
      <dgm:prSet presAssocID="{83BF208E-3D29-4CB9-AF82-A81556012236}" presName="conn2-1" presStyleLbl="parChTrans1D4" presStyleIdx="0" presStyleCnt="1"/>
      <dgm:spPr/>
    </dgm:pt>
    <dgm:pt modelId="{62DAFF42-5159-4A40-B2BC-DE47A89A28D4}" type="pres">
      <dgm:prSet presAssocID="{83BF208E-3D29-4CB9-AF82-A81556012236}" presName="connTx" presStyleLbl="parChTrans1D4" presStyleIdx="0" presStyleCnt="1"/>
      <dgm:spPr/>
    </dgm:pt>
    <dgm:pt modelId="{DC7D1111-5D8B-42A1-A244-57DE1E282BC5}" type="pres">
      <dgm:prSet presAssocID="{CBC44C1F-469D-4500-A5B0-43D83033091F}" presName="root2" presStyleCnt="0"/>
      <dgm:spPr/>
    </dgm:pt>
    <dgm:pt modelId="{7EB2C50E-AC75-453A-9E0C-E2D3191A7233}" type="pres">
      <dgm:prSet presAssocID="{CBC44C1F-469D-4500-A5B0-43D83033091F}" presName="LevelTwoTextNode" presStyleLbl="node4" presStyleIdx="0" presStyleCnt="1" custScaleX="276983" custScaleY="173222" custLinFactNeighborX="-1176" custLinFactNeighborY="-35710">
        <dgm:presLayoutVars>
          <dgm:chPref val="3"/>
        </dgm:presLayoutVars>
      </dgm:prSet>
      <dgm:spPr/>
    </dgm:pt>
    <dgm:pt modelId="{AC16A3A1-7B46-4E70-A766-070A5F2939E4}" type="pres">
      <dgm:prSet presAssocID="{CBC44C1F-469D-4500-A5B0-43D83033091F}" presName="level3hierChild" presStyleCnt="0"/>
      <dgm:spPr/>
    </dgm:pt>
  </dgm:ptLst>
  <dgm:cxnLst>
    <dgm:cxn modelId="{A3FB0C11-C631-4C4B-9A9D-AE8A9B4250E8}" type="presOf" srcId="{06C710B9-8BC4-4C98-8E6F-9A769011DF0D}" destId="{CA79D929-B05E-4BE8-AB92-F5FC3B85CB30}" srcOrd="1"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1C1B855C-DCD5-4B3A-8B62-DF550F44E8D8}" srcId="{D1B68B29-D35D-4E15-B26E-D50107FC4115}" destId="{DB877CFE-901F-4BD7-BCDB-BE9A1FA2266B}" srcOrd="0" destOrd="0" parTransId="{3B172BD0-C050-4364-B520-161E51D352C7}" sibTransId="{3D32C42F-8E95-4B57-AD39-23536D97FF49}"/>
    <dgm:cxn modelId="{C0A7C761-3B99-49AC-BCB5-CA78AC680EA1}" type="presOf" srcId="{3B172BD0-C050-4364-B520-161E51D352C7}" destId="{6493A5AF-73D6-4FFB-BAA2-FFB34EAA16F4}"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F2B1FE69-57D5-47CC-B2C4-EC03E4AE6EC6}" type="presOf" srcId="{D1B68B29-D35D-4E15-B26E-D50107FC4115}" destId="{A25218BA-4D9A-4104-A758-512E4D56EC44}" srcOrd="0" destOrd="0" presId="urn:microsoft.com/office/officeart/2005/8/layout/hierarchy2"/>
    <dgm:cxn modelId="{91E4376B-6019-42A6-9D2B-C02B0ACD5C6A}" type="presOf" srcId="{DB877CFE-901F-4BD7-BCDB-BE9A1FA2266B}" destId="{6D0530FE-B445-425C-B693-8B7F27D5033C}" srcOrd="0"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C27A8A85-821C-4ECA-98B3-522F8109CE18}" type="presOf" srcId="{06C710B9-8BC4-4C98-8E6F-9A769011DF0D}" destId="{28F82651-6258-4321-8AC7-BF8234C03FA1}" srcOrd="0" destOrd="0" presId="urn:microsoft.com/office/officeart/2005/8/layout/hierarchy2"/>
    <dgm:cxn modelId="{BDC9EF87-2491-4A54-9A28-85A21D6D9FE5}" type="presOf" srcId="{83BF208E-3D29-4CB9-AF82-A81556012236}" destId="{62DAFF42-5159-4A40-B2BC-DE47A89A28D4}" srcOrd="1" destOrd="0" presId="urn:microsoft.com/office/officeart/2005/8/layout/hierarchy2"/>
    <dgm:cxn modelId="{66A3968B-CD8F-49AB-AF41-4273AAF7DBD9}" type="presOf" srcId="{9D62DA25-4B8C-4BF3-851A-8866D26BD750}" destId="{094E5CDF-2622-4C95-AC6D-341A53AA7A7C}" srcOrd="0" destOrd="0" presId="urn:microsoft.com/office/officeart/2005/8/layout/hierarchy2"/>
    <dgm:cxn modelId="{440AF394-FB21-416D-B2A8-79FCD93F7112}" srcId="{DB877CFE-901F-4BD7-BCDB-BE9A1FA2266B}" destId="{CBC44C1F-469D-4500-A5B0-43D83033091F}" srcOrd="0" destOrd="0" parTransId="{83BF208E-3D29-4CB9-AF82-A81556012236}" sibTransId="{03F9000B-A9E4-4C7F-85D3-D9BE84581B13}"/>
    <dgm:cxn modelId="{6A3E70DC-8287-4157-9ED7-76BA2463965A}" type="presOf" srcId="{3B172BD0-C050-4364-B520-161E51D352C7}" destId="{4CB6A1E5-A757-4C70-AFE4-C4B19861CD83}" srcOrd="1" destOrd="0" presId="urn:microsoft.com/office/officeart/2005/8/layout/hierarchy2"/>
    <dgm:cxn modelId="{07FB5AEA-5BB4-409F-BAAE-71C8DD06550B}" type="presOf" srcId="{CBC44C1F-469D-4500-A5B0-43D83033091F}" destId="{7EB2C50E-AC75-453A-9E0C-E2D3191A7233}" srcOrd="0" destOrd="0" presId="urn:microsoft.com/office/officeart/2005/8/layout/hierarchy2"/>
    <dgm:cxn modelId="{1647D3EC-664F-4EA3-8D34-C1551FF4A41D}" type="presOf" srcId="{83BF208E-3D29-4CB9-AF82-A81556012236}" destId="{7EC9F9A3-2F88-4755-ADBB-282E34F5704B}" srcOrd="0" destOrd="0" presId="urn:microsoft.com/office/officeart/2005/8/layout/hierarchy2"/>
    <dgm:cxn modelId="{D4AAE392-8B79-4D4E-A1EB-44DB2B416008}" type="presParOf" srcId="{B396698D-30AC-4A6A-9F5C-0D3FD0965BA3}" destId="{376FC179-258A-487B-A291-A36AEA18C62A}" srcOrd="0" destOrd="0" presId="urn:microsoft.com/office/officeart/2005/8/layout/hierarchy2"/>
    <dgm:cxn modelId="{5CB387EB-1F0B-4FBF-A492-C1447DBBF393}" type="presParOf" srcId="{376FC179-258A-487B-A291-A36AEA18C62A}" destId="{094E5CDF-2622-4C95-AC6D-341A53AA7A7C}" srcOrd="0" destOrd="0" presId="urn:microsoft.com/office/officeart/2005/8/layout/hierarchy2"/>
    <dgm:cxn modelId="{90658653-E1DD-4C8D-B4AE-ECDE236438DB}" type="presParOf" srcId="{376FC179-258A-487B-A291-A36AEA18C62A}" destId="{B8C9C747-C68B-4AD7-B95C-16252180F97C}" srcOrd="1" destOrd="0" presId="urn:microsoft.com/office/officeart/2005/8/layout/hierarchy2"/>
    <dgm:cxn modelId="{2E497FD1-7EFD-4771-8CED-81057D03A44A}" type="presParOf" srcId="{B8C9C747-C68B-4AD7-B95C-16252180F97C}" destId="{28F82651-6258-4321-8AC7-BF8234C03FA1}" srcOrd="0" destOrd="0" presId="urn:microsoft.com/office/officeart/2005/8/layout/hierarchy2"/>
    <dgm:cxn modelId="{E4AFDDB8-1703-4AB4-A521-82991FE372A2}" type="presParOf" srcId="{28F82651-6258-4321-8AC7-BF8234C03FA1}" destId="{CA79D929-B05E-4BE8-AB92-F5FC3B85CB30}" srcOrd="0" destOrd="0" presId="urn:microsoft.com/office/officeart/2005/8/layout/hierarchy2"/>
    <dgm:cxn modelId="{07FE0FEC-652D-47C1-A235-C7F6457B7E86}" type="presParOf" srcId="{B8C9C747-C68B-4AD7-B95C-16252180F97C}" destId="{1EC4FFAA-0428-4D5C-8D56-F8C58C647C1B}" srcOrd="1" destOrd="0" presId="urn:microsoft.com/office/officeart/2005/8/layout/hierarchy2"/>
    <dgm:cxn modelId="{50C43252-19F5-446E-98E5-CFDEF31B970D}" type="presParOf" srcId="{1EC4FFAA-0428-4D5C-8D56-F8C58C647C1B}" destId="{A25218BA-4D9A-4104-A758-512E4D56EC44}" srcOrd="0" destOrd="0" presId="urn:microsoft.com/office/officeart/2005/8/layout/hierarchy2"/>
    <dgm:cxn modelId="{1D3ED367-AFD4-469A-B0B8-427C7882B248}" type="presParOf" srcId="{1EC4FFAA-0428-4D5C-8D56-F8C58C647C1B}" destId="{B0C7147D-5638-4C9E-BEC7-325EAAFAA3C0}" srcOrd="1" destOrd="0" presId="urn:microsoft.com/office/officeart/2005/8/layout/hierarchy2"/>
    <dgm:cxn modelId="{0EF29374-6EBB-427F-84B6-53813E76AF92}" type="presParOf" srcId="{B0C7147D-5638-4C9E-BEC7-325EAAFAA3C0}" destId="{6493A5AF-73D6-4FFB-BAA2-FFB34EAA16F4}" srcOrd="0" destOrd="0" presId="urn:microsoft.com/office/officeart/2005/8/layout/hierarchy2"/>
    <dgm:cxn modelId="{6831C1D6-0A1F-48D9-B4FD-F18E8CA7C006}" type="presParOf" srcId="{6493A5AF-73D6-4FFB-BAA2-FFB34EAA16F4}" destId="{4CB6A1E5-A757-4C70-AFE4-C4B19861CD83}" srcOrd="0" destOrd="0" presId="urn:microsoft.com/office/officeart/2005/8/layout/hierarchy2"/>
    <dgm:cxn modelId="{7BF4BD40-43FF-4A30-A188-939EE8431CA6}" type="presParOf" srcId="{B0C7147D-5638-4C9E-BEC7-325EAAFAA3C0}" destId="{CE94316F-2DCC-4F4A-9867-24F0D3866BDF}" srcOrd="1" destOrd="0" presId="urn:microsoft.com/office/officeart/2005/8/layout/hierarchy2"/>
    <dgm:cxn modelId="{5C58B8D5-8212-4969-9EE1-30582ECEDF6F}" type="presParOf" srcId="{CE94316F-2DCC-4F4A-9867-24F0D3866BDF}" destId="{6D0530FE-B445-425C-B693-8B7F27D5033C}" srcOrd="0" destOrd="0" presId="urn:microsoft.com/office/officeart/2005/8/layout/hierarchy2"/>
    <dgm:cxn modelId="{F0D145D1-7021-4F05-B1BC-8134A23E46D9}" type="presParOf" srcId="{CE94316F-2DCC-4F4A-9867-24F0D3866BDF}" destId="{8A832346-30A0-40C0-8329-AC7252266599}" srcOrd="1" destOrd="0" presId="urn:microsoft.com/office/officeart/2005/8/layout/hierarchy2"/>
    <dgm:cxn modelId="{1D9C851A-F69F-44BD-AF63-4D9410756891}" type="presParOf" srcId="{8A832346-30A0-40C0-8329-AC7252266599}" destId="{7EC9F9A3-2F88-4755-ADBB-282E34F5704B}" srcOrd="0" destOrd="0" presId="urn:microsoft.com/office/officeart/2005/8/layout/hierarchy2"/>
    <dgm:cxn modelId="{C9BCD597-4D47-4F33-8A9F-2FFB4438CB5A}" type="presParOf" srcId="{7EC9F9A3-2F88-4755-ADBB-282E34F5704B}" destId="{62DAFF42-5159-4A40-B2BC-DE47A89A28D4}" srcOrd="0" destOrd="0" presId="urn:microsoft.com/office/officeart/2005/8/layout/hierarchy2"/>
    <dgm:cxn modelId="{DCBC41F9-C6E3-4EA6-BAF5-B3E5CB92EAB7}" type="presParOf" srcId="{8A832346-30A0-40C0-8329-AC7252266599}" destId="{DC7D1111-5D8B-42A1-A244-57DE1E282BC5}" srcOrd="1" destOrd="0" presId="urn:microsoft.com/office/officeart/2005/8/layout/hierarchy2"/>
    <dgm:cxn modelId="{4955CD8D-8D00-4A1E-9107-5C2A8FF4511C}" type="presParOf" srcId="{DC7D1111-5D8B-42A1-A244-57DE1E282BC5}" destId="{7EB2C50E-AC75-453A-9E0C-E2D3191A7233}" srcOrd="0" destOrd="0" presId="urn:microsoft.com/office/officeart/2005/8/layout/hierarchy2"/>
    <dgm:cxn modelId="{45739056-F785-4847-B448-F17F60D846EE}" type="presParOf" srcId="{DC7D1111-5D8B-42A1-A244-57DE1E282BC5}" destId="{AC16A3A1-7B46-4E70-A766-070A5F2939E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Fütterung</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4DC8A099-6329-4F4B-9F3F-80C135CA4396}">
      <dgm:prSet phldrT="[Text]" custT="1"/>
      <dgm:spPr/>
      <dgm:t>
        <a:bodyPr/>
        <a:lstStyle/>
        <a:p>
          <a:r>
            <a:rPr lang="de-DE" sz="1600" b="1" dirty="0"/>
            <a:t> Trächtigkeit</a:t>
          </a:r>
        </a:p>
      </dgm:t>
    </dgm:pt>
    <dgm:pt modelId="{A1129C4C-8F5F-48F3-97DF-B9A50D884FD4}" type="sibTrans" cxnId="{B925428A-52D1-432E-8679-5391BA27F9DA}">
      <dgm:prSet/>
      <dgm:spPr/>
      <dgm:t>
        <a:bodyPr/>
        <a:lstStyle/>
        <a:p>
          <a:endParaRPr lang="de-DE"/>
        </a:p>
      </dgm:t>
    </dgm:pt>
    <dgm:pt modelId="{07DB70CA-8137-48FD-B6DF-2F40637D2A15}" type="parTrans" cxnId="{B925428A-52D1-432E-8679-5391BA27F9DA}">
      <dgm:prSet/>
      <dgm:spPr/>
      <dgm:t>
        <a:bodyPr/>
        <a:lstStyle/>
        <a:p>
          <a:endParaRPr lang="de-DE"/>
        </a:p>
      </dgm:t>
    </dgm:pt>
    <dgm:pt modelId="{CBC44C1F-469D-4500-A5B0-43D83033091F}">
      <dgm:prSet custT="1"/>
      <dgm:spPr/>
      <dgm:t>
        <a:bodyPr/>
        <a:lstStyle/>
        <a:p>
          <a:pPr algn="l"/>
          <a:r>
            <a:rPr lang="de-DE" sz="1600" b="1" dirty="0">
              <a:latin typeface="+mn-lt"/>
            </a:rPr>
            <a:t>Ziel: 	kontrollierte „</a:t>
          </a:r>
          <a:r>
            <a:rPr lang="de-DE" sz="1600" b="1" dirty="0" err="1">
              <a:latin typeface="+mn-lt"/>
            </a:rPr>
            <a:t>Auffettung</a:t>
          </a:r>
          <a:r>
            <a:rPr lang="de-DE" sz="1600" b="1" dirty="0">
              <a:latin typeface="+mn-lt"/>
            </a:rPr>
            <a:t>“ der Sau</a:t>
          </a:r>
        </a:p>
        <a:p>
          <a:pPr algn="l"/>
          <a:r>
            <a:rPr lang="de-DE" sz="1600" b="1" dirty="0">
              <a:latin typeface="+mn-lt"/>
              <a:cs typeface="Calibri" panose="020F0502020204030204" pitchFamily="34" charset="0"/>
            </a:rPr>
            <a:t>→</a:t>
          </a:r>
          <a:r>
            <a:rPr lang="de-DE" sz="1600" b="1" dirty="0">
              <a:latin typeface="+mn-lt"/>
            </a:rPr>
            <a:t> Fett = Energielieferant bei hoher Beanspruchung 	(Laktation) und Bildungsort für Leptin </a:t>
          </a:r>
        </a:p>
        <a:p>
          <a:pPr algn="l"/>
          <a:r>
            <a:rPr lang="de-DE" sz="1600" b="1" dirty="0">
              <a:latin typeface="+mn-lt"/>
            </a:rPr>
            <a:t>→ Berücksichtigung individueller Konditionen, z.B. Unterscheidung verschiedener </a:t>
          </a:r>
          <a:r>
            <a:rPr lang="de-DE" sz="1600" b="1" dirty="0" err="1">
              <a:latin typeface="+mn-lt"/>
            </a:rPr>
            <a:t>Sauentypen</a:t>
          </a:r>
          <a:r>
            <a:rPr lang="de-DE" sz="1600" b="1" dirty="0">
              <a:latin typeface="+mn-lt"/>
            </a:rPr>
            <a:t> (robuste Sau vs. </a:t>
          </a:r>
          <a:r>
            <a:rPr lang="de-DE" sz="1600" b="1" dirty="0" err="1">
              <a:latin typeface="+mn-lt"/>
            </a:rPr>
            <a:t>Milchsau</a:t>
          </a:r>
          <a:r>
            <a:rPr lang="de-DE" sz="1600" b="1" dirty="0">
              <a:latin typeface="+mn-lt"/>
            </a:rPr>
            <a:t>)</a:t>
          </a:r>
        </a:p>
      </dgm:t>
    </dgm:pt>
    <dgm:pt modelId="{83BF208E-3D29-4CB9-AF82-A81556012236}" type="parTrans" cxnId="{440AF394-FB21-416D-B2A8-79FCD93F7112}">
      <dgm:prSet/>
      <dgm:spPr/>
      <dgm:t>
        <a:bodyPr/>
        <a:lstStyle/>
        <a:p>
          <a:endParaRPr lang="de-DE"/>
        </a:p>
      </dgm:t>
    </dgm:pt>
    <dgm:pt modelId="{03F9000B-A9E4-4C7F-85D3-D9BE84581B13}" type="sibTrans" cxnId="{440AF394-FB21-416D-B2A8-79FCD93F7112}">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44265" custScaleY="47968" custLinFactY="-21602" custLinFactNeighborX="4461" custLinFactNeighborY="-1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69237" custScaleY="54325" custLinFactY="-75861" custLinFactNeighborX="-17316" custLinFactNeighborY="-100000">
        <dgm:presLayoutVars>
          <dgm:chPref val="3"/>
        </dgm:presLayoutVars>
      </dgm:prSet>
      <dgm:spPr/>
    </dgm:pt>
    <dgm:pt modelId="{B0C7147D-5638-4C9E-BEC7-325EAAFAA3C0}" type="pres">
      <dgm:prSet presAssocID="{D1B68B29-D35D-4E15-B26E-D50107FC4115}" presName="level3hierChild" presStyleCnt="0"/>
      <dgm:spPr/>
    </dgm:pt>
    <dgm:pt modelId="{2CD64A7C-639C-42D5-B93D-56A6C8D696EC}" type="pres">
      <dgm:prSet presAssocID="{07DB70CA-8137-48FD-B6DF-2F40637D2A15}" presName="conn2-1" presStyleLbl="parChTrans1D3" presStyleIdx="0" presStyleCnt="1"/>
      <dgm:spPr/>
    </dgm:pt>
    <dgm:pt modelId="{D58A4932-560D-441E-8E1B-BD2FB25B3982}" type="pres">
      <dgm:prSet presAssocID="{07DB70CA-8137-48FD-B6DF-2F40637D2A15}" presName="connTx" presStyleLbl="parChTrans1D3" presStyleIdx="0" presStyleCnt="1"/>
      <dgm:spPr/>
    </dgm:pt>
    <dgm:pt modelId="{84B4D310-110C-4431-892F-0538A51B23A8}" type="pres">
      <dgm:prSet presAssocID="{4DC8A099-6329-4F4B-9F3F-80C135CA4396}" presName="root2" presStyleCnt="0"/>
      <dgm:spPr/>
    </dgm:pt>
    <dgm:pt modelId="{4E40AFA1-ED71-4715-B635-C8787028E562}" type="pres">
      <dgm:prSet presAssocID="{4DC8A099-6329-4F4B-9F3F-80C135CA4396}" presName="LevelTwoTextNode" presStyleLbl="node3" presStyleIdx="0" presStyleCnt="1" custScaleX="48927" custScaleY="47601" custLinFactY="-19464" custLinFactNeighborX="-31353" custLinFactNeighborY="-100000">
        <dgm:presLayoutVars>
          <dgm:chPref val="3"/>
        </dgm:presLayoutVars>
      </dgm:prSet>
      <dgm:spPr/>
    </dgm:pt>
    <dgm:pt modelId="{90FE1445-0800-460E-88D8-2C47F71E3086}" type="pres">
      <dgm:prSet presAssocID="{4DC8A099-6329-4F4B-9F3F-80C135CA4396}" presName="level3hierChild" presStyleCnt="0"/>
      <dgm:spPr/>
    </dgm:pt>
    <dgm:pt modelId="{7EC9F9A3-2F88-4755-ADBB-282E34F5704B}" type="pres">
      <dgm:prSet presAssocID="{83BF208E-3D29-4CB9-AF82-A81556012236}" presName="conn2-1" presStyleLbl="parChTrans1D4" presStyleIdx="0" presStyleCnt="1"/>
      <dgm:spPr/>
    </dgm:pt>
    <dgm:pt modelId="{62DAFF42-5159-4A40-B2BC-DE47A89A28D4}" type="pres">
      <dgm:prSet presAssocID="{83BF208E-3D29-4CB9-AF82-A81556012236}" presName="connTx" presStyleLbl="parChTrans1D4" presStyleIdx="0" presStyleCnt="1"/>
      <dgm:spPr/>
    </dgm:pt>
    <dgm:pt modelId="{DC7D1111-5D8B-42A1-A244-57DE1E282BC5}" type="pres">
      <dgm:prSet presAssocID="{CBC44C1F-469D-4500-A5B0-43D83033091F}" presName="root2" presStyleCnt="0"/>
      <dgm:spPr/>
    </dgm:pt>
    <dgm:pt modelId="{7EB2C50E-AC75-453A-9E0C-E2D3191A7233}" type="pres">
      <dgm:prSet presAssocID="{CBC44C1F-469D-4500-A5B0-43D83033091F}" presName="LevelTwoTextNode" presStyleLbl="node4" presStyleIdx="0" presStyleCnt="1" custScaleX="183842" custScaleY="260814">
        <dgm:presLayoutVars>
          <dgm:chPref val="3"/>
        </dgm:presLayoutVars>
      </dgm:prSet>
      <dgm:spPr/>
    </dgm:pt>
    <dgm:pt modelId="{AC16A3A1-7B46-4E70-A766-070A5F2939E4}" type="pres">
      <dgm:prSet presAssocID="{CBC44C1F-469D-4500-A5B0-43D83033091F}" presName="level3hierChild" presStyleCnt="0"/>
      <dgm:spPr/>
    </dgm:pt>
  </dgm:ptLst>
  <dgm:cxnLst>
    <dgm:cxn modelId="{7C54360F-FFF6-492A-A645-C87A183B86A1}" type="presOf" srcId="{83BF208E-3D29-4CB9-AF82-A81556012236}" destId="{7EC9F9A3-2F88-4755-ADBB-282E34F5704B}" srcOrd="0" destOrd="0" presId="urn:microsoft.com/office/officeart/2005/8/layout/hierarchy2"/>
    <dgm:cxn modelId="{A45C3F1B-AB90-4C04-859C-4401D4B1AAD5}" type="presOf" srcId="{83BF208E-3D29-4CB9-AF82-A81556012236}" destId="{62DAFF42-5159-4A40-B2BC-DE47A89A28D4}" srcOrd="1"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4F7CCE34-2F13-42F8-8A45-572507B50198}" type="presOf" srcId="{07DB70CA-8137-48FD-B6DF-2F40637D2A15}" destId="{D58A4932-560D-441E-8E1B-BD2FB25B3982}" srcOrd="1"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3EF1626A-685D-49EA-B31D-9C8A8EF28315}" type="presOf" srcId="{06C710B9-8BC4-4C98-8E6F-9A769011DF0D}" destId="{CA79D929-B05E-4BE8-AB92-F5FC3B85CB30}" srcOrd="1"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5C772A59-C6B0-4497-948F-E281CC8D89E5}" type="presOf" srcId="{9D62DA25-4B8C-4BF3-851A-8866D26BD750}" destId="{094E5CDF-2622-4C95-AC6D-341A53AA7A7C}" srcOrd="0" destOrd="0" presId="urn:microsoft.com/office/officeart/2005/8/layout/hierarchy2"/>
    <dgm:cxn modelId="{7C8FB45A-6A23-4B9A-8210-A469522AFF86}" type="presOf" srcId="{06C710B9-8BC4-4C98-8E6F-9A769011DF0D}" destId="{28F82651-6258-4321-8AC7-BF8234C03FA1}" srcOrd="0" destOrd="0" presId="urn:microsoft.com/office/officeart/2005/8/layout/hierarchy2"/>
    <dgm:cxn modelId="{B925428A-52D1-432E-8679-5391BA27F9DA}" srcId="{D1B68B29-D35D-4E15-B26E-D50107FC4115}" destId="{4DC8A099-6329-4F4B-9F3F-80C135CA4396}" srcOrd="0" destOrd="0" parTransId="{07DB70CA-8137-48FD-B6DF-2F40637D2A15}" sibTransId="{A1129C4C-8F5F-48F3-97DF-B9A50D884FD4}"/>
    <dgm:cxn modelId="{440AF394-FB21-416D-B2A8-79FCD93F7112}" srcId="{4DC8A099-6329-4F4B-9F3F-80C135CA4396}" destId="{CBC44C1F-469D-4500-A5B0-43D83033091F}" srcOrd="0" destOrd="0" parTransId="{83BF208E-3D29-4CB9-AF82-A81556012236}" sibTransId="{03F9000B-A9E4-4C7F-85D3-D9BE84581B13}"/>
    <dgm:cxn modelId="{42BE9C97-C044-46D4-8BEE-B7761A7D83A0}" type="presOf" srcId="{07DB70CA-8137-48FD-B6DF-2F40637D2A15}" destId="{2CD64A7C-639C-42D5-B93D-56A6C8D696EC}" srcOrd="0" destOrd="0" presId="urn:microsoft.com/office/officeart/2005/8/layout/hierarchy2"/>
    <dgm:cxn modelId="{335BB2B0-70C8-4ECC-8DD1-9BF912CACBB0}" type="presOf" srcId="{D1B68B29-D35D-4E15-B26E-D50107FC4115}" destId="{A25218BA-4D9A-4104-A758-512E4D56EC44}" srcOrd="0" destOrd="0" presId="urn:microsoft.com/office/officeart/2005/8/layout/hierarchy2"/>
    <dgm:cxn modelId="{BFF431CD-ED05-495C-ABA9-82B043F6ECBA}" type="presOf" srcId="{CBC44C1F-469D-4500-A5B0-43D83033091F}" destId="{7EB2C50E-AC75-453A-9E0C-E2D3191A7233}" srcOrd="0" destOrd="0" presId="urn:microsoft.com/office/officeart/2005/8/layout/hierarchy2"/>
    <dgm:cxn modelId="{9445D1DE-18C7-4DB0-9AFA-431DE418736F}" type="presOf" srcId="{4DC8A099-6329-4F4B-9F3F-80C135CA4396}" destId="{4E40AFA1-ED71-4715-B635-C8787028E562}" srcOrd="0" destOrd="0" presId="urn:microsoft.com/office/officeart/2005/8/layout/hierarchy2"/>
    <dgm:cxn modelId="{A5699BF2-C922-476F-9E8D-A878A7039F40}" type="presParOf" srcId="{B396698D-30AC-4A6A-9F5C-0D3FD0965BA3}" destId="{376FC179-258A-487B-A291-A36AEA18C62A}" srcOrd="0" destOrd="0" presId="urn:microsoft.com/office/officeart/2005/8/layout/hierarchy2"/>
    <dgm:cxn modelId="{D5333D9B-5A67-423A-A29B-F3A533A8A93D}" type="presParOf" srcId="{376FC179-258A-487B-A291-A36AEA18C62A}" destId="{094E5CDF-2622-4C95-AC6D-341A53AA7A7C}" srcOrd="0" destOrd="0" presId="urn:microsoft.com/office/officeart/2005/8/layout/hierarchy2"/>
    <dgm:cxn modelId="{0F632E3A-FB16-4168-A5D0-4172F33191AC}" type="presParOf" srcId="{376FC179-258A-487B-A291-A36AEA18C62A}" destId="{B8C9C747-C68B-4AD7-B95C-16252180F97C}" srcOrd="1" destOrd="0" presId="urn:microsoft.com/office/officeart/2005/8/layout/hierarchy2"/>
    <dgm:cxn modelId="{E6145A47-61DF-4BC6-A085-82267A7D0E84}" type="presParOf" srcId="{B8C9C747-C68B-4AD7-B95C-16252180F97C}" destId="{28F82651-6258-4321-8AC7-BF8234C03FA1}" srcOrd="0" destOrd="0" presId="urn:microsoft.com/office/officeart/2005/8/layout/hierarchy2"/>
    <dgm:cxn modelId="{7EB62949-201A-4641-9B9F-37CC0D19079B}" type="presParOf" srcId="{28F82651-6258-4321-8AC7-BF8234C03FA1}" destId="{CA79D929-B05E-4BE8-AB92-F5FC3B85CB30}" srcOrd="0" destOrd="0" presId="urn:microsoft.com/office/officeart/2005/8/layout/hierarchy2"/>
    <dgm:cxn modelId="{B0B27866-4673-4D76-B9A5-63ED9FB3655A}" type="presParOf" srcId="{B8C9C747-C68B-4AD7-B95C-16252180F97C}" destId="{1EC4FFAA-0428-4D5C-8D56-F8C58C647C1B}" srcOrd="1" destOrd="0" presId="urn:microsoft.com/office/officeart/2005/8/layout/hierarchy2"/>
    <dgm:cxn modelId="{8CF70E42-8EFB-4D9D-A2B2-A9B7ED81AA29}" type="presParOf" srcId="{1EC4FFAA-0428-4D5C-8D56-F8C58C647C1B}" destId="{A25218BA-4D9A-4104-A758-512E4D56EC44}" srcOrd="0" destOrd="0" presId="urn:microsoft.com/office/officeart/2005/8/layout/hierarchy2"/>
    <dgm:cxn modelId="{574AEB41-DA35-420F-8583-AFD6B21F77D7}" type="presParOf" srcId="{1EC4FFAA-0428-4D5C-8D56-F8C58C647C1B}" destId="{B0C7147D-5638-4C9E-BEC7-325EAAFAA3C0}" srcOrd="1" destOrd="0" presId="urn:microsoft.com/office/officeart/2005/8/layout/hierarchy2"/>
    <dgm:cxn modelId="{3F644F43-A3FC-49B2-9155-270F947DAB79}" type="presParOf" srcId="{B0C7147D-5638-4C9E-BEC7-325EAAFAA3C0}" destId="{2CD64A7C-639C-42D5-B93D-56A6C8D696EC}" srcOrd="0" destOrd="0" presId="urn:microsoft.com/office/officeart/2005/8/layout/hierarchy2"/>
    <dgm:cxn modelId="{3FFD4E94-D8B0-4D3A-BF4B-48DE8B7D28A3}" type="presParOf" srcId="{2CD64A7C-639C-42D5-B93D-56A6C8D696EC}" destId="{D58A4932-560D-441E-8E1B-BD2FB25B3982}" srcOrd="0" destOrd="0" presId="urn:microsoft.com/office/officeart/2005/8/layout/hierarchy2"/>
    <dgm:cxn modelId="{120E234C-5466-4FAC-8960-4C72C37FFAE3}" type="presParOf" srcId="{B0C7147D-5638-4C9E-BEC7-325EAAFAA3C0}" destId="{84B4D310-110C-4431-892F-0538A51B23A8}" srcOrd="1" destOrd="0" presId="urn:microsoft.com/office/officeart/2005/8/layout/hierarchy2"/>
    <dgm:cxn modelId="{A274F4E6-D95C-44C5-9D2B-59AB80BBC141}" type="presParOf" srcId="{84B4D310-110C-4431-892F-0538A51B23A8}" destId="{4E40AFA1-ED71-4715-B635-C8787028E562}" srcOrd="0" destOrd="0" presId="urn:microsoft.com/office/officeart/2005/8/layout/hierarchy2"/>
    <dgm:cxn modelId="{AF1FC4B1-50F4-4FB4-88F1-713EDFC1CBBF}" type="presParOf" srcId="{84B4D310-110C-4431-892F-0538A51B23A8}" destId="{90FE1445-0800-460E-88D8-2C47F71E3086}" srcOrd="1" destOrd="0" presId="urn:microsoft.com/office/officeart/2005/8/layout/hierarchy2"/>
    <dgm:cxn modelId="{ADB06AC1-7EA3-41D6-9077-66C441C7C5A4}" type="presParOf" srcId="{90FE1445-0800-460E-88D8-2C47F71E3086}" destId="{7EC9F9A3-2F88-4755-ADBB-282E34F5704B}" srcOrd="0" destOrd="0" presId="urn:microsoft.com/office/officeart/2005/8/layout/hierarchy2"/>
    <dgm:cxn modelId="{B678E9FE-70A8-4906-B41C-1FCB6D7BE974}" type="presParOf" srcId="{7EC9F9A3-2F88-4755-ADBB-282E34F5704B}" destId="{62DAFF42-5159-4A40-B2BC-DE47A89A28D4}" srcOrd="0" destOrd="0" presId="urn:microsoft.com/office/officeart/2005/8/layout/hierarchy2"/>
    <dgm:cxn modelId="{86BF7188-A5FE-41E0-9917-0C01BC155EE0}" type="presParOf" srcId="{90FE1445-0800-460E-88D8-2C47F71E3086}" destId="{DC7D1111-5D8B-42A1-A244-57DE1E282BC5}" srcOrd="1" destOrd="0" presId="urn:microsoft.com/office/officeart/2005/8/layout/hierarchy2"/>
    <dgm:cxn modelId="{09200474-6321-4AA2-8358-E50FA1C43501}" type="presParOf" srcId="{DC7D1111-5D8B-42A1-A244-57DE1E282BC5}" destId="{7EB2C50E-AC75-453A-9E0C-E2D3191A7233}" srcOrd="0" destOrd="0" presId="urn:microsoft.com/office/officeart/2005/8/layout/hierarchy2"/>
    <dgm:cxn modelId="{2A6AAB1E-FE56-499F-AB7B-7D1371B1A163}" type="presParOf" srcId="{DC7D1111-5D8B-42A1-A244-57DE1E282BC5}" destId="{AC16A3A1-7B46-4E70-A766-070A5F2939E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Fütterung</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71CF013F-E7B9-4EDD-A957-B51B36232D69}">
      <dgm:prSet custT="1"/>
      <dgm:spPr/>
      <dgm:t>
        <a:bodyPr/>
        <a:lstStyle/>
        <a:p>
          <a:r>
            <a:rPr lang="de-DE" sz="1800" b="1" dirty="0"/>
            <a:t>Laktation</a:t>
          </a:r>
        </a:p>
      </dgm:t>
    </dgm:pt>
    <dgm:pt modelId="{A2F261BF-F733-4D7E-813E-312D6C1DF8C6}" type="sibTrans" cxnId="{D1F652EA-5980-4C0F-827B-5C70CEF6A62D}">
      <dgm:prSet/>
      <dgm:spPr/>
      <dgm:t>
        <a:bodyPr/>
        <a:lstStyle/>
        <a:p>
          <a:endParaRPr lang="de-DE"/>
        </a:p>
      </dgm:t>
    </dgm:pt>
    <dgm:pt modelId="{D1F9A8F2-0E36-4834-93E4-285F934C9CF9}" type="parTrans" cxnId="{D1F652EA-5980-4C0F-827B-5C70CEF6A62D}">
      <dgm:prSet/>
      <dgm:spPr/>
      <dgm:t>
        <a:bodyPr/>
        <a:lstStyle/>
        <a:p>
          <a:endParaRPr lang="de-DE"/>
        </a:p>
      </dgm:t>
    </dgm:pt>
    <dgm:pt modelId="{CBC44C1F-469D-4500-A5B0-43D83033091F}">
      <dgm:prSet custT="1"/>
      <dgm:spPr/>
      <dgm:t>
        <a:bodyPr/>
        <a:lstStyle/>
        <a:p>
          <a:pPr algn="l"/>
          <a:r>
            <a:rPr lang="de-DE" sz="1600" b="1" dirty="0">
              <a:latin typeface="+mn-lt"/>
            </a:rPr>
            <a:t>Ziel: 	geringstmöglicher Gewichtsverlust</a:t>
          </a:r>
        </a:p>
        <a:p>
          <a:pPr algn="l"/>
          <a:r>
            <a:rPr lang="de-DE" sz="1600" b="1" dirty="0">
              <a:latin typeface="+mn-lt"/>
            </a:rPr>
            <a:t>	→ bestmögliche Kondition nach Absetzen </a:t>
          </a:r>
        </a:p>
        <a:p>
          <a:pPr algn="l"/>
          <a:r>
            <a:rPr lang="de-DE" sz="1600" b="1" dirty="0">
              <a:latin typeface="+mn-lt"/>
            </a:rPr>
            <a:t>	</a:t>
          </a:r>
          <a:r>
            <a:rPr lang="de-DE" sz="1600" b="1" dirty="0">
              <a:latin typeface="+mn-lt"/>
              <a:cs typeface="Calibri" panose="020F0502020204030204" pitchFamily="34" charset="0"/>
            </a:rPr>
            <a:t>→ </a:t>
          </a:r>
          <a:r>
            <a:rPr lang="de-DE" sz="1600" b="1" dirty="0">
              <a:latin typeface="+mn-lt"/>
            </a:rPr>
            <a:t>BCS 2,5-3</a:t>
          </a:r>
        </a:p>
        <a:p>
          <a:pPr algn="l"/>
          <a:endParaRPr lang="de-DE" sz="1600" b="1" dirty="0">
            <a:latin typeface="+mn-lt"/>
          </a:endParaRPr>
        </a:p>
        <a:p>
          <a:pPr algn="l"/>
          <a:r>
            <a:rPr lang="de-DE" sz="1600" b="1" dirty="0">
              <a:latin typeface="+mn-lt"/>
            </a:rPr>
            <a:t>Durchführung: langsames Anfüttern bis zur ad libitum Fütterung</a:t>
          </a:r>
        </a:p>
      </dgm:t>
    </dgm:pt>
    <dgm:pt modelId="{83BF208E-3D29-4CB9-AF82-A81556012236}" type="parTrans" cxnId="{440AF394-FB21-416D-B2A8-79FCD93F7112}">
      <dgm:prSet/>
      <dgm:spPr/>
      <dgm:t>
        <a:bodyPr/>
        <a:lstStyle/>
        <a:p>
          <a:endParaRPr lang="de-DE"/>
        </a:p>
      </dgm:t>
    </dgm:pt>
    <dgm:pt modelId="{03F9000B-A9E4-4C7F-85D3-D9BE84581B13}" type="sibTrans" cxnId="{440AF394-FB21-416D-B2A8-79FCD93F7112}">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62607" custScaleY="47968" custLinFactNeighborX="-380" custLinFactNeighborY="-41949">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69237" custScaleY="54325" custLinFactNeighborX="-23201" custLinFactNeighborY="-41766">
        <dgm:presLayoutVars>
          <dgm:chPref val="3"/>
        </dgm:presLayoutVars>
      </dgm:prSet>
      <dgm:spPr/>
    </dgm:pt>
    <dgm:pt modelId="{B0C7147D-5638-4C9E-BEC7-325EAAFAA3C0}" type="pres">
      <dgm:prSet presAssocID="{D1B68B29-D35D-4E15-B26E-D50107FC4115}" presName="level3hierChild" presStyleCnt="0"/>
      <dgm:spPr/>
    </dgm:pt>
    <dgm:pt modelId="{D033F250-2E9B-4DEB-AC4F-294B477BFEA6}" type="pres">
      <dgm:prSet presAssocID="{D1F9A8F2-0E36-4834-93E4-285F934C9CF9}" presName="conn2-1" presStyleLbl="parChTrans1D3" presStyleIdx="0" presStyleCnt="1"/>
      <dgm:spPr/>
    </dgm:pt>
    <dgm:pt modelId="{421037A2-A7F6-4B83-886A-0CF95A78D505}" type="pres">
      <dgm:prSet presAssocID="{D1F9A8F2-0E36-4834-93E4-285F934C9CF9}" presName="connTx" presStyleLbl="parChTrans1D3" presStyleIdx="0" presStyleCnt="1"/>
      <dgm:spPr/>
    </dgm:pt>
    <dgm:pt modelId="{CF98FF1C-B8FA-4063-B38F-2A5749678C99}" type="pres">
      <dgm:prSet presAssocID="{71CF013F-E7B9-4EDD-A957-B51B36232D69}" presName="root2" presStyleCnt="0"/>
      <dgm:spPr/>
    </dgm:pt>
    <dgm:pt modelId="{04D0DAED-9B7F-4207-8DF1-2B65AFE0E156}" type="pres">
      <dgm:prSet presAssocID="{71CF013F-E7B9-4EDD-A957-B51B36232D69}" presName="LevelTwoTextNode" presStyleLbl="node3" presStyleIdx="0" presStyleCnt="1" custScaleX="53820" custScaleY="52361" custLinFactNeighborX="-36567" custLinFactNeighborY="-40483">
        <dgm:presLayoutVars>
          <dgm:chPref val="3"/>
        </dgm:presLayoutVars>
      </dgm:prSet>
      <dgm:spPr/>
    </dgm:pt>
    <dgm:pt modelId="{B5AD23E2-9DCE-4CF7-B957-47DBCFF74F08}" type="pres">
      <dgm:prSet presAssocID="{71CF013F-E7B9-4EDD-A957-B51B36232D69}" presName="level3hierChild" presStyleCnt="0"/>
      <dgm:spPr/>
    </dgm:pt>
    <dgm:pt modelId="{7EC9F9A3-2F88-4755-ADBB-282E34F5704B}" type="pres">
      <dgm:prSet presAssocID="{83BF208E-3D29-4CB9-AF82-A81556012236}" presName="conn2-1" presStyleLbl="parChTrans1D4" presStyleIdx="0" presStyleCnt="1"/>
      <dgm:spPr/>
    </dgm:pt>
    <dgm:pt modelId="{62DAFF42-5159-4A40-B2BC-DE47A89A28D4}" type="pres">
      <dgm:prSet presAssocID="{83BF208E-3D29-4CB9-AF82-A81556012236}" presName="connTx" presStyleLbl="parChTrans1D4" presStyleIdx="0" presStyleCnt="1"/>
      <dgm:spPr/>
    </dgm:pt>
    <dgm:pt modelId="{DC7D1111-5D8B-42A1-A244-57DE1E282BC5}" type="pres">
      <dgm:prSet presAssocID="{CBC44C1F-469D-4500-A5B0-43D83033091F}" presName="root2" presStyleCnt="0"/>
      <dgm:spPr/>
    </dgm:pt>
    <dgm:pt modelId="{7EB2C50E-AC75-453A-9E0C-E2D3191A7233}" type="pres">
      <dgm:prSet presAssocID="{CBC44C1F-469D-4500-A5B0-43D83033091F}" presName="LevelTwoTextNode" presStyleLbl="node4" presStyleIdx="0" presStyleCnt="1" custScaleX="287356" custScaleY="231841" custLinFactNeighborX="-16826" custLinFactNeighborY="275">
        <dgm:presLayoutVars>
          <dgm:chPref val="3"/>
        </dgm:presLayoutVars>
      </dgm:prSet>
      <dgm:spPr/>
    </dgm:pt>
    <dgm:pt modelId="{AC16A3A1-7B46-4E70-A766-070A5F2939E4}" type="pres">
      <dgm:prSet presAssocID="{CBC44C1F-469D-4500-A5B0-43D83033091F}" presName="level3hierChild" presStyleCnt="0"/>
      <dgm:spPr/>
    </dgm:pt>
  </dgm:ptLst>
  <dgm:cxnLst>
    <dgm:cxn modelId="{FCABF019-87DA-422B-BC6F-992A44B63209}" type="presOf" srcId="{D1F9A8F2-0E36-4834-93E4-285F934C9CF9}" destId="{D033F250-2E9B-4DEB-AC4F-294B477BFEA6}" srcOrd="0" destOrd="0" presId="urn:microsoft.com/office/officeart/2005/8/layout/hierarchy2"/>
    <dgm:cxn modelId="{3EF0521E-4D10-469A-993F-E276A33A3F71}" type="presOf" srcId="{83BF208E-3D29-4CB9-AF82-A81556012236}" destId="{7EC9F9A3-2F88-4755-ADBB-282E34F5704B}" srcOrd="0" destOrd="0" presId="urn:microsoft.com/office/officeart/2005/8/layout/hierarchy2"/>
    <dgm:cxn modelId="{6502C721-54FB-40EB-9D69-0723E12362E5}" type="presOf" srcId="{71CF013F-E7B9-4EDD-A957-B51B36232D69}" destId="{04D0DAED-9B7F-4207-8DF1-2B65AFE0E156}" srcOrd="0"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1D81904C-C04D-4FA4-A18F-7991EFEC1484}" type="presOf" srcId="{CBC44C1F-469D-4500-A5B0-43D83033091F}" destId="{7EB2C50E-AC75-453A-9E0C-E2D3191A7233}" srcOrd="0"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1D362C79-351B-45B6-8B59-E7914DDDA66B}" type="presOf" srcId="{06C710B9-8BC4-4C98-8E6F-9A769011DF0D}" destId="{28F82651-6258-4321-8AC7-BF8234C03FA1}" srcOrd="0" destOrd="0" presId="urn:microsoft.com/office/officeart/2005/8/layout/hierarchy2"/>
    <dgm:cxn modelId="{B5214F7E-E099-404D-8597-DA929D07D641}" type="presOf" srcId="{9D62DA25-4B8C-4BF3-851A-8866D26BD750}" destId="{094E5CDF-2622-4C95-AC6D-341A53AA7A7C}" srcOrd="0" destOrd="0" presId="urn:microsoft.com/office/officeart/2005/8/layout/hierarchy2"/>
    <dgm:cxn modelId="{440AF394-FB21-416D-B2A8-79FCD93F7112}" srcId="{71CF013F-E7B9-4EDD-A957-B51B36232D69}" destId="{CBC44C1F-469D-4500-A5B0-43D83033091F}" srcOrd="0" destOrd="0" parTransId="{83BF208E-3D29-4CB9-AF82-A81556012236}" sibTransId="{03F9000B-A9E4-4C7F-85D3-D9BE84581B13}"/>
    <dgm:cxn modelId="{0EBC799A-FB1F-4B66-B7B8-C6E4A483DB36}" type="presOf" srcId="{83BF208E-3D29-4CB9-AF82-A81556012236}" destId="{62DAFF42-5159-4A40-B2BC-DE47A89A28D4}" srcOrd="1" destOrd="0" presId="urn:microsoft.com/office/officeart/2005/8/layout/hierarchy2"/>
    <dgm:cxn modelId="{0AF263A9-FE4D-4AB9-9C27-4ADB7759A23E}" type="presOf" srcId="{D1F9A8F2-0E36-4834-93E4-285F934C9CF9}" destId="{421037A2-A7F6-4B83-886A-0CF95A78D505}" srcOrd="1" destOrd="0" presId="urn:microsoft.com/office/officeart/2005/8/layout/hierarchy2"/>
    <dgm:cxn modelId="{35B8A1C3-DD34-494B-B8D2-345EC856A76C}" type="presOf" srcId="{06C710B9-8BC4-4C98-8E6F-9A769011DF0D}" destId="{CA79D929-B05E-4BE8-AB92-F5FC3B85CB30}" srcOrd="1" destOrd="0" presId="urn:microsoft.com/office/officeart/2005/8/layout/hierarchy2"/>
    <dgm:cxn modelId="{D1F652EA-5980-4C0F-827B-5C70CEF6A62D}" srcId="{D1B68B29-D35D-4E15-B26E-D50107FC4115}" destId="{71CF013F-E7B9-4EDD-A957-B51B36232D69}" srcOrd="0" destOrd="0" parTransId="{D1F9A8F2-0E36-4834-93E4-285F934C9CF9}" sibTransId="{A2F261BF-F733-4D7E-813E-312D6C1DF8C6}"/>
    <dgm:cxn modelId="{0C1419FE-706A-42DC-A498-35E3FDF0A9B4}" type="presOf" srcId="{D1B68B29-D35D-4E15-B26E-D50107FC4115}" destId="{A25218BA-4D9A-4104-A758-512E4D56EC44}" srcOrd="0" destOrd="0" presId="urn:microsoft.com/office/officeart/2005/8/layout/hierarchy2"/>
    <dgm:cxn modelId="{CCEFC763-CB7F-43A5-AF4B-77E36A998905}" type="presParOf" srcId="{B396698D-30AC-4A6A-9F5C-0D3FD0965BA3}" destId="{376FC179-258A-487B-A291-A36AEA18C62A}" srcOrd="0" destOrd="0" presId="urn:microsoft.com/office/officeart/2005/8/layout/hierarchy2"/>
    <dgm:cxn modelId="{90BB9E79-AB08-4432-8582-F105E217CC14}" type="presParOf" srcId="{376FC179-258A-487B-A291-A36AEA18C62A}" destId="{094E5CDF-2622-4C95-AC6D-341A53AA7A7C}" srcOrd="0" destOrd="0" presId="urn:microsoft.com/office/officeart/2005/8/layout/hierarchy2"/>
    <dgm:cxn modelId="{21B60706-C6EB-4B6D-9FCE-D0A7663460D1}" type="presParOf" srcId="{376FC179-258A-487B-A291-A36AEA18C62A}" destId="{B8C9C747-C68B-4AD7-B95C-16252180F97C}" srcOrd="1" destOrd="0" presId="urn:microsoft.com/office/officeart/2005/8/layout/hierarchy2"/>
    <dgm:cxn modelId="{9C0EDB31-360C-4B47-84E8-75726A89BF2A}" type="presParOf" srcId="{B8C9C747-C68B-4AD7-B95C-16252180F97C}" destId="{28F82651-6258-4321-8AC7-BF8234C03FA1}" srcOrd="0" destOrd="0" presId="urn:microsoft.com/office/officeart/2005/8/layout/hierarchy2"/>
    <dgm:cxn modelId="{4286F138-C023-4C85-BA62-5FCDB5091209}" type="presParOf" srcId="{28F82651-6258-4321-8AC7-BF8234C03FA1}" destId="{CA79D929-B05E-4BE8-AB92-F5FC3B85CB30}" srcOrd="0" destOrd="0" presId="urn:microsoft.com/office/officeart/2005/8/layout/hierarchy2"/>
    <dgm:cxn modelId="{F34FA7E7-52E1-46E5-B5C7-34C7604B76E0}" type="presParOf" srcId="{B8C9C747-C68B-4AD7-B95C-16252180F97C}" destId="{1EC4FFAA-0428-4D5C-8D56-F8C58C647C1B}" srcOrd="1" destOrd="0" presId="urn:microsoft.com/office/officeart/2005/8/layout/hierarchy2"/>
    <dgm:cxn modelId="{DBF0782E-EBCF-4296-8913-0F87E874E887}" type="presParOf" srcId="{1EC4FFAA-0428-4D5C-8D56-F8C58C647C1B}" destId="{A25218BA-4D9A-4104-A758-512E4D56EC44}" srcOrd="0" destOrd="0" presId="urn:microsoft.com/office/officeart/2005/8/layout/hierarchy2"/>
    <dgm:cxn modelId="{54C007A6-5F3A-49FF-9E8F-3645E3009961}" type="presParOf" srcId="{1EC4FFAA-0428-4D5C-8D56-F8C58C647C1B}" destId="{B0C7147D-5638-4C9E-BEC7-325EAAFAA3C0}" srcOrd="1" destOrd="0" presId="urn:microsoft.com/office/officeart/2005/8/layout/hierarchy2"/>
    <dgm:cxn modelId="{8A88DA26-7BEB-47B8-9E44-C14938FCAF26}" type="presParOf" srcId="{B0C7147D-5638-4C9E-BEC7-325EAAFAA3C0}" destId="{D033F250-2E9B-4DEB-AC4F-294B477BFEA6}" srcOrd="0" destOrd="0" presId="urn:microsoft.com/office/officeart/2005/8/layout/hierarchy2"/>
    <dgm:cxn modelId="{CDEA1563-E079-45BE-9E37-B7DF2828F501}" type="presParOf" srcId="{D033F250-2E9B-4DEB-AC4F-294B477BFEA6}" destId="{421037A2-A7F6-4B83-886A-0CF95A78D505}" srcOrd="0" destOrd="0" presId="urn:microsoft.com/office/officeart/2005/8/layout/hierarchy2"/>
    <dgm:cxn modelId="{7E46E9FD-FB99-4AA8-B0EC-D1D567033978}" type="presParOf" srcId="{B0C7147D-5638-4C9E-BEC7-325EAAFAA3C0}" destId="{CF98FF1C-B8FA-4063-B38F-2A5749678C99}" srcOrd="1" destOrd="0" presId="urn:microsoft.com/office/officeart/2005/8/layout/hierarchy2"/>
    <dgm:cxn modelId="{D64F57BD-8021-49CE-BDEF-8A6662482A2F}" type="presParOf" srcId="{CF98FF1C-B8FA-4063-B38F-2A5749678C99}" destId="{04D0DAED-9B7F-4207-8DF1-2B65AFE0E156}" srcOrd="0" destOrd="0" presId="urn:microsoft.com/office/officeart/2005/8/layout/hierarchy2"/>
    <dgm:cxn modelId="{CDFA8BD8-1975-43A5-AF12-3536B5F30485}" type="presParOf" srcId="{CF98FF1C-B8FA-4063-B38F-2A5749678C99}" destId="{B5AD23E2-9DCE-4CF7-B957-47DBCFF74F08}" srcOrd="1" destOrd="0" presId="urn:microsoft.com/office/officeart/2005/8/layout/hierarchy2"/>
    <dgm:cxn modelId="{6A201D6D-DF32-4101-8098-E1082B29490B}" type="presParOf" srcId="{B5AD23E2-9DCE-4CF7-B957-47DBCFF74F08}" destId="{7EC9F9A3-2F88-4755-ADBB-282E34F5704B}" srcOrd="0" destOrd="0" presId="urn:microsoft.com/office/officeart/2005/8/layout/hierarchy2"/>
    <dgm:cxn modelId="{302A2999-62FC-4558-A829-98D77A498B5A}" type="presParOf" srcId="{7EC9F9A3-2F88-4755-ADBB-282E34F5704B}" destId="{62DAFF42-5159-4A40-B2BC-DE47A89A28D4}" srcOrd="0" destOrd="0" presId="urn:microsoft.com/office/officeart/2005/8/layout/hierarchy2"/>
    <dgm:cxn modelId="{637AD767-3544-4270-BBBB-BE8D2B477227}" type="presParOf" srcId="{B5AD23E2-9DCE-4CF7-B957-47DBCFF74F08}" destId="{DC7D1111-5D8B-42A1-A244-57DE1E282BC5}" srcOrd="1" destOrd="0" presId="urn:microsoft.com/office/officeart/2005/8/layout/hierarchy2"/>
    <dgm:cxn modelId="{99807770-61D0-459C-A5CF-2E93F7730FFD}" type="presParOf" srcId="{DC7D1111-5D8B-42A1-A244-57DE1E282BC5}" destId="{7EB2C50E-AC75-453A-9E0C-E2D3191A7233}" srcOrd="0" destOrd="0" presId="urn:microsoft.com/office/officeart/2005/8/layout/hierarchy2"/>
    <dgm:cxn modelId="{CBD4F561-7BEF-4008-AC3A-702F0DCC056A}" type="presParOf" srcId="{DC7D1111-5D8B-42A1-A244-57DE1E282BC5}" destId="{AC16A3A1-7B46-4E70-A766-070A5F2939E4}"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Fütterung</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90CD5FC0-2827-442C-862D-9A23A7C933EB}">
      <dgm:prSet custT="1"/>
      <dgm:spPr/>
      <dgm:t>
        <a:bodyPr/>
        <a:lstStyle/>
        <a:p>
          <a:r>
            <a:rPr lang="de-DE" sz="1800" b="1" dirty="0"/>
            <a:t> Belegen</a:t>
          </a:r>
        </a:p>
      </dgm:t>
    </dgm:pt>
    <dgm:pt modelId="{1EC44478-021D-46BE-A081-DEF4BBA10F27}" type="sibTrans" cxnId="{364F538F-ABA1-44FB-A68C-837CDE0D9593}">
      <dgm:prSet/>
      <dgm:spPr/>
      <dgm:t>
        <a:bodyPr/>
        <a:lstStyle/>
        <a:p>
          <a:endParaRPr lang="de-DE"/>
        </a:p>
      </dgm:t>
    </dgm:pt>
    <dgm:pt modelId="{CA04FA68-BF02-4D25-9F66-5C2FFDAF5FE9}" type="parTrans" cxnId="{364F538F-ABA1-44FB-A68C-837CDE0D9593}">
      <dgm:prSet/>
      <dgm:spPr/>
      <dgm:t>
        <a:bodyPr/>
        <a:lstStyle/>
        <a:p>
          <a:endParaRPr lang="de-DE"/>
        </a:p>
      </dgm:t>
    </dgm:pt>
    <dgm:pt modelId="{CBC44C1F-469D-4500-A5B0-43D83033091F}">
      <dgm:prSet custT="1"/>
      <dgm:spPr/>
      <dgm:t>
        <a:bodyPr/>
        <a:lstStyle/>
        <a:p>
          <a:pPr algn="l"/>
          <a:r>
            <a:rPr lang="de-DE" sz="1600" b="1" dirty="0"/>
            <a:t>Ziel: 	</a:t>
          </a:r>
          <a:r>
            <a:rPr lang="de-DE" sz="1600" b="1" u="sng" dirty="0"/>
            <a:t>Altsauen</a:t>
          </a:r>
        </a:p>
        <a:p>
          <a:pPr algn="l"/>
          <a:r>
            <a:rPr lang="de-DE" sz="1600" b="1" dirty="0"/>
            <a:t>	→ schneller Wechsel im Hormonhaushalt </a:t>
          </a:r>
        </a:p>
        <a:p>
          <a:pPr algn="l"/>
          <a:r>
            <a:rPr lang="de-DE" sz="1600" b="1" dirty="0"/>
            <a:t>	= von Prolaktin-Ausschüttung durch Säugen 	der Ferkel zur Ausschüttung der 	Geschlechtshormone (GnRH, LH, FSH)</a:t>
          </a:r>
        </a:p>
        <a:p>
          <a:pPr algn="l"/>
          <a:r>
            <a:rPr lang="de-DE" sz="1600" b="1" dirty="0"/>
            <a:t>	</a:t>
          </a:r>
        </a:p>
        <a:p>
          <a:pPr algn="l"/>
          <a:r>
            <a:rPr lang="de-DE" sz="1600" b="1" u="none" dirty="0"/>
            <a:t>	</a:t>
          </a:r>
          <a:r>
            <a:rPr lang="de-DE" sz="1600" b="1" u="sng" dirty="0"/>
            <a:t>Jungsauen</a:t>
          </a:r>
        </a:p>
        <a:p>
          <a:pPr algn="l"/>
          <a:r>
            <a:rPr lang="de-DE" sz="1600" b="1" dirty="0"/>
            <a:t>	→ zusätzliche Stimulation der Ausschüttung 	von Geschlechtshormonen</a:t>
          </a:r>
        </a:p>
      </dgm:t>
    </dgm:pt>
    <dgm:pt modelId="{83BF208E-3D29-4CB9-AF82-A81556012236}" type="parTrans" cxnId="{440AF394-FB21-416D-B2A8-79FCD93F7112}">
      <dgm:prSet/>
      <dgm:spPr/>
      <dgm:t>
        <a:bodyPr/>
        <a:lstStyle/>
        <a:p>
          <a:endParaRPr lang="de-DE"/>
        </a:p>
      </dgm:t>
    </dgm:pt>
    <dgm:pt modelId="{03F9000B-A9E4-4C7F-85D3-D9BE84581B13}" type="sibTrans" cxnId="{440AF394-FB21-416D-B2A8-79FCD93F7112}">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48692" custScaleY="52765" custLinFactNeighborX="14841" custLinFactNeighborY="-52145">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64622" custScaleY="52075" custLinFactNeighborX="-6936" custLinFactNeighborY="-52490">
        <dgm:presLayoutVars>
          <dgm:chPref val="3"/>
        </dgm:presLayoutVars>
      </dgm:prSet>
      <dgm:spPr/>
    </dgm:pt>
    <dgm:pt modelId="{B0C7147D-5638-4C9E-BEC7-325EAAFAA3C0}" type="pres">
      <dgm:prSet presAssocID="{D1B68B29-D35D-4E15-B26E-D50107FC4115}" presName="level3hierChild" presStyleCnt="0"/>
      <dgm:spPr/>
    </dgm:pt>
    <dgm:pt modelId="{2557E048-553A-4E6D-92EC-18512900DA17}" type="pres">
      <dgm:prSet presAssocID="{CA04FA68-BF02-4D25-9F66-5C2FFDAF5FE9}" presName="conn2-1" presStyleLbl="parChTrans1D3" presStyleIdx="0" presStyleCnt="1"/>
      <dgm:spPr/>
    </dgm:pt>
    <dgm:pt modelId="{6E7AE476-0963-4E72-AD40-5AC2038E3902}" type="pres">
      <dgm:prSet presAssocID="{CA04FA68-BF02-4D25-9F66-5C2FFDAF5FE9}" presName="connTx" presStyleLbl="parChTrans1D3" presStyleIdx="0" presStyleCnt="1"/>
      <dgm:spPr/>
    </dgm:pt>
    <dgm:pt modelId="{45CD6321-B956-4BFB-99F2-F58B4450ED59}" type="pres">
      <dgm:prSet presAssocID="{90CD5FC0-2827-442C-862D-9A23A7C933EB}" presName="root2" presStyleCnt="0"/>
      <dgm:spPr/>
    </dgm:pt>
    <dgm:pt modelId="{894DFB1E-3F53-48DF-9E2A-EB87BD1E67DC}" type="pres">
      <dgm:prSet presAssocID="{90CD5FC0-2827-442C-862D-9A23A7C933EB}" presName="LevelTwoTextNode" presStyleLbl="node3" presStyleIdx="0" presStyleCnt="1" custScaleX="48927" custScaleY="47601" custLinFactNeighborX="-7951" custLinFactNeighborY="-52965">
        <dgm:presLayoutVars>
          <dgm:chPref val="3"/>
        </dgm:presLayoutVars>
      </dgm:prSet>
      <dgm:spPr/>
    </dgm:pt>
    <dgm:pt modelId="{650D0F64-53E6-4B8D-91E6-EA3514612547}" type="pres">
      <dgm:prSet presAssocID="{90CD5FC0-2827-442C-862D-9A23A7C933EB}" presName="level3hierChild" presStyleCnt="0"/>
      <dgm:spPr/>
    </dgm:pt>
    <dgm:pt modelId="{7EC9F9A3-2F88-4755-ADBB-282E34F5704B}" type="pres">
      <dgm:prSet presAssocID="{83BF208E-3D29-4CB9-AF82-A81556012236}" presName="conn2-1" presStyleLbl="parChTrans1D4" presStyleIdx="0" presStyleCnt="1"/>
      <dgm:spPr/>
    </dgm:pt>
    <dgm:pt modelId="{62DAFF42-5159-4A40-B2BC-DE47A89A28D4}" type="pres">
      <dgm:prSet presAssocID="{83BF208E-3D29-4CB9-AF82-A81556012236}" presName="connTx" presStyleLbl="parChTrans1D4" presStyleIdx="0" presStyleCnt="1"/>
      <dgm:spPr/>
    </dgm:pt>
    <dgm:pt modelId="{DC7D1111-5D8B-42A1-A244-57DE1E282BC5}" type="pres">
      <dgm:prSet presAssocID="{CBC44C1F-469D-4500-A5B0-43D83033091F}" presName="root2" presStyleCnt="0"/>
      <dgm:spPr/>
    </dgm:pt>
    <dgm:pt modelId="{7EB2C50E-AC75-453A-9E0C-E2D3191A7233}" type="pres">
      <dgm:prSet presAssocID="{CBC44C1F-469D-4500-A5B0-43D83033091F}" presName="LevelTwoTextNode" presStyleLbl="node4" presStyleIdx="0" presStyleCnt="1" custScaleX="202364" custScaleY="233329" custLinFactNeighborX="-7906" custLinFactNeighborY="-52163">
        <dgm:presLayoutVars>
          <dgm:chPref val="3"/>
        </dgm:presLayoutVars>
      </dgm:prSet>
      <dgm:spPr/>
    </dgm:pt>
    <dgm:pt modelId="{AC16A3A1-7B46-4E70-A766-070A5F2939E4}" type="pres">
      <dgm:prSet presAssocID="{CBC44C1F-469D-4500-A5B0-43D83033091F}" presName="level3hierChild" presStyleCnt="0"/>
      <dgm:spPr/>
    </dgm:pt>
  </dgm:ptLst>
  <dgm:cxnLst>
    <dgm:cxn modelId="{11F4EB09-70E1-402B-8FB2-4FED591CEE70}" type="presOf" srcId="{CA04FA68-BF02-4D25-9F66-5C2FFDAF5FE9}" destId="{6E7AE476-0963-4E72-AD40-5AC2038E3902}" srcOrd="1" destOrd="0" presId="urn:microsoft.com/office/officeart/2005/8/layout/hierarchy2"/>
    <dgm:cxn modelId="{C6858831-B579-4351-86C2-BEFE6FC13534}" type="presOf" srcId="{90CD5FC0-2827-442C-862D-9A23A7C933EB}" destId="{894DFB1E-3F53-48DF-9E2A-EB87BD1E67DC}" srcOrd="0"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3C6AFB64-764C-417F-8888-E77BAC96F6F4}" type="presOf" srcId="{CA04FA68-BF02-4D25-9F66-5C2FFDAF5FE9}" destId="{2557E048-553A-4E6D-92EC-18512900DA17}"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75517C6B-B0F9-4B07-92D6-3A6B31D98100}" type="presOf" srcId="{83BF208E-3D29-4CB9-AF82-A81556012236}" destId="{7EC9F9A3-2F88-4755-ADBB-282E34F5704B}" srcOrd="0"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1D5F6D57-1DBD-42AC-A210-C8A63B025668}" type="presOf" srcId="{06C710B9-8BC4-4C98-8E6F-9A769011DF0D}" destId="{CA79D929-B05E-4BE8-AB92-F5FC3B85CB30}" srcOrd="1" destOrd="0" presId="urn:microsoft.com/office/officeart/2005/8/layout/hierarchy2"/>
    <dgm:cxn modelId="{4C752A86-57C2-42D4-B848-A1EC12F4050C}" type="presOf" srcId="{06C710B9-8BC4-4C98-8E6F-9A769011DF0D}" destId="{28F82651-6258-4321-8AC7-BF8234C03FA1}" srcOrd="0" destOrd="0" presId="urn:microsoft.com/office/officeart/2005/8/layout/hierarchy2"/>
    <dgm:cxn modelId="{364F538F-ABA1-44FB-A68C-837CDE0D9593}" srcId="{D1B68B29-D35D-4E15-B26E-D50107FC4115}" destId="{90CD5FC0-2827-442C-862D-9A23A7C933EB}" srcOrd="0" destOrd="0" parTransId="{CA04FA68-BF02-4D25-9F66-5C2FFDAF5FE9}" sibTransId="{1EC44478-021D-46BE-A081-DEF4BBA10F27}"/>
    <dgm:cxn modelId="{440AF394-FB21-416D-B2A8-79FCD93F7112}" srcId="{90CD5FC0-2827-442C-862D-9A23A7C933EB}" destId="{CBC44C1F-469D-4500-A5B0-43D83033091F}" srcOrd="0" destOrd="0" parTransId="{83BF208E-3D29-4CB9-AF82-A81556012236}" sibTransId="{03F9000B-A9E4-4C7F-85D3-D9BE84581B13}"/>
    <dgm:cxn modelId="{F1E1CF9B-9D08-400D-B4D5-DDCEA5FCF6E6}" type="presOf" srcId="{D1B68B29-D35D-4E15-B26E-D50107FC4115}" destId="{A25218BA-4D9A-4104-A758-512E4D56EC44}" srcOrd="0" destOrd="0" presId="urn:microsoft.com/office/officeart/2005/8/layout/hierarchy2"/>
    <dgm:cxn modelId="{5CD34DB4-99F1-4AEB-9537-46B12317D007}" type="presOf" srcId="{9D62DA25-4B8C-4BF3-851A-8866D26BD750}" destId="{094E5CDF-2622-4C95-AC6D-341A53AA7A7C}" srcOrd="0" destOrd="0" presId="urn:microsoft.com/office/officeart/2005/8/layout/hierarchy2"/>
    <dgm:cxn modelId="{A2FAC4CC-0C09-4037-9845-AE2D9A3102D8}" type="presOf" srcId="{CBC44C1F-469D-4500-A5B0-43D83033091F}" destId="{7EB2C50E-AC75-453A-9E0C-E2D3191A7233}" srcOrd="0" destOrd="0" presId="urn:microsoft.com/office/officeart/2005/8/layout/hierarchy2"/>
    <dgm:cxn modelId="{7DC78AE5-6671-4C60-BD52-DC73728B3F47}" type="presOf" srcId="{83BF208E-3D29-4CB9-AF82-A81556012236}" destId="{62DAFF42-5159-4A40-B2BC-DE47A89A28D4}" srcOrd="1" destOrd="0" presId="urn:microsoft.com/office/officeart/2005/8/layout/hierarchy2"/>
    <dgm:cxn modelId="{2A1BDA2D-036E-4618-AD1E-FB34CD25C79F}" type="presParOf" srcId="{B396698D-30AC-4A6A-9F5C-0D3FD0965BA3}" destId="{376FC179-258A-487B-A291-A36AEA18C62A}" srcOrd="0" destOrd="0" presId="urn:microsoft.com/office/officeart/2005/8/layout/hierarchy2"/>
    <dgm:cxn modelId="{A660DB10-B318-4266-8820-1B8CC2B1FBED}" type="presParOf" srcId="{376FC179-258A-487B-A291-A36AEA18C62A}" destId="{094E5CDF-2622-4C95-AC6D-341A53AA7A7C}" srcOrd="0" destOrd="0" presId="urn:microsoft.com/office/officeart/2005/8/layout/hierarchy2"/>
    <dgm:cxn modelId="{4413C064-E9BF-444D-8382-10D13A52C5CC}" type="presParOf" srcId="{376FC179-258A-487B-A291-A36AEA18C62A}" destId="{B8C9C747-C68B-4AD7-B95C-16252180F97C}" srcOrd="1" destOrd="0" presId="urn:microsoft.com/office/officeart/2005/8/layout/hierarchy2"/>
    <dgm:cxn modelId="{4E09AAEF-75C1-42C4-981A-F7BBA46433C5}" type="presParOf" srcId="{B8C9C747-C68B-4AD7-B95C-16252180F97C}" destId="{28F82651-6258-4321-8AC7-BF8234C03FA1}" srcOrd="0" destOrd="0" presId="urn:microsoft.com/office/officeart/2005/8/layout/hierarchy2"/>
    <dgm:cxn modelId="{106615FE-F224-477F-9E52-2B6B903E0140}" type="presParOf" srcId="{28F82651-6258-4321-8AC7-BF8234C03FA1}" destId="{CA79D929-B05E-4BE8-AB92-F5FC3B85CB30}" srcOrd="0" destOrd="0" presId="urn:microsoft.com/office/officeart/2005/8/layout/hierarchy2"/>
    <dgm:cxn modelId="{7E3FFD8C-35FC-4951-BC69-315F088933C2}" type="presParOf" srcId="{B8C9C747-C68B-4AD7-B95C-16252180F97C}" destId="{1EC4FFAA-0428-4D5C-8D56-F8C58C647C1B}" srcOrd="1" destOrd="0" presId="urn:microsoft.com/office/officeart/2005/8/layout/hierarchy2"/>
    <dgm:cxn modelId="{B15EE813-DD49-4F0C-842B-B644DF640B34}" type="presParOf" srcId="{1EC4FFAA-0428-4D5C-8D56-F8C58C647C1B}" destId="{A25218BA-4D9A-4104-A758-512E4D56EC44}" srcOrd="0" destOrd="0" presId="urn:microsoft.com/office/officeart/2005/8/layout/hierarchy2"/>
    <dgm:cxn modelId="{14EFEF5D-46AD-4256-BCED-85704C3300A2}" type="presParOf" srcId="{1EC4FFAA-0428-4D5C-8D56-F8C58C647C1B}" destId="{B0C7147D-5638-4C9E-BEC7-325EAAFAA3C0}" srcOrd="1" destOrd="0" presId="urn:microsoft.com/office/officeart/2005/8/layout/hierarchy2"/>
    <dgm:cxn modelId="{618D3CE1-EC9D-48C2-9282-4089D895299F}" type="presParOf" srcId="{B0C7147D-5638-4C9E-BEC7-325EAAFAA3C0}" destId="{2557E048-553A-4E6D-92EC-18512900DA17}" srcOrd="0" destOrd="0" presId="urn:microsoft.com/office/officeart/2005/8/layout/hierarchy2"/>
    <dgm:cxn modelId="{F6ACC180-DAFC-4076-865B-AFA2DFECB098}" type="presParOf" srcId="{2557E048-553A-4E6D-92EC-18512900DA17}" destId="{6E7AE476-0963-4E72-AD40-5AC2038E3902}" srcOrd="0" destOrd="0" presId="urn:microsoft.com/office/officeart/2005/8/layout/hierarchy2"/>
    <dgm:cxn modelId="{BDCFCACA-567E-40E9-B9C7-A2B0B770358D}" type="presParOf" srcId="{B0C7147D-5638-4C9E-BEC7-325EAAFAA3C0}" destId="{45CD6321-B956-4BFB-99F2-F58B4450ED59}" srcOrd="1" destOrd="0" presId="urn:microsoft.com/office/officeart/2005/8/layout/hierarchy2"/>
    <dgm:cxn modelId="{4ECBBDB3-9DD1-40E3-A7C9-2DC8A236A465}" type="presParOf" srcId="{45CD6321-B956-4BFB-99F2-F58B4450ED59}" destId="{894DFB1E-3F53-48DF-9E2A-EB87BD1E67DC}" srcOrd="0" destOrd="0" presId="urn:microsoft.com/office/officeart/2005/8/layout/hierarchy2"/>
    <dgm:cxn modelId="{62066E5C-5D17-42E9-9903-F1112C54DF21}" type="presParOf" srcId="{45CD6321-B956-4BFB-99F2-F58B4450ED59}" destId="{650D0F64-53E6-4B8D-91E6-EA3514612547}" srcOrd="1" destOrd="0" presId="urn:microsoft.com/office/officeart/2005/8/layout/hierarchy2"/>
    <dgm:cxn modelId="{A330CD23-B435-4229-BBAA-CCF0A58CCC9E}" type="presParOf" srcId="{650D0F64-53E6-4B8D-91E6-EA3514612547}" destId="{7EC9F9A3-2F88-4755-ADBB-282E34F5704B}" srcOrd="0" destOrd="0" presId="urn:microsoft.com/office/officeart/2005/8/layout/hierarchy2"/>
    <dgm:cxn modelId="{07479BCF-57C5-472C-BCA1-255F6BC5DAC1}" type="presParOf" srcId="{7EC9F9A3-2F88-4755-ADBB-282E34F5704B}" destId="{62DAFF42-5159-4A40-B2BC-DE47A89A28D4}" srcOrd="0" destOrd="0" presId="urn:microsoft.com/office/officeart/2005/8/layout/hierarchy2"/>
    <dgm:cxn modelId="{16B7BEDD-09E2-41D9-9CDE-3021342A1480}" type="presParOf" srcId="{650D0F64-53E6-4B8D-91E6-EA3514612547}" destId="{DC7D1111-5D8B-42A1-A244-57DE1E282BC5}" srcOrd="1" destOrd="0" presId="urn:microsoft.com/office/officeart/2005/8/layout/hierarchy2"/>
    <dgm:cxn modelId="{77FC974B-E414-4FBB-A2A1-58022F3B395B}" type="presParOf" srcId="{DC7D1111-5D8B-42A1-A244-57DE1E282BC5}" destId="{7EB2C50E-AC75-453A-9E0C-E2D3191A7233}" srcOrd="0" destOrd="0" presId="urn:microsoft.com/office/officeart/2005/8/layout/hierarchy2"/>
    <dgm:cxn modelId="{A788A99D-913E-4EA0-9EB5-983E92E02709}" type="presParOf" srcId="{DC7D1111-5D8B-42A1-A244-57DE1E282BC5}" destId="{AC16A3A1-7B46-4E70-A766-070A5F2939E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Lst>
  <dgm:cxnLst>
    <dgm:cxn modelId="{44796834-D690-489E-90D1-9582278BC561}" type="presOf" srcId="{8A1018F1-2EDE-444F-8DE9-BF8EC50D9E98}" destId="{B396698D-30AC-4A6A-9F5C-0D3FD0965BA3}" srcOrd="0"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Umgebung</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DB877CFE-901F-4BD7-BCDB-BE9A1FA2266B}">
      <dgm:prSet phldrT="[Text]" custT="1"/>
      <dgm:spPr/>
      <dgm:t>
        <a:bodyPr/>
        <a:lstStyle/>
        <a:p>
          <a:r>
            <a:rPr lang="de-DE" sz="1800" b="1" dirty="0"/>
            <a:t>Licht</a:t>
          </a:r>
        </a:p>
      </dgm:t>
    </dgm:pt>
    <dgm:pt modelId="{3B172BD0-C050-4364-B520-161E51D352C7}" type="parTrans" cxnId="{1C1B855C-DCD5-4B3A-8B62-DF550F44E8D8}">
      <dgm:prSet/>
      <dgm:spPr/>
      <dgm:t>
        <a:bodyPr/>
        <a:lstStyle/>
        <a:p>
          <a:endParaRPr lang="de-DE"/>
        </a:p>
      </dgm:t>
    </dgm:pt>
    <dgm:pt modelId="{3D32C42F-8E95-4B57-AD39-23536D97FF49}" type="sibTrans" cxnId="{1C1B855C-DCD5-4B3A-8B62-DF550F44E8D8}">
      <dgm:prSet/>
      <dgm:spPr/>
      <dgm:t>
        <a:bodyPr/>
        <a:lstStyle/>
        <a:p>
          <a:endParaRPr lang="de-DE"/>
        </a:p>
      </dgm:t>
    </dgm:pt>
    <dgm:pt modelId="{4DC8A099-6329-4F4B-9F3F-80C135CA4396}">
      <dgm:prSet phldrT="[Text]" custT="1"/>
      <dgm:spPr/>
      <dgm:t>
        <a:bodyPr/>
        <a:lstStyle/>
        <a:p>
          <a:r>
            <a:rPr lang="de-DE" sz="1600" b="1" dirty="0"/>
            <a:t>Temperatur</a:t>
          </a:r>
        </a:p>
      </dgm:t>
    </dgm:pt>
    <dgm:pt modelId="{A1129C4C-8F5F-48F3-97DF-B9A50D884FD4}" type="sibTrans" cxnId="{B925428A-52D1-432E-8679-5391BA27F9DA}">
      <dgm:prSet/>
      <dgm:spPr/>
      <dgm:t>
        <a:bodyPr/>
        <a:lstStyle/>
        <a:p>
          <a:endParaRPr lang="de-DE"/>
        </a:p>
      </dgm:t>
    </dgm:pt>
    <dgm:pt modelId="{07DB70CA-8137-48FD-B6DF-2F40637D2A15}" type="parTrans" cxnId="{B925428A-52D1-432E-8679-5391BA27F9DA}">
      <dgm:prSet/>
      <dgm:spPr/>
      <dgm:t>
        <a:bodyPr/>
        <a:lstStyle/>
        <a:p>
          <a:endParaRPr lang="de-DE"/>
        </a:p>
      </dgm:t>
    </dgm:pt>
    <dgm:pt modelId="{90CD5FC0-2827-442C-862D-9A23A7C933EB}">
      <dgm:prSet custT="1"/>
      <dgm:spPr/>
      <dgm:t>
        <a:bodyPr/>
        <a:lstStyle/>
        <a:p>
          <a:r>
            <a:rPr lang="de-DE" sz="1600" b="1" dirty="0"/>
            <a:t>Bewegung</a:t>
          </a:r>
        </a:p>
      </dgm:t>
    </dgm:pt>
    <dgm:pt modelId="{1EC44478-021D-46BE-A081-DEF4BBA10F27}" type="sibTrans" cxnId="{364F538F-ABA1-44FB-A68C-837CDE0D9593}">
      <dgm:prSet/>
      <dgm:spPr/>
      <dgm:t>
        <a:bodyPr/>
        <a:lstStyle/>
        <a:p>
          <a:endParaRPr lang="de-DE"/>
        </a:p>
      </dgm:t>
    </dgm:pt>
    <dgm:pt modelId="{CA04FA68-BF02-4D25-9F66-5C2FFDAF5FE9}" type="parTrans" cxnId="{364F538F-ABA1-44FB-A68C-837CDE0D9593}">
      <dgm:prSet/>
      <dgm:spPr/>
      <dgm:t>
        <a:bodyPr/>
        <a:lstStyle/>
        <a:p>
          <a:endParaRPr lang="de-DE"/>
        </a:p>
      </dgm:t>
    </dgm:pt>
    <dgm:pt modelId="{71CF013F-E7B9-4EDD-A957-B51B36232D69}">
      <dgm:prSet custT="1"/>
      <dgm:spPr/>
      <dgm:t>
        <a:bodyPr/>
        <a:lstStyle/>
        <a:p>
          <a:r>
            <a:rPr lang="de-DE" sz="1600" b="1" dirty="0"/>
            <a:t>Buchtenpartnerwechsel + Umstallung</a:t>
          </a:r>
        </a:p>
      </dgm:t>
    </dgm:pt>
    <dgm:pt modelId="{A2F261BF-F733-4D7E-813E-312D6C1DF8C6}" type="sibTrans" cxnId="{D1F652EA-5980-4C0F-827B-5C70CEF6A62D}">
      <dgm:prSet/>
      <dgm:spPr/>
      <dgm:t>
        <a:bodyPr/>
        <a:lstStyle/>
        <a:p>
          <a:endParaRPr lang="de-DE"/>
        </a:p>
      </dgm:t>
    </dgm:pt>
    <dgm:pt modelId="{D1F9A8F2-0E36-4834-93E4-285F934C9CF9}" type="parTrans" cxnId="{D1F652EA-5980-4C0F-827B-5C70CEF6A62D}">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48692" custScaleY="52765" custLinFactY="-20029" custLinFactNeighborX="4461" custLinFactNeighborY="-1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76161" custScaleY="59758" custLinFactY="-73080" custLinFactNeighborX="-17316" custLinFactNeighborY="-100000">
        <dgm:presLayoutVars>
          <dgm:chPref val="3"/>
        </dgm:presLayoutVars>
      </dgm:prSet>
      <dgm:spPr/>
    </dgm:pt>
    <dgm:pt modelId="{B0C7147D-5638-4C9E-BEC7-325EAAFAA3C0}" type="pres">
      <dgm:prSet presAssocID="{D1B68B29-D35D-4E15-B26E-D50107FC4115}" presName="level3hierChild" presStyleCnt="0"/>
      <dgm:spPr/>
    </dgm:pt>
    <dgm:pt modelId="{6493A5AF-73D6-4FFB-BAA2-FFB34EAA16F4}" type="pres">
      <dgm:prSet presAssocID="{3B172BD0-C050-4364-B520-161E51D352C7}" presName="conn2-1" presStyleLbl="parChTrans1D3" presStyleIdx="0" presStyleCnt="4"/>
      <dgm:spPr/>
    </dgm:pt>
    <dgm:pt modelId="{4CB6A1E5-A757-4C70-AFE4-C4B19861CD83}" type="pres">
      <dgm:prSet presAssocID="{3B172BD0-C050-4364-B520-161E51D352C7}" presName="connTx" presStyleLbl="parChTrans1D3" presStyleIdx="0" presStyleCnt="4"/>
      <dgm:spPr/>
    </dgm:pt>
    <dgm:pt modelId="{CE94316F-2DCC-4F4A-9867-24F0D3866BDF}" type="pres">
      <dgm:prSet presAssocID="{DB877CFE-901F-4BD7-BCDB-BE9A1FA2266B}" presName="root2" presStyleCnt="0"/>
      <dgm:spPr/>
    </dgm:pt>
    <dgm:pt modelId="{6D0530FE-B445-425C-B693-8B7F27D5033C}" type="pres">
      <dgm:prSet presAssocID="{DB877CFE-901F-4BD7-BCDB-BE9A1FA2266B}" presName="LevelTwoTextNode" presStyleLbl="node3" presStyleIdx="0" presStyleCnt="4" custScaleX="40435" custScaleY="39340" custLinFactNeighborX="-14286" custLinFactNeighborY="-45705">
        <dgm:presLayoutVars>
          <dgm:chPref val="3"/>
        </dgm:presLayoutVars>
      </dgm:prSet>
      <dgm:spPr/>
    </dgm:pt>
    <dgm:pt modelId="{8A832346-30A0-40C0-8329-AC7252266599}" type="pres">
      <dgm:prSet presAssocID="{DB877CFE-901F-4BD7-BCDB-BE9A1FA2266B}" presName="level3hierChild" presStyleCnt="0"/>
      <dgm:spPr/>
    </dgm:pt>
    <dgm:pt modelId="{2CD64A7C-639C-42D5-B93D-56A6C8D696EC}" type="pres">
      <dgm:prSet presAssocID="{07DB70CA-8137-48FD-B6DF-2F40637D2A15}" presName="conn2-1" presStyleLbl="parChTrans1D3" presStyleIdx="1" presStyleCnt="4"/>
      <dgm:spPr/>
    </dgm:pt>
    <dgm:pt modelId="{D58A4932-560D-441E-8E1B-BD2FB25B3982}" type="pres">
      <dgm:prSet presAssocID="{07DB70CA-8137-48FD-B6DF-2F40637D2A15}" presName="connTx" presStyleLbl="parChTrans1D3" presStyleIdx="1" presStyleCnt="4"/>
      <dgm:spPr/>
    </dgm:pt>
    <dgm:pt modelId="{84B4D310-110C-4431-892F-0538A51B23A8}" type="pres">
      <dgm:prSet presAssocID="{4DC8A099-6329-4F4B-9F3F-80C135CA4396}" presName="root2" presStyleCnt="0"/>
      <dgm:spPr/>
    </dgm:pt>
    <dgm:pt modelId="{4E40AFA1-ED71-4715-B635-C8787028E562}" type="pres">
      <dgm:prSet presAssocID="{4DC8A099-6329-4F4B-9F3F-80C135CA4396}" presName="LevelTwoTextNode" presStyleLbl="node3" presStyleIdx="1" presStyleCnt="4" custScaleX="48927" custScaleY="47601" custLinFactNeighborX="-16344" custLinFactNeighborY="-37968">
        <dgm:presLayoutVars>
          <dgm:chPref val="3"/>
        </dgm:presLayoutVars>
      </dgm:prSet>
      <dgm:spPr/>
    </dgm:pt>
    <dgm:pt modelId="{90FE1445-0800-460E-88D8-2C47F71E3086}" type="pres">
      <dgm:prSet presAssocID="{4DC8A099-6329-4F4B-9F3F-80C135CA4396}" presName="level3hierChild" presStyleCnt="0"/>
      <dgm:spPr/>
    </dgm:pt>
    <dgm:pt modelId="{D033F250-2E9B-4DEB-AC4F-294B477BFEA6}" type="pres">
      <dgm:prSet presAssocID="{D1F9A8F2-0E36-4834-93E4-285F934C9CF9}" presName="conn2-1" presStyleLbl="parChTrans1D3" presStyleIdx="2" presStyleCnt="4"/>
      <dgm:spPr/>
    </dgm:pt>
    <dgm:pt modelId="{421037A2-A7F6-4B83-886A-0CF95A78D505}" type="pres">
      <dgm:prSet presAssocID="{D1F9A8F2-0E36-4834-93E4-285F934C9CF9}" presName="connTx" presStyleLbl="parChTrans1D3" presStyleIdx="2" presStyleCnt="4"/>
      <dgm:spPr/>
    </dgm:pt>
    <dgm:pt modelId="{CF98FF1C-B8FA-4063-B38F-2A5749678C99}" type="pres">
      <dgm:prSet presAssocID="{71CF013F-E7B9-4EDD-A957-B51B36232D69}" presName="root2" presStyleCnt="0"/>
      <dgm:spPr/>
    </dgm:pt>
    <dgm:pt modelId="{04D0DAED-9B7F-4207-8DF1-2B65AFE0E156}" type="pres">
      <dgm:prSet presAssocID="{71CF013F-E7B9-4EDD-A957-B51B36232D69}" presName="LevelTwoTextNode" presStyleLbl="node3" presStyleIdx="2" presStyleCnt="4" custScaleX="65955" custScaleY="65902" custLinFactNeighborX="-24651" custLinFactNeighborY="-17455">
        <dgm:presLayoutVars>
          <dgm:chPref val="3"/>
        </dgm:presLayoutVars>
      </dgm:prSet>
      <dgm:spPr/>
    </dgm:pt>
    <dgm:pt modelId="{B5AD23E2-9DCE-4CF7-B957-47DBCFF74F08}" type="pres">
      <dgm:prSet presAssocID="{71CF013F-E7B9-4EDD-A957-B51B36232D69}" presName="level3hierChild" presStyleCnt="0"/>
      <dgm:spPr/>
    </dgm:pt>
    <dgm:pt modelId="{2557E048-553A-4E6D-92EC-18512900DA17}" type="pres">
      <dgm:prSet presAssocID="{CA04FA68-BF02-4D25-9F66-5C2FFDAF5FE9}" presName="conn2-1" presStyleLbl="parChTrans1D3" presStyleIdx="3" presStyleCnt="4"/>
      <dgm:spPr/>
    </dgm:pt>
    <dgm:pt modelId="{6E7AE476-0963-4E72-AD40-5AC2038E3902}" type="pres">
      <dgm:prSet presAssocID="{CA04FA68-BF02-4D25-9F66-5C2FFDAF5FE9}" presName="connTx" presStyleLbl="parChTrans1D3" presStyleIdx="3" presStyleCnt="4"/>
      <dgm:spPr/>
    </dgm:pt>
    <dgm:pt modelId="{45CD6321-B956-4BFB-99F2-F58B4450ED59}" type="pres">
      <dgm:prSet presAssocID="{90CD5FC0-2827-442C-862D-9A23A7C933EB}" presName="root2" presStyleCnt="0"/>
      <dgm:spPr/>
    </dgm:pt>
    <dgm:pt modelId="{894DFB1E-3F53-48DF-9E2A-EB87BD1E67DC}" type="pres">
      <dgm:prSet presAssocID="{90CD5FC0-2827-442C-862D-9A23A7C933EB}" presName="LevelTwoTextNode" presStyleLbl="node3" presStyleIdx="3" presStyleCnt="4" custScaleX="65627" custScaleY="39340" custLinFactNeighborX="-37526" custLinFactNeighborY="-842">
        <dgm:presLayoutVars>
          <dgm:chPref val="3"/>
        </dgm:presLayoutVars>
      </dgm:prSet>
      <dgm:spPr/>
    </dgm:pt>
    <dgm:pt modelId="{650D0F64-53E6-4B8D-91E6-EA3514612547}" type="pres">
      <dgm:prSet presAssocID="{90CD5FC0-2827-442C-862D-9A23A7C933EB}" presName="level3hierChild" presStyleCnt="0"/>
      <dgm:spPr/>
    </dgm:pt>
  </dgm:ptLst>
  <dgm:cxnLst>
    <dgm:cxn modelId="{35FE8803-BC47-45E1-9D3F-41717273DE2B}" type="presOf" srcId="{D1B68B29-D35D-4E15-B26E-D50107FC4115}" destId="{A25218BA-4D9A-4104-A758-512E4D56EC44}" srcOrd="0" destOrd="0" presId="urn:microsoft.com/office/officeart/2005/8/layout/hierarchy2"/>
    <dgm:cxn modelId="{178E4D21-2789-40CD-BFB5-27852D5CCF74}" type="presOf" srcId="{4DC8A099-6329-4F4B-9F3F-80C135CA4396}" destId="{4E40AFA1-ED71-4715-B635-C8787028E562}" srcOrd="0" destOrd="0" presId="urn:microsoft.com/office/officeart/2005/8/layout/hierarchy2"/>
    <dgm:cxn modelId="{AF976729-D860-42A3-B80A-3E7293F137DA}" type="presOf" srcId="{06C710B9-8BC4-4C98-8E6F-9A769011DF0D}" destId="{28F82651-6258-4321-8AC7-BF8234C03FA1}" srcOrd="0"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FCD5495B-636C-4D6C-8574-9380462B73C6}" type="presOf" srcId="{3B172BD0-C050-4364-B520-161E51D352C7}" destId="{6493A5AF-73D6-4FFB-BAA2-FFB34EAA16F4}" srcOrd="0" destOrd="0" presId="urn:microsoft.com/office/officeart/2005/8/layout/hierarchy2"/>
    <dgm:cxn modelId="{1C1B855C-DCD5-4B3A-8B62-DF550F44E8D8}" srcId="{D1B68B29-D35D-4E15-B26E-D50107FC4115}" destId="{DB877CFE-901F-4BD7-BCDB-BE9A1FA2266B}" srcOrd="0" destOrd="0" parTransId="{3B172BD0-C050-4364-B520-161E51D352C7}" sibTransId="{3D32C42F-8E95-4B57-AD39-23536D97FF49}"/>
    <dgm:cxn modelId="{245A4845-83F0-44E1-AB0A-D81AA0646ADB}" srcId="{8A1018F1-2EDE-444F-8DE9-BF8EC50D9E98}" destId="{9D62DA25-4B8C-4BF3-851A-8866D26BD750}" srcOrd="0" destOrd="0" parTransId="{2A3F1F9B-F01D-4496-8EBC-18C65C6F7586}" sibTransId="{0D6AAB89-73EE-4C83-A363-78B6E664F15C}"/>
    <dgm:cxn modelId="{35C96E68-08AC-439B-B6DB-93E22EDE8404}" type="presOf" srcId="{71CF013F-E7B9-4EDD-A957-B51B36232D69}" destId="{04D0DAED-9B7F-4207-8DF1-2B65AFE0E156}" srcOrd="0" destOrd="0" presId="urn:microsoft.com/office/officeart/2005/8/layout/hierarchy2"/>
    <dgm:cxn modelId="{BFF41173-8242-4E2A-B104-9687AE4C6486}" type="presOf" srcId="{07DB70CA-8137-48FD-B6DF-2F40637D2A15}" destId="{D58A4932-560D-441E-8E1B-BD2FB25B3982}" srcOrd="1"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881F9181-1A45-4CFA-BF76-80C7C0756DB7}" type="presOf" srcId="{9D62DA25-4B8C-4BF3-851A-8866D26BD750}" destId="{094E5CDF-2622-4C95-AC6D-341A53AA7A7C}" srcOrd="0" destOrd="0" presId="urn:microsoft.com/office/officeart/2005/8/layout/hierarchy2"/>
    <dgm:cxn modelId="{727EC982-B007-46A3-BEC5-DC32DDD780F4}" type="presOf" srcId="{D1F9A8F2-0E36-4834-93E4-285F934C9CF9}" destId="{D033F250-2E9B-4DEB-AC4F-294B477BFEA6}" srcOrd="0" destOrd="0" presId="urn:microsoft.com/office/officeart/2005/8/layout/hierarchy2"/>
    <dgm:cxn modelId="{2D861384-F0C3-48C1-88E2-1EA04437C433}" type="presOf" srcId="{07DB70CA-8137-48FD-B6DF-2F40637D2A15}" destId="{2CD64A7C-639C-42D5-B93D-56A6C8D696EC}" srcOrd="0" destOrd="0" presId="urn:microsoft.com/office/officeart/2005/8/layout/hierarchy2"/>
    <dgm:cxn modelId="{13CD9884-5AB4-4CF6-BE65-B09C621647E7}" type="presOf" srcId="{D1F9A8F2-0E36-4834-93E4-285F934C9CF9}" destId="{421037A2-A7F6-4B83-886A-0CF95A78D505}" srcOrd="1" destOrd="0" presId="urn:microsoft.com/office/officeart/2005/8/layout/hierarchy2"/>
    <dgm:cxn modelId="{9CAB4386-19C4-4D5B-8FCC-E88E256F8179}" type="presOf" srcId="{3B172BD0-C050-4364-B520-161E51D352C7}" destId="{4CB6A1E5-A757-4C70-AFE4-C4B19861CD83}" srcOrd="1" destOrd="0" presId="urn:microsoft.com/office/officeart/2005/8/layout/hierarchy2"/>
    <dgm:cxn modelId="{B925428A-52D1-432E-8679-5391BA27F9DA}" srcId="{D1B68B29-D35D-4E15-B26E-D50107FC4115}" destId="{4DC8A099-6329-4F4B-9F3F-80C135CA4396}" srcOrd="1" destOrd="0" parTransId="{07DB70CA-8137-48FD-B6DF-2F40637D2A15}" sibTransId="{A1129C4C-8F5F-48F3-97DF-B9A50D884FD4}"/>
    <dgm:cxn modelId="{636E048E-A6C7-476A-95D3-A8409D727852}" type="presOf" srcId="{CA04FA68-BF02-4D25-9F66-5C2FFDAF5FE9}" destId="{2557E048-553A-4E6D-92EC-18512900DA17}" srcOrd="0" destOrd="0" presId="urn:microsoft.com/office/officeart/2005/8/layout/hierarchy2"/>
    <dgm:cxn modelId="{364F538F-ABA1-44FB-A68C-837CDE0D9593}" srcId="{D1B68B29-D35D-4E15-B26E-D50107FC4115}" destId="{90CD5FC0-2827-442C-862D-9A23A7C933EB}" srcOrd="3" destOrd="0" parTransId="{CA04FA68-BF02-4D25-9F66-5C2FFDAF5FE9}" sibTransId="{1EC44478-021D-46BE-A081-DEF4BBA10F27}"/>
    <dgm:cxn modelId="{C49F8398-C5C0-4449-81B9-9FAD632E71B4}" type="presOf" srcId="{06C710B9-8BC4-4C98-8E6F-9A769011DF0D}" destId="{CA79D929-B05E-4BE8-AB92-F5FC3B85CB30}" srcOrd="1" destOrd="0" presId="urn:microsoft.com/office/officeart/2005/8/layout/hierarchy2"/>
    <dgm:cxn modelId="{34EB73B6-E05E-4E6D-B224-FC3A16EC2767}" type="presOf" srcId="{90CD5FC0-2827-442C-862D-9A23A7C933EB}" destId="{894DFB1E-3F53-48DF-9E2A-EB87BD1E67DC}" srcOrd="0" destOrd="0" presId="urn:microsoft.com/office/officeart/2005/8/layout/hierarchy2"/>
    <dgm:cxn modelId="{134A73C3-5AED-4248-B343-19ACDB0560E1}" type="presOf" srcId="{DB877CFE-901F-4BD7-BCDB-BE9A1FA2266B}" destId="{6D0530FE-B445-425C-B693-8B7F27D5033C}" srcOrd="0" destOrd="0" presId="urn:microsoft.com/office/officeart/2005/8/layout/hierarchy2"/>
    <dgm:cxn modelId="{D1F652EA-5980-4C0F-827B-5C70CEF6A62D}" srcId="{D1B68B29-D35D-4E15-B26E-D50107FC4115}" destId="{71CF013F-E7B9-4EDD-A957-B51B36232D69}" srcOrd="2" destOrd="0" parTransId="{D1F9A8F2-0E36-4834-93E4-285F934C9CF9}" sibTransId="{A2F261BF-F733-4D7E-813E-312D6C1DF8C6}"/>
    <dgm:cxn modelId="{598F7CF2-DE1F-47FA-B197-50C2E528F97E}" type="presOf" srcId="{CA04FA68-BF02-4D25-9F66-5C2FFDAF5FE9}" destId="{6E7AE476-0963-4E72-AD40-5AC2038E3902}" srcOrd="1" destOrd="0" presId="urn:microsoft.com/office/officeart/2005/8/layout/hierarchy2"/>
    <dgm:cxn modelId="{85F7EC83-04B8-42BF-B54A-4CD87FE2FC96}" type="presParOf" srcId="{B396698D-30AC-4A6A-9F5C-0D3FD0965BA3}" destId="{376FC179-258A-487B-A291-A36AEA18C62A}" srcOrd="0" destOrd="0" presId="urn:microsoft.com/office/officeart/2005/8/layout/hierarchy2"/>
    <dgm:cxn modelId="{5A5B3F06-AA5E-4734-BCC0-FEFBB6D91DBD}" type="presParOf" srcId="{376FC179-258A-487B-A291-A36AEA18C62A}" destId="{094E5CDF-2622-4C95-AC6D-341A53AA7A7C}" srcOrd="0" destOrd="0" presId="urn:microsoft.com/office/officeart/2005/8/layout/hierarchy2"/>
    <dgm:cxn modelId="{1021845E-8B05-4C75-8407-655B2A6C4331}" type="presParOf" srcId="{376FC179-258A-487B-A291-A36AEA18C62A}" destId="{B8C9C747-C68B-4AD7-B95C-16252180F97C}" srcOrd="1" destOrd="0" presId="urn:microsoft.com/office/officeart/2005/8/layout/hierarchy2"/>
    <dgm:cxn modelId="{248E25B4-975A-4D55-B9E9-588ABE5A2EB2}" type="presParOf" srcId="{B8C9C747-C68B-4AD7-B95C-16252180F97C}" destId="{28F82651-6258-4321-8AC7-BF8234C03FA1}" srcOrd="0" destOrd="0" presId="urn:microsoft.com/office/officeart/2005/8/layout/hierarchy2"/>
    <dgm:cxn modelId="{F600D7B4-F171-44B0-859A-1B714150A22E}" type="presParOf" srcId="{28F82651-6258-4321-8AC7-BF8234C03FA1}" destId="{CA79D929-B05E-4BE8-AB92-F5FC3B85CB30}" srcOrd="0" destOrd="0" presId="urn:microsoft.com/office/officeart/2005/8/layout/hierarchy2"/>
    <dgm:cxn modelId="{FE8A9FCF-CB18-4E27-9F87-B649E6707312}" type="presParOf" srcId="{B8C9C747-C68B-4AD7-B95C-16252180F97C}" destId="{1EC4FFAA-0428-4D5C-8D56-F8C58C647C1B}" srcOrd="1" destOrd="0" presId="urn:microsoft.com/office/officeart/2005/8/layout/hierarchy2"/>
    <dgm:cxn modelId="{445C8E3B-741D-4052-A754-53B883092C52}" type="presParOf" srcId="{1EC4FFAA-0428-4D5C-8D56-F8C58C647C1B}" destId="{A25218BA-4D9A-4104-A758-512E4D56EC44}" srcOrd="0" destOrd="0" presId="urn:microsoft.com/office/officeart/2005/8/layout/hierarchy2"/>
    <dgm:cxn modelId="{2A35C3E3-9E7A-4F22-A03E-9BE0B6826616}" type="presParOf" srcId="{1EC4FFAA-0428-4D5C-8D56-F8C58C647C1B}" destId="{B0C7147D-5638-4C9E-BEC7-325EAAFAA3C0}" srcOrd="1" destOrd="0" presId="urn:microsoft.com/office/officeart/2005/8/layout/hierarchy2"/>
    <dgm:cxn modelId="{14CE3698-A69D-4015-A610-78821A42FE9F}" type="presParOf" srcId="{B0C7147D-5638-4C9E-BEC7-325EAAFAA3C0}" destId="{6493A5AF-73D6-4FFB-BAA2-FFB34EAA16F4}" srcOrd="0" destOrd="0" presId="urn:microsoft.com/office/officeart/2005/8/layout/hierarchy2"/>
    <dgm:cxn modelId="{6CBF1952-A148-4110-BF41-B9AA26DB031F}" type="presParOf" srcId="{6493A5AF-73D6-4FFB-BAA2-FFB34EAA16F4}" destId="{4CB6A1E5-A757-4C70-AFE4-C4B19861CD83}" srcOrd="0" destOrd="0" presId="urn:microsoft.com/office/officeart/2005/8/layout/hierarchy2"/>
    <dgm:cxn modelId="{BB2C20A1-045B-463B-B02E-50760AE52FE0}" type="presParOf" srcId="{B0C7147D-5638-4C9E-BEC7-325EAAFAA3C0}" destId="{CE94316F-2DCC-4F4A-9867-24F0D3866BDF}" srcOrd="1" destOrd="0" presId="urn:microsoft.com/office/officeart/2005/8/layout/hierarchy2"/>
    <dgm:cxn modelId="{4B7849B8-2041-44AC-8634-1260C825639E}" type="presParOf" srcId="{CE94316F-2DCC-4F4A-9867-24F0D3866BDF}" destId="{6D0530FE-B445-425C-B693-8B7F27D5033C}" srcOrd="0" destOrd="0" presId="urn:microsoft.com/office/officeart/2005/8/layout/hierarchy2"/>
    <dgm:cxn modelId="{7F6CAD58-3D91-43AB-99FB-D90FC40F7220}" type="presParOf" srcId="{CE94316F-2DCC-4F4A-9867-24F0D3866BDF}" destId="{8A832346-30A0-40C0-8329-AC7252266599}" srcOrd="1" destOrd="0" presId="urn:microsoft.com/office/officeart/2005/8/layout/hierarchy2"/>
    <dgm:cxn modelId="{002894F6-9A79-41F4-9325-37904BAD8D42}" type="presParOf" srcId="{B0C7147D-5638-4C9E-BEC7-325EAAFAA3C0}" destId="{2CD64A7C-639C-42D5-B93D-56A6C8D696EC}" srcOrd="2" destOrd="0" presId="urn:microsoft.com/office/officeart/2005/8/layout/hierarchy2"/>
    <dgm:cxn modelId="{09629D85-A8DC-4A30-8E30-4487B5FAB2B7}" type="presParOf" srcId="{2CD64A7C-639C-42D5-B93D-56A6C8D696EC}" destId="{D58A4932-560D-441E-8E1B-BD2FB25B3982}" srcOrd="0" destOrd="0" presId="urn:microsoft.com/office/officeart/2005/8/layout/hierarchy2"/>
    <dgm:cxn modelId="{B25B361A-65D9-40E7-8346-434AE5E1EA19}" type="presParOf" srcId="{B0C7147D-5638-4C9E-BEC7-325EAAFAA3C0}" destId="{84B4D310-110C-4431-892F-0538A51B23A8}" srcOrd="3" destOrd="0" presId="urn:microsoft.com/office/officeart/2005/8/layout/hierarchy2"/>
    <dgm:cxn modelId="{FB993A5E-BF91-496B-BA05-0A4AA29DE3ED}" type="presParOf" srcId="{84B4D310-110C-4431-892F-0538A51B23A8}" destId="{4E40AFA1-ED71-4715-B635-C8787028E562}" srcOrd="0" destOrd="0" presId="urn:microsoft.com/office/officeart/2005/8/layout/hierarchy2"/>
    <dgm:cxn modelId="{711FA821-F098-4212-9A40-4DA224C770BC}" type="presParOf" srcId="{84B4D310-110C-4431-892F-0538A51B23A8}" destId="{90FE1445-0800-460E-88D8-2C47F71E3086}" srcOrd="1" destOrd="0" presId="urn:microsoft.com/office/officeart/2005/8/layout/hierarchy2"/>
    <dgm:cxn modelId="{1680D33C-1C39-41EF-8BC8-74C9543951C0}" type="presParOf" srcId="{B0C7147D-5638-4C9E-BEC7-325EAAFAA3C0}" destId="{D033F250-2E9B-4DEB-AC4F-294B477BFEA6}" srcOrd="4" destOrd="0" presId="urn:microsoft.com/office/officeart/2005/8/layout/hierarchy2"/>
    <dgm:cxn modelId="{7E1D6362-A1F7-4392-AE03-FE266F16FA93}" type="presParOf" srcId="{D033F250-2E9B-4DEB-AC4F-294B477BFEA6}" destId="{421037A2-A7F6-4B83-886A-0CF95A78D505}" srcOrd="0" destOrd="0" presId="urn:microsoft.com/office/officeart/2005/8/layout/hierarchy2"/>
    <dgm:cxn modelId="{5E84BB82-20F4-49B4-85D8-3B9FAEEF4EC7}" type="presParOf" srcId="{B0C7147D-5638-4C9E-BEC7-325EAAFAA3C0}" destId="{CF98FF1C-B8FA-4063-B38F-2A5749678C99}" srcOrd="5" destOrd="0" presId="urn:microsoft.com/office/officeart/2005/8/layout/hierarchy2"/>
    <dgm:cxn modelId="{124B2A0D-51F7-439F-95F6-3800F5DC148C}" type="presParOf" srcId="{CF98FF1C-B8FA-4063-B38F-2A5749678C99}" destId="{04D0DAED-9B7F-4207-8DF1-2B65AFE0E156}" srcOrd="0" destOrd="0" presId="urn:microsoft.com/office/officeart/2005/8/layout/hierarchy2"/>
    <dgm:cxn modelId="{6A5176A8-C5C0-4266-97CF-B7726A25B977}" type="presParOf" srcId="{CF98FF1C-B8FA-4063-B38F-2A5749678C99}" destId="{B5AD23E2-9DCE-4CF7-B957-47DBCFF74F08}" srcOrd="1" destOrd="0" presId="urn:microsoft.com/office/officeart/2005/8/layout/hierarchy2"/>
    <dgm:cxn modelId="{538C0D9C-4E09-4419-BC5C-56C89188D725}" type="presParOf" srcId="{B0C7147D-5638-4C9E-BEC7-325EAAFAA3C0}" destId="{2557E048-553A-4E6D-92EC-18512900DA17}" srcOrd="6" destOrd="0" presId="urn:microsoft.com/office/officeart/2005/8/layout/hierarchy2"/>
    <dgm:cxn modelId="{EE3386FD-7AC1-4EEE-8B92-A268B5C9F6D2}" type="presParOf" srcId="{2557E048-553A-4E6D-92EC-18512900DA17}" destId="{6E7AE476-0963-4E72-AD40-5AC2038E3902}" srcOrd="0" destOrd="0" presId="urn:microsoft.com/office/officeart/2005/8/layout/hierarchy2"/>
    <dgm:cxn modelId="{E04F3D64-0C08-4733-BA41-7FC896DEC292}" type="presParOf" srcId="{B0C7147D-5638-4C9E-BEC7-325EAAFAA3C0}" destId="{45CD6321-B956-4BFB-99F2-F58B4450ED59}" srcOrd="7" destOrd="0" presId="urn:microsoft.com/office/officeart/2005/8/layout/hierarchy2"/>
    <dgm:cxn modelId="{FEFC5872-F38B-4E3C-8F1A-B6109F59518E}" type="presParOf" srcId="{45CD6321-B956-4BFB-99F2-F58B4450ED59}" destId="{894DFB1E-3F53-48DF-9E2A-EB87BD1E67DC}" srcOrd="0" destOrd="0" presId="urn:microsoft.com/office/officeart/2005/8/layout/hierarchy2"/>
    <dgm:cxn modelId="{8B55A6EE-2614-4872-AD2A-B4897475C15F}" type="presParOf" srcId="{45CD6321-B956-4BFB-99F2-F58B4450ED59}" destId="{650D0F64-53E6-4B8D-91E6-EA351461254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Umgebung</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DB877CFE-901F-4BD7-BCDB-BE9A1FA2266B}">
      <dgm:prSet phldrT="[Text]" custT="1"/>
      <dgm:spPr/>
      <dgm:t>
        <a:bodyPr/>
        <a:lstStyle/>
        <a:p>
          <a:r>
            <a:rPr lang="de-DE" sz="1800" b="1" dirty="0"/>
            <a:t>Licht</a:t>
          </a:r>
        </a:p>
      </dgm:t>
    </dgm:pt>
    <dgm:pt modelId="{3B172BD0-C050-4364-B520-161E51D352C7}" type="parTrans" cxnId="{1C1B855C-DCD5-4B3A-8B62-DF550F44E8D8}">
      <dgm:prSet/>
      <dgm:spPr/>
      <dgm:t>
        <a:bodyPr/>
        <a:lstStyle/>
        <a:p>
          <a:endParaRPr lang="de-DE"/>
        </a:p>
      </dgm:t>
    </dgm:pt>
    <dgm:pt modelId="{3D32C42F-8E95-4B57-AD39-23536D97FF49}" type="sibTrans" cxnId="{1C1B855C-DCD5-4B3A-8B62-DF550F44E8D8}">
      <dgm:prSet/>
      <dgm:spPr/>
      <dgm:t>
        <a:bodyPr/>
        <a:lstStyle/>
        <a:p>
          <a:endParaRPr lang="de-DE"/>
        </a:p>
      </dgm:t>
    </dgm:pt>
    <dgm:pt modelId="{1EECC50B-06B3-4CEC-80E3-E06772B9545C}">
      <dgm:prSet custT="1"/>
      <dgm:spPr/>
      <dgm:t>
        <a:bodyPr/>
        <a:lstStyle/>
        <a:p>
          <a:pPr algn="l"/>
          <a:r>
            <a:rPr lang="de-DE" sz="1800" b="1" dirty="0"/>
            <a:t>= Hauptzeitgeber bei der Synchronisation der endogen geprägten </a:t>
          </a:r>
          <a:r>
            <a:rPr lang="de-DE" sz="1800" b="1" dirty="0">
              <a:solidFill>
                <a:schemeClr val="tx1"/>
              </a:solidFill>
            </a:rPr>
            <a:t>biologischen Rhythmen</a:t>
          </a:r>
        </a:p>
        <a:p>
          <a:pPr algn="l"/>
          <a:endParaRPr lang="de-DE" sz="1800" b="1" dirty="0"/>
        </a:p>
        <a:p>
          <a:pPr algn="l"/>
          <a:r>
            <a:rPr lang="de-DE" sz="1800" b="1" i="0" u="none" dirty="0"/>
            <a:t>Umso natürlicher die Lichtquelle und Lichttaglänge, desto früher der Pubertätseintritt und desto besser die Fruchtbarkeit.</a:t>
          </a:r>
        </a:p>
        <a:p>
          <a:pPr algn="l"/>
          <a:endParaRPr lang="de-DE" sz="1800" b="1" dirty="0"/>
        </a:p>
        <a:p>
          <a:pPr algn="l"/>
          <a:r>
            <a:rPr lang="de-DE" sz="1800" b="1" dirty="0"/>
            <a:t>→ Empfehlung 12-18 Stunden bei mindestens 170 Lux</a:t>
          </a:r>
        </a:p>
      </dgm:t>
    </dgm:pt>
    <dgm:pt modelId="{1FDE6134-8381-408C-A988-F800CFE7191A}" type="parTrans" cxnId="{24AC581C-AF5B-4022-926C-65D2A06FCC84}">
      <dgm:prSet/>
      <dgm:spPr/>
      <dgm:t>
        <a:bodyPr/>
        <a:lstStyle/>
        <a:p>
          <a:endParaRPr lang="de-DE"/>
        </a:p>
      </dgm:t>
    </dgm:pt>
    <dgm:pt modelId="{2E9710C8-BCC5-47E4-BD28-E34C28C589B4}" type="sibTrans" cxnId="{24AC581C-AF5B-4022-926C-65D2A06FCC84}">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48692" custScaleY="52765" custLinFactY="-73698" custLinFactNeighborX="4461" custLinFactNeighborY="-1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76161" custScaleY="59758" custLinFactY="-73080" custLinFactNeighborX="-17316" custLinFactNeighborY="-100000">
        <dgm:presLayoutVars>
          <dgm:chPref val="3"/>
        </dgm:presLayoutVars>
      </dgm:prSet>
      <dgm:spPr/>
    </dgm:pt>
    <dgm:pt modelId="{B0C7147D-5638-4C9E-BEC7-325EAAFAA3C0}" type="pres">
      <dgm:prSet presAssocID="{D1B68B29-D35D-4E15-B26E-D50107FC4115}" presName="level3hierChild" presStyleCnt="0"/>
      <dgm:spPr/>
    </dgm:pt>
    <dgm:pt modelId="{6493A5AF-73D6-4FFB-BAA2-FFB34EAA16F4}" type="pres">
      <dgm:prSet presAssocID="{3B172BD0-C050-4364-B520-161E51D352C7}" presName="conn2-1" presStyleLbl="parChTrans1D3" presStyleIdx="0" presStyleCnt="1"/>
      <dgm:spPr/>
    </dgm:pt>
    <dgm:pt modelId="{4CB6A1E5-A757-4C70-AFE4-C4B19861CD83}" type="pres">
      <dgm:prSet presAssocID="{3B172BD0-C050-4364-B520-161E51D352C7}" presName="connTx" presStyleLbl="parChTrans1D3" presStyleIdx="0" presStyleCnt="1"/>
      <dgm:spPr/>
    </dgm:pt>
    <dgm:pt modelId="{CE94316F-2DCC-4F4A-9867-24F0D3866BDF}" type="pres">
      <dgm:prSet presAssocID="{DB877CFE-901F-4BD7-BCDB-BE9A1FA2266B}" presName="root2" presStyleCnt="0"/>
      <dgm:spPr/>
    </dgm:pt>
    <dgm:pt modelId="{6D0530FE-B445-425C-B693-8B7F27D5033C}" type="pres">
      <dgm:prSet presAssocID="{DB877CFE-901F-4BD7-BCDB-BE9A1FA2266B}" presName="LevelTwoTextNode" presStyleLbl="node3" presStyleIdx="0" presStyleCnt="1" custScaleX="40435" custScaleY="39340" custLinFactY="-72250" custLinFactNeighborX="-27090" custLinFactNeighborY="-100000">
        <dgm:presLayoutVars>
          <dgm:chPref val="3"/>
        </dgm:presLayoutVars>
      </dgm:prSet>
      <dgm:spPr/>
    </dgm:pt>
    <dgm:pt modelId="{8A832346-30A0-40C0-8329-AC7252266599}" type="pres">
      <dgm:prSet presAssocID="{DB877CFE-901F-4BD7-BCDB-BE9A1FA2266B}" presName="level3hierChild" presStyleCnt="0"/>
      <dgm:spPr/>
    </dgm:pt>
    <dgm:pt modelId="{8601EAB4-BC4C-46A0-A041-AF01E5D81F31}" type="pres">
      <dgm:prSet presAssocID="{1FDE6134-8381-408C-A988-F800CFE7191A}" presName="conn2-1" presStyleLbl="parChTrans1D4" presStyleIdx="0" presStyleCnt="1"/>
      <dgm:spPr/>
    </dgm:pt>
    <dgm:pt modelId="{7FDAC787-F5B4-4120-9CED-6874FD3CB04F}" type="pres">
      <dgm:prSet presAssocID="{1FDE6134-8381-408C-A988-F800CFE7191A}" presName="connTx" presStyleLbl="parChTrans1D4" presStyleIdx="0" presStyleCnt="1"/>
      <dgm:spPr/>
    </dgm:pt>
    <dgm:pt modelId="{600730CF-D92E-4562-9D3C-DC5BFA0FFF5C}" type="pres">
      <dgm:prSet presAssocID="{1EECC50B-06B3-4CEC-80E3-E06772B9545C}" presName="root2" presStyleCnt="0"/>
      <dgm:spPr/>
    </dgm:pt>
    <dgm:pt modelId="{6C077718-BE43-4AC5-AB6A-0F20AA88A70B}" type="pres">
      <dgm:prSet presAssocID="{1EECC50B-06B3-4CEC-80E3-E06772B9545C}" presName="LevelTwoTextNode" presStyleLbl="node4" presStyleIdx="0" presStyleCnt="1" custScaleX="155428" custScaleY="348721" custLinFactNeighborX="-5407" custLinFactNeighborY="-1397">
        <dgm:presLayoutVars>
          <dgm:chPref val="3"/>
        </dgm:presLayoutVars>
      </dgm:prSet>
      <dgm:spPr/>
    </dgm:pt>
    <dgm:pt modelId="{369B6B39-4CA4-4DDD-B39A-0A8DE942B72C}" type="pres">
      <dgm:prSet presAssocID="{1EECC50B-06B3-4CEC-80E3-E06772B9545C}" presName="level3hierChild" presStyleCnt="0"/>
      <dgm:spPr/>
    </dgm:pt>
  </dgm:ptLst>
  <dgm:cxnLst>
    <dgm:cxn modelId="{B4941603-D271-4568-A189-2CB907822E28}" type="presOf" srcId="{1EECC50B-06B3-4CEC-80E3-E06772B9545C}" destId="{6C077718-BE43-4AC5-AB6A-0F20AA88A70B}" srcOrd="0" destOrd="0" presId="urn:microsoft.com/office/officeart/2005/8/layout/hierarchy2"/>
    <dgm:cxn modelId="{35FE8803-BC47-45E1-9D3F-41717273DE2B}" type="presOf" srcId="{D1B68B29-D35D-4E15-B26E-D50107FC4115}" destId="{A25218BA-4D9A-4104-A758-512E4D56EC44}" srcOrd="0" destOrd="0" presId="urn:microsoft.com/office/officeart/2005/8/layout/hierarchy2"/>
    <dgm:cxn modelId="{24AC581C-AF5B-4022-926C-65D2A06FCC84}" srcId="{DB877CFE-901F-4BD7-BCDB-BE9A1FA2266B}" destId="{1EECC50B-06B3-4CEC-80E3-E06772B9545C}" srcOrd="0" destOrd="0" parTransId="{1FDE6134-8381-408C-A988-F800CFE7191A}" sibTransId="{2E9710C8-BCC5-47E4-BD28-E34C28C589B4}"/>
    <dgm:cxn modelId="{AF976729-D860-42A3-B80A-3E7293F137DA}" type="presOf" srcId="{06C710B9-8BC4-4C98-8E6F-9A769011DF0D}" destId="{28F82651-6258-4321-8AC7-BF8234C03FA1}" srcOrd="0"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30DD403A-95C9-44EB-A5F0-83625C8448E2}" type="presOf" srcId="{1FDE6134-8381-408C-A988-F800CFE7191A}" destId="{8601EAB4-BC4C-46A0-A041-AF01E5D81F31}" srcOrd="0" destOrd="0" presId="urn:microsoft.com/office/officeart/2005/8/layout/hierarchy2"/>
    <dgm:cxn modelId="{FCD5495B-636C-4D6C-8574-9380462B73C6}" type="presOf" srcId="{3B172BD0-C050-4364-B520-161E51D352C7}" destId="{6493A5AF-73D6-4FFB-BAA2-FFB34EAA16F4}" srcOrd="0" destOrd="0" presId="urn:microsoft.com/office/officeart/2005/8/layout/hierarchy2"/>
    <dgm:cxn modelId="{1C1B855C-DCD5-4B3A-8B62-DF550F44E8D8}" srcId="{D1B68B29-D35D-4E15-B26E-D50107FC4115}" destId="{DB877CFE-901F-4BD7-BCDB-BE9A1FA2266B}" srcOrd="0" destOrd="0" parTransId="{3B172BD0-C050-4364-B520-161E51D352C7}" sibTransId="{3D32C42F-8E95-4B57-AD39-23536D97FF49}"/>
    <dgm:cxn modelId="{245A4845-83F0-44E1-AB0A-D81AA0646ADB}" srcId="{8A1018F1-2EDE-444F-8DE9-BF8EC50D9E98}" destId="{9D62DA25-4B8C-4BF3-851A-8866D26BD750}" srcOrd="0" destOrd="0" parTransId="{2A3F1F9B-F01D-4496-8EBC-18C65C6F7586}" sibTransId="{0D6AAB89-73EE-4C83-A363-78B6E664F15C}"/>
    <dgm:cxn modelId="{7D92234C-BD3B-40F9-9342-D79C6018F80E}" type="presOf" srcId="{1FDE6134-8381-408C-A988-F800CFE7191A}" destId="{7FDAC787-F5B4-4120-9CED-6874FD3CB04F}" srcOrd="1"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881F9181-1A45-4CFA-BF76-80C7C0756DB7}" type="presOf" srcId="{9D62DA25-4B8C-4BF3-851A-8866D26BD750}" destId="{094E5CDF-2622-4C95-AC6D-341A53AA7A7C}" srcOrd="0" destOrd="0" presId="urn:microsoft.com/office/officeart/2005/8/layout/hierarchy2"/>
    <dgm:cxn modelId="{9CAB4386-19C4-4D5B-8FCC-E88E256F8179}" type="presOf" srcId="{3B172BD0-C050-4364-B520-161E51D352C7}" destId="{4CB6A1E5-A757-4C70-AFE4-C4B19861CD83}" srcOrd="1" destOrd="0" presId="urn:microsoft.com/office/officeart/2005/8/layout/hierarchy2"/>
    <dgm:cxn modelId="{C49F8398-C5C0-4449-81B9-9FAD632E71B4}" type="presOf" srcId="{06C710B9-8BC4-4C98-8E6F-9A769011DF0D}" destId="{CA79D929-B05E-4BE8-AB92-F5FC3B85CB30}" srcOrd="1" destOrd="0" presId="urn:microsoft.com/office/officeart/2005/8/layout/hierarchy2"/>
    <dgm:cxn modelId="{134A73C3-5AED-4248-B343-19ACDB0560E1}" type="presOf" srcId="{DB877CFE-901F-4BD7-BCDB-BE9A1FA2266B}" destId="{6D0530FE-B445-425C-B693-8B7F27D5033C}" srcOrd="0" destOrd="0" presId="urn:microsoft.com/office/officeart/2005/8/layout/hierarchy2"/>
    <dgm:cxn modelId="{85F7EC83-04B8-42BF-B54A-4CD87FE2FC96}" type="presParOf" srcId="{B396698D-30AC-4A6A-9F5C-0D3FD0965BA3}" destId="{376FC179-258A-487B-A291-A36AEA18C62A}" srcOrd="0" destOrd="0" presId="urn:microsoft.com/office/officeart/2005/8/layout/hierarchy2"/>
    <dgm:cxn modelId="{5A5B3F06-AA5E-4734-BCC0-FEFBB6D91DBD}" type="presParOf" srcId="{376FC179-258A-487B-A291-A36AEA18C62A}" destId="{094E5CDF-2622-4C95-AC6D-341A53AA7A7C}" srcOrd="0" destOrd="0" presId="urn:microsoft.com/office/officeart/2005/8/layout/hierarchy2"/>
    <dgm:cxn modelId="{1021845E-8B05-4C75-8407-655B2A6C4331}" type="presParOf" srcId="{376FC179-258A-487B-A291-A36AEA18C62A}" destId="{B8C9C747-C68B-4AD7-B95C-16252180F97C}" srcOrd="1" destOrd="0" presId="urn:microsoft.com/office/officeart/2005/8/layout/hierarchy2"/>
    <dgm:cxn modelId="{248E25B4-975A-4D55-B9E9-588ABE5A2EB2}" type="presParOf" srcId="{B8C9C747-C68B-4AD7-B95C-16252180F97C}" destId="{28F82651-6258-4321-8AC7-BF8234C03FA1}" srcOrd="0" destOrd="0" presId="urn:microsoft.com/office/officeart/2005/8/layout/hierarchy2"/>
    <dgm:cxn modelId="{F600D7B4-F171-44B0-859A-1B714150A22E}" type="presParOf" srcId="{28F82651-6258-4321-8AC7-BF8234C03FA1}" destId="{CA79D929-B05E-4BE8-AB92-F5FC3B85CB30}" srcOrd="0" destOrd="0" presId="urn:microsoft.com/office/officeart/2005/8/layout/hierarchy2"/>
    <dgm:cxn modelId="{FE8A9FCF-CB18-4E27-9F87-B649E6707312}" type="presParOf" srcId="{B8C9C747-C68B-4AD7-B95C-16252180F97C}" destId="{1EC4FFAA-0428-4D5C-8D56-F8C58C647C1B}" srcOrd="1" destOrd="0" presId="urn:microsoft.com/office/officeart/2005/8/layout/hierarchy2"/>
    <dgm:cxn modelId="{445C8E3B-741D-4052-A754-53B883092C52}" type="presParOf" srcId="{1EC4FFAA-0428-4D5C-8D56-F8C58C647C1B}" destId="{A25218BA-4D9A-4104-A758-512E4D56EC44}" srcOrd="0" destOrd="0" presId="urn:microsoft.com/office/officeart/2005/8/layout/hierarchy2"/>
    <dgm:cxn modelId="{2A35C3E3-9E7A-4F22-A03E-9BE0B6826616}" type="presParOf" srcId="{1EC4FFAA-0428-4D5C-8D56-F8C58C647C1B}" destId="{B0C7147D-5638-4C9E-BEC7-325EAAFAA3C0}" srcOrd="1" destOrd="0" presId="urn:microsoft.com/office/officeart/2005/8/layout/hierarchy2"/>
    <dgm:cxn modelId="{14CE3698-A69D-4015-A610-78821A42FE9F}" type="presParOf" srcId="{B0C7147D-5638-4C9E-BEC7-325EAAFAA3C0}" destId="{6493A5AF-73D6-4FFB-BAA2-FFB34EAA16F4}" srcOrd="0" destOrd="0" presId="urn:microsoft.com/office/officeart/2005/8/layout/hierarchy2"/>
    <dgm:cxn modelId="{6CBF1952-A148-4110-BF41-B9AA26DB031F}" type="presParOf" srcId="{6493A5AF-73D6-4FFB-BAA2-FFB34EAA16F4}" destId="{4CB6A1E5-A757-4C70-AFE4-C4B19861CD83}" srcOrd="0" destOrd="0" presId="urn:microsoft.com/office/officeart/2005/8/layout/hierarchy2"/>
    <dgm:cxn modelId="{BB2C20A1-045B-463B-B02E-50760AE52FE0}" type="presParOf" srcId="{B0C7147D-5638-4C9E-BEC7-325EAAFAA3C0}" destId="{CE94316F-2DCC-4F4A-9867-24F0D3866BDF}" srcOrd="1" destOrd="0" presId="urn:microsoft.com/office/officeart/2005/8/layout/hierarchy2"/>
    <dgm:cxn modelId="{4B7849B8-2041-44AC-8634-1260C825639E}" type="presParOf" srcId="{CE94316F-2DCC-4F4A-9867-24F0D3866BDF}" destId="{6D0530FE-B445-425C-B693-8B7F27D5033C}" srcOrd="0" destOrd="0" presId="urn:microsoft.com/office/officeart/2005/8/layout/hierarchy2"/>
    <dgm:cxn modelId="{7F6CAD58-3D91-43AB-99FB-D90FC40F7220}" type="presParOf" srcId="{CE94316F-2DCC-4F4A-9867-24F0D3866BDF}" destId="{8A832346-30A0-40C0-8329-AC7252266599}" srcOrd="1" destOrd="0" presId="urn:microsoft.com/office/officeart/2005/8/layout/hierarchy2"/>
    <dgm:cxn modelId="{AA4CDC30-2F04-4A62-B699-9F994138099D}" type="presParOf" srcId="{8A832346-30A0-40C0-8329-AC7252266599}" destId="{8601EAB4-BC4C-46A0-A041-AF01E5D81F31}" srcOrd="0" destOrd="0" presId="urn:microsoft.com/office/officeart/2005/8/layout/hierarchy2"/>
    <dgm:cxn modelId="{07DDDAB3-C700-4F33-AA69-E96A82179DED}" type="presParOf" srcId="{8601EAB4-BC4C-46A0-A041-AF01E5D81F31}" destId="{7FDAC787-F5B4-4120-9CED-6874FD3CB04F}" srcOrd="0" destOrd="0" presId="urn:microsoft.com/office/officeart/2005/8/layout/hierarchy2"/>
    <dgm:cxn modelId="{3F686E6E-0897-42D1-BB11-8169A69B82DB}" type="presParOf" srcId="{8A832346-30A0-40C0-8329-AC7252266599}" destId="{600730CF-D92E-4562-9D3C-DC5BFA0FFF5C}" srcOrd="1" destOrd="0" presId="urn:microsoft.com/office/officeart/2005/8/layout/hierarchy2"/>
    <dgm:cxn modelId="{C626FEAD-1231-4F50-87C4-89B4B997311B}" type="presParOf" srcId="{600730CF-D92E-4562-9D3C-DC5BFA0FFF5C}" destId="{6C077718-BE43-4AC5-AB6A-0F20AA88A70B}" srcOrd="0" destOrd="0" presId="urn:microsoft.com/office/officeart/2005/8/layout/hierarchy2"/>
    <dgm:cxn modelId="{FFCA3B9E-8A27-45F3-9008-6A8330ACC5BB}" type="presParOf" srcId="{600730CF-D92E-4562-9D3C-DC5BFA0FFF5C}" destId="{369B6B39-4CA4-4DDD-B39A-0A8DE942B72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Umgebung</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4DC8A099-6329-4F4B-9F3F-80C135CA4396}">
      <dgm:prSet phldrT="[Text]" custT="1"/>
      <dgm:spPr/>
      <dgm:t>
        <a:bodyPr/>
        <a:lstStyle/>
        <a:p>
          <a:r>
            <a:rPr lang="de-DE" sz="1800" b="1" dirty="0"/>
            <a:t>Temperatur</a:t>
          </a:r>
        </a:p>
      </dgm:t>
    </dgm:pt>
    <dgm:pt modelId="{A1129C4C-8F5F-48F3-97DF-B9A50D884FD4}" type="sibTrans" cxnId="{B925428A-52D1-432E-8679-5391BA27F9DA}">
      <dgm:prSet/>
      <dgm:spPr/>
      <dgm:t>
        <a:bodyPr/>
        <a:lstStyle/>
        <a:p>
          <a:endParaRPr lang="de-DE"/>
        </a:p>
      </dgm:t>
    </dgm:pt>
    <dgm:pt modelId="{07DB70CA-8137-48FD-B6DF-2F40637D2A15}" type="parTrans" cxnId="{B925428A-52D1-432E-8679-5391BA27F9DA}">
      <dgm:prSet/>
      <dgm:spPr/>
      <dgm:t>
        <a:bodyPr/>
        <a:lstStyle/>
        <a:p>
          <a:endParaRPr lang="de-DE"/>
        </a:p>
      </dgm:t>
    </dgm:pt>
    <dgm:pt modelId="{CBC44C1F-469D-4500-A5B0-43D83033091F}">
      <dgm:prSet custT="1"/>
      <dgm:spPr/>
      <dgm:t>
        <a:bodyPr/>
        <a:lstStyle/>
        <a:p>
          <a:pPr algn="l"/>
          <a:r>
            <a:rPr lang="de-DE" sz="1600" b="1" dirty="0"/>
            <a:t>Optimaler Bereich für Fruchtbarkeitsleistung einer Sau 18 °C ± 2</a:t>
          </a:r>
          <a:endParaRPr lang="de-DE" sz="1600" b="1" u="sng" dirty="0"/>
        </a:p>
      </dgm:t>
    </dgm:pt>
    <dgm:pt modelId="{83BF208E-3D29-4CB9-AF82-A81556012236}" type="parTrans" cxnId="{440AF394-FB21-416D-B2A8-79FCD93F7112}">
      <dgm:prSet/>
      <dgm:spPr/>
      <dgm:t>
        <a:bodyPr/>
        <a:lstStyle/>
        <a:p>
          <a:endParaRPr lang="de-DE"/>
        </a:p>
      </dgm:t>
    </dgm:pt>
    <dgm:pt modelId="{03F9000B-A9E4-4C7F-85D3-D9BE84581B13}" type="sibTrans" cxnId="{440AF394-FB21-416D-B2A8-79FCD93F7112}">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48692" custScaleY="52765" custLinFactY="-73698" custLinFactNeighborX="4461" custLinFactNeighborY="-1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76161" custScaleY="59758" custLinFactY="-71786" custLinFactNeighborX="-17316" custLinFactNeighborY="-100000">
        <dgm:presLayoutVars>
          <dgm:chPref val="3"/>
        </dgm:presLayoutVars>
      </dgm:prSet>
      <dgm:spPr/>
    </dgm:pt>
    <dgm:pt modelId="{B0C7147D-5638-4C9E-BEC7-325EAAFAA3C0}" type="pres">
      <dgm:prSet presAssocID="{D1B68B29-D35D-4E15-B26E-D50107FC4115}" presName="level3hierChild" presStyleCnt="0"/>
      <dgm:spPr/>
    </dgm:pt>
    <dgm:pt modelId="{2CD64A7C-639C-42D5-B93D-56A6C8D696EC}" type="pres">
      <dgm:prSet presAssocID="{07DB70CA-8137-48FD-B6DF-2F40637D2A15}" presName="conn2-1" presStyleLbl="parChTrans1D3" presStyleIdx="0" presStyleCnt="1"/>
      <dgm:spPr/>
    </dgm:pt>
    <dgm:pt modelId="{D58A4932-560D-441E-8E1B-BD2FB25B3982}" type="pres">
      <dgm:prSet presAssocID="{07DB70CA-8137-48FD-B6DF-2F40637D2A15}" presName="connTx" presStyleLbl="parChTrans1D3" presStyleIdx="0" presStyleCnt="1"/>
      <dgm:spPr/>
    </dgm:pt>
    <dgm:pt modelId="{84B4D310-110C-4431-892F-0538A51B23A8}" type="pres">
      <dgm:prSet presAssocID="{4DC8A099-6329-4F4B-9F3F-80C135CA4396}" presName="root2" presStyleCnt="0"/>
      <dgm:spPr/>
    </dgm:pt>
    <dgm:pt modelId="{4E40AFA1-ED71-4715-B635-C8787028E562}" type="pres">
      <dgm:prSet presAssocID="{4DC8A099-6329-4F4B-9F3F-80C135CA4396}" presName="LevelTwoTextNode" presStyleLbl="node3" presStyleIdx="0" presStyleCnt="1" custScaleX="48927" custScaleY="47601" custLinFactY="-70995" custLinFactNeighborX="-23204" custLinFactNeighborY="-100000">
        <dgm:presLayoutVars>
          <dgm:chPref val="3"/>
        </dgm:presLayoutVars>
      </dgm:prSet>
      <dgm:spPr/>
    </dgm:pt>
    <dgm:pt modelId="{90FE1445-0800-460E-88D8-2C47F71E3086}" type="pres">
      <dgm:prSet presAssocID="{4DC8A099-6329-4F4B-9F3F-80C135CA4396}" presName="level3hierChild" presStyleCnt="0"/>
      <dgm:spPr/>
    </dgm:pt>
    <dgm:pt modelId="{7EC9F9A3-2F88-4755-ADBB-282E34F5704B}" type="pres">
      <dgm:prSet presAssocID="{83BF208E-3D29-4CB9-AF82-A81556012236}" presName="conn2-1" presStyleLbl="parChTrans1D4" presStyleIdx="0" presStyleCnt="1"/>
      <dgm:spPr/>
    </dgm:pt>
    <dgm:pt modelId="{62DAFF42-5159-4A40-B2BC-DE47A89A28D4}" type="pres">
      <dgm:prSet presAssocID="{83BF208E-3D29-4CB9-AF82-A81556012236}" presName="connTx" presStyleLbl="parChTrans1D4" presStyleIdx="0" presStyleCnt="1"/>
      <dgm:spPr/>
    </dgm:pt>
    <dgm:pt modelId="{DC7D1111-5D8B-42A1-A244-57DE1E282BC5}" type="pres">
      <dgm:prSet presAssocID="{CBC44C1F-469D-4500-A5B0-43D83033091F}" presName="root2" presStyleCnt="0"/>
      <dgm:spPr/>
    </dgm:pt>
    <dgm:pt modelId="{7EB2C50E-AC75-453A-9E0C-E2D3191A7233}" type="pres">
      <dgm:prSet presAssocID="{CBC44C1F-469D-4500-A5B0-43D83033091F}" presName="LevelTwoTextNode" presStyleLbl="node4" presStyleIdx="0" presStyleCnt="1" custScaleX="77296" custScaleY="66678" custLinFactNeighborX="-14204" custLinFactNeighborY="-57524">
        <dgm:presLayoutVars>
          <dgm:chPref val="3"/>
        </dgm:presLayoutVars>
      </dgm:prSet>
      <dgm:spPr/>
    </dgm:pt>
    <dgm:pt modelId="{AC16A3A1-7B46-4E70-A766-070A5F2939E4}" type="pres">
      <dgm:prSet presAssocID="{CBC44C1F-469D-4500-A5B0-43D83033091F}" presName="level3hierChild" presStyleCnt="0"/>
      <dgm:spPr/>
    </dgm:pt>
  </dgm:ptLst>
  <dgm:cxnLst>
    <dgm:cxn modelId="{35FE8803-BC47-45E1-9D3F-41717273DE2B}" type="presOf" srcId="{D1B68B29-D35D-4E15-B26E-D50107FC4115}" destId="{A25218BA-4D9A-4104-A758-512E4D56EC44}" srcOrd="0" destOrd="0" presId="urn:microsoft.com/office/officeart/2005/8/layout/hierarchy2"/>
    <dgm:cxn modelId="{178E4D21-2789-40CD-BFB5-27852D5CCF74}" type="presOf" srcId="{4DC8A099-6329-4F4B-9F3F-80C135CA4396}" destId="{4E40AFA1-ED71-4715-B635-C8787028E562}" srcOrd="0" destOrd="0" presId="urn:microsoft.com/office/officeart/2005/8/layout/hierarchy2"/>
    <dgm:cxn modelId="{AF976729-D860-42A3-B80A-3E7293F137DA}" type="presOf" srcId="{06C710B9-8BC4-4C98-8E6F-9A769011DF0D}" destId="{28F82651-6258-4321-8AC7-BF8234C03FA1}" srcOrd="0"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BFF41173-8242-4E2A-B104-9687AE4C6486}" type="presOf" srcId="{07DB70CA-8137-48FD-B6DF-2F40637D2A15}" destId="{D58A4932-560D-441E-8E1B-BD2FB25B3982}" srcOrd="1"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881F9181-1A45-4CFA-BF76-80C7C0756DB7}" type="presOf" srcId="{9D62DA25-4B8C-4BF3-851A-8866D26BD750}" destId="{094E5CDF-2622-4C95-AC6D-341A53AA7A7C}" srcOrd="0" destOrd="0" presId="urn:microsoft.com/office/officeart/2005/8/layout/hierarchy2"/>
    <dgm:cxn modelId="{2D861384-F0C3-48C1-88E2-1EA04437C433}" type="presOf" srcId="{07DB70CA-8137-48FD-B6DF-2F40637D2A15}" destId="{2CD64A7C-639C-42D5-B93D-56A6C8D696EC}" srcOrd="0" destOrd="0" presId="urn:microsoft.com/office/officeart/2005/8/layout/hierarchy2"/>
    <dgm:cxn modelId="{B925428A-52D1-432E-8679-5391BA27F9DA}" srcId="{D1B68B29-D35D-4E15-B26E-D50107FC4115}" destId="{4DC8A099-6329-4F4B-9F3F-80C135CA4396}" srcOrd="0" destOrd="0" parTransId="{07DB70CA-8137-48FD-B6DF-2F40637D2A15}" sibTransId="{A1129C4C-8F5F-48F3-97DF-B9A50D884FD4}"/>
    <dgm:cxn modelId="{440AF394-FB21-416D-B2A8-79FCD93F7112}" srcId="{4DC8A099-6329-4F4B-9F3F-80C135CA4396}" destId="{CBC44C1F-469D-4500-A5B0-43D83033091F}" srcOrd="0" destOrd="0" parTransId="{83BF208E-3D29-4CB9-AF82-A81556012236}" sibTransId="{03F9000B-A9E4-4C7F-85D3-D9BE84581B13}"/>
    <dgm:cxn modelId="{C49F8398-C5C0-4449-81B9-9FAD632E71B4}" type="presOf" srcId="{06C710B9-8BC4-4C98-8E6F-9A769011DF0D}" destId="{CA79D929-B05E-4BE8-AB92-F5FC3B85CB30}" srcOrd="1" destOrd="0" presId="urn:microsoft.com/office/officeart/2005/8/layout/hierarchy2"/>
    <dgm:cxn modelId="{91DE62A6-F428-4789-943A-D5314572E079}" type="presOf" srcId="{CBC44C1F-469D-4500-A5B0-43D83033091F}" destId="{7EB2C50E-AC75-453A-9E0C-E2D3191A7233}" srcOrd="0" destOrd="0" presId="urn:microsoft.com/office/officeart/2005/8/layout/hierarchy2"/>
    <dgm:cxn modelId="{88B37DBC-AF32-4A41-BFC6-C6F07A3B08BB}" type="presOf" srcId="{83BF208E-3D29-4CB9-AF82-A81556012236}" destId="{62DAFF42-5159-4A40-B2BC-DE47A89A28D4}" srcOrd="1" destOrd="0" presId="urn:microsoft.com/office/officeart/2005/8/layout/hierarchy2"/>
    <dgm:cxn modelId="{9D27F4E0-5DC2-4467-AF02-D34F82FCE0B9}" type="presOf" srcId="{83BF208E-3D29-4CB9-AF82-A81556012236}" destId="{7EC9F9A3-2F88-4755-ADBB-282E34F5704B}" srcOrd="0" destOrd="0" presId="urn:microsoft.com/office/officeart/2005/8/layout/hierarchy2"/>
    <dgm:cxn modelId="{85F7EC83-04B8-42BF-B54A-4CD87FE2FC96}" type="presParOf" srcId="{B396698D-30AC-4A6A-9F5C-0D3FD0965BA3}" destId="{376FC179-258A-487B-A291-A36AEA18C62A}" srcOrd="0" destOrd="0" presId="urn:microsoft.com/office/officeart/2005/8/layout/hierarchy2"/>
    <dgm:cxn modelId="{5A5B3F06-AA5E-4734-BCC0-FEFBB6D91DBD}" type="presParOf" srcId="{376FC179-258A-487B-A291-A36AEA18C62A}" destId="{094E5CDF-2622-4C95-AC6D-341A53AA7A7C}" srcOrd="0" destOrd="0" presId="urn:microsoft.com/office/officeart/2005/8/layout/hierarchy2"/>
    <dgm:cxn modelId="{1021845E-8B05-4C75-8407-655B2A6C4331}" type="presParOf" srcId="{376FC179-258A-487B-A291-A36AEA18C62A}" destId="{B8C9C747-C68B-4AD7-B95C-16252180F97C}" srcOrd="1" destOrd="0" presId="urn:microsoft.com/office/officeart/2005/8/layout/hierarchy2"/>
    <dgm:cxn modelId="{248E25B4-975A-4D55-B9E9-588ABE5A2EB2}" type="presParOf" srcId="{B8C9C747-C68B-4AD7-B95C-16252180F97C}" destId="{28F82651-6258-4321-8AC7-BF8234C03FA1}" srcOrd="0" destOrd="0" presId="urn:microsoft.com/office/officeart/2005/8/layout/hierarchy2"/>
    <dgm:cxn modelId="{F600D7B4-F171-44B0-859A-1B714150A22E}" type="presParOf" srcId="{28F82651-6258-4321-8AC7-BF8234C03FA1}" destId="{CA79D929-B05E-4BE8-AB92-F5FC3B85CB30}" srcOrd="0" destOrd="0" presId="urn:microsoft.com/office/officeart/2005/8/layout/hierarchy2"/>
    <dgm:cxn modelId="{FE8A9FCF-CB18-4E27-9F87-B649E6707312}" type="presParOf" srcId="{B8C9C747-C68B-4AD7-B95C-16252180F97C}" destId="{1EC4FFAA-0428-4D5C-8D56-F8C58C647C1B}" srcOrd="1" destOrd="0" presId="urn:microsoft.com/office/officeart/2005/8/layout/hierarchy2"/>
    <dgm:cxn modelId="{445C8E3B-741D-4052-A754-53B883092C52}" type="presParOf" srcId="{1EC4FFAA-0428-4D5C-8D56-F8C58C647C1B}" destId="{A25218BA-4D9A-4104-A758-512E4D56EC44}" srcOrd="0" destOrd="0" presId="urn:microsoft.com/office/officeart/2005/8/layout/hierarchy2"/>
    <dgm:cxn modelId="{2A35C3E3-9E7A-4F22-A03E-9BE0B6826616}" type="presParOf" srcId="{1EC4FFAA-0428-4D5C-8D56-F8C58C647C1B}" destId="{B0C7147D-5638-4C9E-BEC7-325EAAFAA3C0}" srcOrd="1" destOrd="0" presId="urn:microsoft.com/office/officeart/2005/8/layout/hierarchy2"/>
    <dgm:cxn modelId="{002894F6-9A79-41F4-9325-37904BAD8D42}" type="presParOf" srcId="{B0C7147D-5638-4C9E-BEC7-325EAAFAA3C0}" destId="{2CD64A7C-639C-42D5-B93D-56A6C8D696EC}" srcOrd="0" destOrd="0" presId="urn:microsoft.com/office/officeart/2005/8/layout/hierarchy2"/>
    <dgm:cxn modelId="{09629D85-A8DC-4A30-8E30-4487B5FAB2B7}" type="presParOf" srcId="{2CD64A7C-639C-42D5-B93D-56A6C8D696EC}" destId="{D58A4932-560D-441E-8E1B-BD2FB25B3982}" srcOrd="0" destOrd="0" presId="urn:microsoft.com/office/officeart/2005/8/layout/hierarchy2"/>
    <dgm:cxn modelId="{B25B361A-65D9-40E7-8346-434AE5E1EA19}" type="presParOf" srcId="{B0C7147D-5638-4C9E-BEC7-325EAAFAA3C0}" destId="{84B4D310-110C-4431-892F-0538A51B23A8}" srcOrd="1" destOrd="0" presId="urn:microsoft.com/office/officeart/2005/8/layout/hierarchy2"/>
    <dgm:cxn modelId="{FB993A5E-BF91-496B-BA05-0A4AA29DE3ED}" type="presParOf" srcId="{84B4D310-110C-4431-892F-0538A51B23A8}" destId="{4E40AFA1-ED71-4715-B635-C8787028E562}" srcOrd="0" destOrd="0" presId="urn:microsoft.com/office/officeart/2005/8/layout/hierarchy2"/>
    <dgm:cxn modelId="{711FA821-F098-4212-9A40-4DA224C770BC}" type="presParOf" srcId="{84B4D310-110C-4431-892F-0538A51B23A8}" destId="{90FE1445-0800-460E-88D8-2C47F71E3086}" srcOrd="1" destOrd="0" presId="urn:microsoft.com/office/officeart/2005/8/layout/hierarchy2"/>
    <dgm:cxn modelId="{0A8AFED7-A425-47A7-9810-65228E8F8AD9}" type="presParOf" srcId="{90FE1445-0800-460E-88D8-2C47F71E3086}" destId="{7EC9F9A3-2F88-4755-ADBB-282E34F5704B}" srcOrd="0" destOrd="0" presId="urn:microsoft.com/office/officeart/2005/8/layout/hierarchy2"/>
    <dgm:cxn modelId="{5779908B-39EA-4E02-91AC-57616ABEC229}" type="presParOf" srcId="{7EC9F9A3-2F88-4755-ADBB-282E34F5704B}" destId="{62DAFF42-5159-4A40-B2BC-DE47A89A28D4}" srcOrd="0" destOrd="0" presId="urn:microsoft.com/office/officeart/2005/8/layout/hierarchy2"/>
    <dgm:cxn modelId="{7303323B-D447-4CC3-9AA2-291A45409E01}" type="presParOf" srcId="{90FE1445-0800-460E-88D8-2C47F71E3086}" destId="{DC7D1111-5D8B-42A1-A244-57DE1E282BC5}" srcOrd="1" destOrd="0" presId="urn:microsoft.com/office/officeart/2005/8/layout/hierarchy2"/>
    <dgm:cxn modelId="{21DCF585-3E98-4C1F-A4FA-FE35377139AA}" type="presParOf" srcId="{DC7D1111-5D8B-42A1-A244-57DE1E282BC5}" destId="{7EB2C50E-AC75-453A-9E0C-E2D3191A7233}" srcOrd="0" destOrd="0" presId="urn:microsoft.com/office/officeart/2005/8/layout/hierarchy2"/>
    <dgm:cxn modelId="{5CB25D17-84EA-419A-843D-7B96E2E860D3}" type="presParOf" srcId="{DC7D1111-5D8B-42A1-A244-57DE1E282BC5}" destId="{AC16A3A1-7B46-4E70-A766-070A5F2939E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600" b="1" dirty="0"/>
            <a:t>Zootechnik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600" b="1" dirty="0"/>
            <a:t>Umgebung</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71CF013F-E7B9-4EDD-A957-B51B36232D69}">
      <dgm:prSet custT="1"/>
      <dgm:spPr/>
      <dgm:t>
        <a:bodyPr/>
        <a:lstStyle/>
        <a:p>
          <a:r>
            <a:rPr lang="de-DE" sz="1600" b="1" dirty="0"/>
            <a:t>Buchtenpartner-wechsel + Umstallung</a:t>
          </a:r>
        </a:p>
      </dgm:t>
    </dgm:pt>
    <dgm:pt modelId="{A2F261BF-F733-4D7E-813E-312D6C1DF8C6}" type="sibTrans" cxnId="{D1F652EA-5980-4C0F-827B-5C70CEF6A62D}">
      <dgm:prSet/>
      <dgm:spPr/>
      <dgm:t>
        <a:bodyPr/>
        <a:lstStyle/>
        <a:p>
          <a:endParaRPr lang="de-DE"/>
        </a:p>
      </dgm:t>
    </dgm:pt>
    <dgm:pt modelId="{D1F9A8F2-0E36-4834-93E4-285F934C9CF9}" type="parTrans" cxnId="{D1F652EA-5980-4C0F-827B-5C70CEF6A62D}">
      <dgm:prSet/>
      <dgm:spPr/>
      <dgm:t>
        <a:bodyPr/>
        <a:lstStyle/>
        <a:p>
          <a:endParaRPr lang="de-DE"/>
        </a:p>
      </dgm:t>
    </dgm:pt>
    <dgm:pt modelId="{48EB957F-EBBA-4A5E-AB8F-74EA520E18F0}">
      <dgm:prSet custT="1"/>
      <dgm:spPr/>
      <dgm:t>
        <a:bodyPr/>
        <a:lstStyle/>
        <a:p>
          <a:pPr algn="l"/>
          <a:r>
            <a:rPr lang="de-DE" sz="1800" b="1" dirty="0"/>
            <a:t>v.a. Jungsauen, schon in der Aufzucht</a:t>
          </a:r>
        </a:p>
        <a:p>
          <a:pPr algn="l"/>
          <a:endParaRPr lang="de-DE" sz="1800" b="1" dirty="0"/>
        </a:p>
        <a:p>
          <a:pPr algn="l"/>
          <a:r>
            <a:rPr lang="de-DE" sz="1800" b="1" dirty="0"/>
            <a:t>→ Stimulation der Geschlechtsreife durch zusätzliche äußere und soziale Reize</a:t>
          </a:r>
        </a:p>
      </dgm:t>
    </dgm:pt>
    <dgm:pt modelId="{B734C0CD-A4DF-4FFE-9FD9-B07BBE357D99}" type="parTrans" cxnId="{A30BE254-B604-486D-8ECE-0138237ECABF}">
      <dgm:prSet/>
      <dgm:spPr/>
      <dgm:t>
        <a:bodyPr/>
        <a:lstStyle/>
        <a:p>
          <a:endParaRPr lang="de-DE"/>
        </a:p>
      </dgm:t>
    </dgm:pt>
    <dgm:pt modelId="{E5C68AB6-720C-4D69-B24C-361462F68AE2}" type="sibTrans" cxnId="{A30BE254-B604-486D-8ECE-0138237ECABF}">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48692" custScaleY="52765" custLinFactY="-73698" custLinFactNeighborX="4461" custLinFactNeighborY="-1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76161" custScaleY="59758" custLinFactY="-73386" custLinFactNeighborX="-17316" custLinFactNeighborY="-100000">
        <dgm:presLayoutVars>
          <dgm:chPref val="3"/>
        </dgm:presLayoutVars>
      </dgm:prSet>
      <dgm:spPr/>
    </dgm:pt>
    <dgm:pt modelId="{B0C7147D-5638-4C9E-BEC7-325EAAFAA3C0}" type="pres">
      <dgm:prSet presAssocID="{D1B68B29-D35D-4E15-B26E-D50107FC4115}" presName="level3hierChild" presStyleCnt="0"/>
      <dgm:spPr/>
    </dgm:pt>
    <dgm:pt modelId="{D033F250-2E9B-4DEB-AC4F-294B477BFEA6}" type="pres">
      <dgm:prSet presAssocID="{D1F9A8F2-0E36-4834-93E4-285F934C9CF9}" presName="conn2-1" presStyleLbl="parChTrans1D3" presStyleIdx="0" presStyleCnt="1"/>
      <dgm:spPr/>
    </dgm:pt>
    <dgm:pt modelId="{421037A2-A7F6-4B83-886A-0CF95A78D505}" type="pres">
      <dgm:prSet presAssocID="{D1F9A8F2-0E36-4834-93E4-285F934C9CF9}" presName="connTx" presStyleLbl="parChTrans1D3" presStyleIdx="0" presStyleCnt="1"/>
      <dgm:spPr/>
    </dgm:pt>
    <dgm:pt modelId="{CF98FF1C-B8FA-4063-B38F-2A5749678C99}" type="pres">
      <dgm:prSet presAssocID="{71CF013F-E7B9-4EDD-A957-B51B36232D69}" presName="root2" presStyleCnt="0"/>
      <dgm:spPr/>
    </dgm:pt>
    <dgm:pt modelId="{04D0DAED-9B7F-4207-8DF1-2B65AFE0E156}" type="pres">
      <dgm:prSet presAssocID="{71CF013F-E7B9-4EDD-A957-B51B36232D69}" presName="LevelTwoTextNode" presStyleLbl="node3" presStyleIdx="0" presStyleCnt="1" custScaleX="65122" custScaleY="63357" custLinFactY="-71848" custLinFactNeighborX="-13971" custLinFactNeighborY="-100000">
        <dgm:presLayoutVars>
          <dgm:chPref val="3"/>
        </dgm:presLayoutVars>
      </dgm:prSet>
      <dgm:spPr/>
    </dgm:pt>
    <dgm:pt modelId="{B5AD23E2-9DCE-4CF7-B957-47DBCFF74F08}" type="pres">
      <dgm:prSet presAssocID="{71CF013F-E7B9-4EDD-A957-B51B36232D69}" presName="level3hierChild" presStyleCnt="0"/>
      <dgm:spPr/>
    </dgm:pt>
    <dgm:pt modelId="{ADA825AD-16B9-4E7B-A110-EE5F577F6D77}" type="pres">
      <dgm:prSet presAssocID="{B734C0CD-A4DF-4FFE-9FD9-B07BBE357D99}" presName="conn2-1" presStyleLbl="parChTrans1D4" presStyleIdx="0" presStyleCnt="1"/>
      <dgm:spPr/>
    </dgm:pt>
    <dgm:pt modelId="{DD47F904-6479-4757-ABDB-96A5EF100B56}" type="pres">
      <dgm:prSet presAssocID="{B734C0CD-A4DF-4FFE-9FD9-B07BBE357D99}" presName="connTx" presStyleLbl="parChTrans1D4" presStyleIdx="0" presStyleCnt="1"/>
      <dgm:spPr/>
    </dgm:pt>
    <dgm:pt modelId="{1F74E4CB-9D8D-40F9-B1EC-82E2A23F34E0}" type="pres">
      <dgm:prSet presAssocID="{48EB957F-EBBA-4A5E-AB8F-74EA520E18F0}" presName="root2" presStyleCnt="0"/>
      <dgm:spPr/>
    </dgm:pt>
    <dgm:pt modelId="{1657D51C-0431-4291-8CE2-9ECFE04442DC}" type="pres">
      <dgm:prSet presAssocID="{48EB957F-EBBA-4A5E-AB8F-74EA520E18F0}" presName="LevelTwoTextNode" presStyleLbl="node4" presStyleIdx="0" presStyleCnt="1" custScaleX="116736" custScaleY="280095" custLinFactNeighborX="-1482" custLinFactNeighborY="-75970">
        <dgm:presLayoutVars>
          <dgm:chPref val="3"/>
        </dgm:presLayoutVars>
      </dgm:prSet>
      <dgm:spPr/>
    </dgm:pt>
    <dgm:pt modelId="{F814BA6F-7803-4712-AE24-86AC57BA242B}" type="pres">
      <dgm:prSet presAssocID="{48EB957F-EBBA-4A5E-AB8F-74EA520E18F0}" presName="level3hierChild" presStyleCnt="0"/>
      <dgm:spPr/>
    </dgm:pt>
  </dgm:ptLst>
  <dgm:cxnLst>
    <dgm:cxn modelId="{35FE8803-BC47-45E1-9D3F-41717273DE2B}" type="presOf" srcId="{D1B68B29-D35D-4E15-B26E-D50107FC4115}" destId="{A25218BA-4D9A-4104-A758-512E4D56EC44}" srcOrd="0" destOrd="0" presId="urn:microsoft.com/office/officeart/2005/8/layout/hierarchy2"/>
    <dgm:cxn modelId="{0F8B9B13-200B-4129-9C05-C5E62245D0CA}" type="presOf" srcId="{48EB957F-EBBA-4A5E-AB8F-74EA520E18F0}" destId="{1657D51C-0431-4291-8CE2-9ECFE04442DC}" srcOrd="0" destOrd="0" presId="urn:microsoft.com/office/officeart/2005/8/layout/hierarchy2"/>
    <dgm:cxn modelId="{AF976729-D860-42A3-B80A-3E7293F137DA}" type="presOf" srcId="{06C710B9-8BC4-4C98-8E6F-9A769011DF0D}" destId="{28F82651-6258-4321-8AC7-BF8234C03FA1}" srcOrd="0"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7B07553F-F093-4060-BA75-972E73F8BA64}" type="presOf" srcId="{B734C0CD-A4DF-4FFE-9FD9-B07BBE357D99}" destId="{DD47F904-6479-4757-ABDB-96A5EF100B56}" srcOrd="1" destOrd="0" presId="urn:microsoft.com/office/officeart/2005/8/layout/hierarchy2"/>
    <dgm:cxn modelId="{802C9E40-D1DE-4FB1-A48D-ED9DE5ACCC50}" type="presOf" srcId="{B734C0CD-A4DF-4FFE-9FD9-B07BBE357D99}" destId="{ADA825AD-16B9-4E7B-A110-EE5F577F6D77}"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35C96E68-08AC-439B-B6DB-93E22EDE8404}" type="presOf" srcId="{71CF013F-E7B9-4EDD-A957-B51B36232D69}" destId="{04D0DAED-9B7F-4207-8DF1-2B65AFE0E156}" srcOrd="0"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A30BE254-B604-486D-8ECE-0138237ECABF}" srcId="{71CF013F-E7B9-4EDD-A957-B51B36232D69}" destId="{48EB957F-EBBA-4A5E-AB8F-74EA520E18F0}" srcOrd="0" destOrd="0" parTransId="{B734C0CD-A4DF-4FFE-9FD9-B07BBE357D99}" sibTransId="{E5C68AB6-720C-4D69-B24C-361462F68AE2}"/>
    <dgm:cxn modelId="{881F9181-1A45-4CFA-BF76-80C7C0756DB7}" type="presOf" srcId="{9D62DA25-4B8C-4BF3-851A-8866D26BD750}" destId="{094E5CDF-2622-4C95-AC6D-341A53AA7A7C}" srcOrd="0" destOrd="0" presId="urn:microsoft.com/office/officeart/2005/8/layout/hierarchy2"/>
    <dgm:cxn modelId="{727EC982-B007-46A3-BEC5-DC32DDD780F4}" type="presOf" srcId="{D1F9A8F2-0E36-4834-93E4-285F934C9CF9}" destId="{D033F250-2E9B-4DEB-AC4F-294B477BFEA6}" srcOrd="0" destOrd="0" presId="urn:microsoft.com/office/officeart/2005/8/layout/hierarchy2"/>
    <dgm:cxn modelId="{13CD9884-5AB4-4CF6-BE65-B09C621647E7}" type="presOf" srcId="{D1F9A8F2-0E36-4834-93E4-285F934C9CF9}" destId="{421037A2-A7F6-4B83-886A-0CF95A78D505}" srcOrd="1" destOrd="0" presId="urn:microsoft.com/office/officeart/2005/8/layout/hierarchy2"/>
    <dgm:cxn modelId="{C49F8398-C5C0-4449-81B9-9FAD632E71B4}" type="presOf" srcId="{06C710B9-8BC4-4C98-8E6F-9A769011DF0D}" destId="{CA79D929-B05E-4BE8-AB92-F5FC3B85CB30}" srcOrd="1" destOrd="0" presId="urn:microsoft.com/office/officeart/2005/8/layout/hierarchy2"/>
    <dgm:cxn modelId="{D1F652EA-5980-4C0F-827B-5C70CEF6A62D}" srcId="{D1B68B29-D35D-4E15-B26E-D50107FC4115}" destId="{71CF013F-E7B9-4EDD-A957-B51B36232D69}" srcOrd="0" destOrd="0" parTransId="{D1F9A8F2-0E36-4834-93E4-285F934C9CF9}" sibTransId="{A2F261BF-F733-4D7E-813E-312D6C1DF8C6}"/>
    <dgm:cxn modelId="{85F7EC83-04B8-42BF-B54A-4CD87FE2FC96}" type="presParOf" srcId="{B396698D-30AC-4A6A-9F5C-0D3FD0965BA3}" destId="{376FC179-258A-487B-A291-A36AEA18C62A}" srcOrd="0" destOrd="0" presId="urn:microsoft.com/office/officeart/2005/8/layout/hierarchy2"/>
    <dgm:cxn modelId="{5A5B3F06-AA5E-4734-BCC0-FEFBB6D91DBD}" type="presParOf" srcId="{376FC179-258A-487B-A291-A36AEA18C62A}" destId="{094E5CDF-2622-4C95-AC6D-341A53AA7A7C}" srcOrd="0" destOrd="0" presId="urn:microsoft.com/office/officeart/2005/8/layout/hierarchy2"/>
    <dgm:cxn modelId="{1021845E-8B05-4C75-8407-655B2A6C4331}" type="presParOf" srcId="{376FC179-258A-487B-A291-A36AEA18C62A}" destId="{B8C9C747-C68B-4AD7-B95C-16252180F97C}" srcOrd="1" destOrd="0" presId="urn:microsoft.com/office/officeart/2005/8/layout/hierarchy2"/>
    <dgm:cxn modelId="{248E25B4-975A-4D55-B9E9-588ABE5A2EB2}" type="presParOf" srcId="{B8C9C747-C68B-4AD7-B95C-16252180F97C}" destId="{28F82651-6258-4321-8AC7-BF8234C03FA1}" srcOrd="0" destOrd="0" presId="urn:microsoft.com/office/officeart/2005/8/layout/hierarchy2"/>
    <dgm:cxn modelId="{F600D7B4-F171-44B0-859A-1B714150A22E}" type="presParOf" srcId="{28F82651-6258-4321-8AC7-BF8234C03FA1}" destId="{CA79D929-B05E-4BE8-AB92-F5FC3B85CB30}" srcOrd="0" destOrd="0" presId="urn:microsoft.com/office/officeart/2005/8/layout/hierarchy2"/>
    <dgm:cxn modelId="{FE8A9FCF-CB18-4E27-9F87-B649E6707312}" type="presParOf" srcId="{B8C9C747-C68B-4AD7-B95C-16252180F97C}" destId="{1EC4FFAA-0428-4D5C-8D56-F8C58C647C1B}" srcOrd="1" destOrd="0" presId="urn:microsoft.com/office/officeart/2005/8/layout/hierarchy2"/>
    <dgm:cxn modelId="{445C8E3B-741D-4052-A754-53B883092C52}" type="presParOf" srcId="{1EC4FFAA-0428-4D5C-8D56-F8C58C647C1B}" destId="{A25218BA-4D9A-4104-A758-512E4D56EC44}" srcOrd="0" destOrd="0" presId="urn:microsoft.com/office/officeart/2005/8/layout/hierarchy2"/>
    <dgm:cxn modelId="{2A35C3E3-9E7A-4F22-A03E-9BE0B6826616}" type="presParOf" srcId="{1EC4FFAA-0428-4D5C-8D56-F8C58C647C1B}" destId="{B0C7147D-5638-4C9E-BEC7-325EAAFAA3C0}" srcOrd="1" destOrd="0" presId="urn:microsoft.com/office/officeart/2005/8/layout/hierarchy2"/>
    <dgm:cxn modelId="{1680D33C-1C39-41EF-8BC8-74C9543951C0}" type="presParOf" srcId="{B0C7147D-5638-4C9E-BEC7-325EAAFAA3C0}" destId="{D033F250-2E9B-4DEB-AC4F-294B477BFEA6}" srcOrd="0" destOrd="0" presId="urn:microsoft.com/office/officeart/2005/8/layout/hierarchy2"/>
    <dgm:cxn modelId="{7E1D6362-A1F7-4392-AE03-FE266F16FA93}" type="presParOf" srcId="{D033F250-2E9B-4DEB-AC4F-294B477BFEA6}" destId="{421037A2-A7F6-4B83-886A-0CF95A78D505}" srcOrd="0" destOrd="0" presId="urn:microsoft.com/office/officeart/2005/8/layout/hierarchy2"/>
    <dgm:cxn modelId="{5E84BB82-20F4-49B4-85D8-3B9FAEEF4EC7}" type="presParOf" srcId="{B0C7147D-5638-4C9E-BEC7-325EAAFAA3C0}" destId="{CF98FF1C-B8FA-4063-B38F-2A5749678C99}" srcOrd="1" destOrd="0" presId="urn:microsoft.com/office/officeart/2005/8/layout/hierarchy2"/>
    <dgm:cxn modelId="{124B2A0D-51F7-439F-95F6-3800F5DC148C}" type="presParOf" srcId="{CF98FF1C-B8FA-4063-B38F-2A5749678C99}" destId="{04D0DAED-9B7F-4207-8DF1-2B65AFE0E156}" srcOrd="0" destOrd="0" presId="urn:microsoft.com/office/officeart/2005/8/layout/hierarchy2"/>
    <dgm:cxn modelId="{6A5176A8-C5C0-4266-97CF-B7726A25B977}" type="presParOf" srcId="{CF98FF1C-B8FA-4063-B38F-2A5749678C99}" destId="{B5AD23E2-9DCE-4CF7-B957-47DBCFF74F08}" srcOrd="1" destOrd="0" presId="urn:microsoft.com/office/officeart/2005/8/layout/hierarchy2"/>
    <dgm:cxn modelId="{8A2482E8-8227-41BD-86E8-E4B22DA74ACA}" type="presParOf" srcId="{B5AD23E2-9DCE-4CF7-B957-47DBCFF74F08}" destId="{ADA825AD-16B9-4E7B-A110-EE5F577F6D77}" srcOrd="0" destOrd="0" presId="urn:microsoft.com/office/officeart/2005/8/layout/hierarchy2"/>
    <dgm:cxn modelId="{545484E9-D2C9-4520-82EA-6F340A36B869}" type="presParOf" srcId="{ADA825AD-16B9-4E7B-A110-EE5F577F6D77}" destId="{DD47F904-6479-4757-ABDB-96A5EF100B56}" srcOrd="0" destOrd="0" presId="urn:microsoft.com/office/officeart/2005/8/layout/hierarchy2"/>
    <dgm:cxn modelId="{B7B9368A-5FA6-4B23-AA81-DBB0A95D9157}" type="presParOf" srcId="{B5AD23E2-9DCE-4CF7-B957-47DBCFF74F08}" destId="{1F74E4CB-9D8D-40F9-B1EC-82E2A23F34E0}" srcOrd="1" destOrd="0" presId="urn:microsoft.com/office/officeart/2005/8/layout/hierarchy2"/>
    <dgm:cxn modelId="{0FC7D0A8-C543-47E9-9872-634B30ACFEA1}" type="presParOf" srcId="{1F74E4CB-9D8D-40F9-B1EC-82E2A23F34E0}" destId="{1657D51C-0431-4291-8CE2-9ECFE04442DC}" srcOrd="0" destOrd="0" presId="urn:microsoft.com/office/officeart/2005/8/layout/hierarchy2"/>
    <dgm:cxn modelId="{F9159882-0A3D-4EC2-AAE9-3F0CE407EB30}" type="presParOf" srcId="{1F74E4CB-9D8D-40F9-B1EC-82E2A23F34E0}" destId="{F814BA6F-7803-4712-AE24-86AC57BA242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FBA316-C879-4B73-B1B6-7FC147D3EB19}"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038C25A2-6266-44E1-AFCA-BD5B1C374B2F}">
      <dgm:prSet phldrT="[Text]" custT="1"/>
      <dgm:spPr/>
      <dgm:t>
        <a:bodyPr/>
        <a:lstStyle/>
        <a:p>
          <a:r>
            <a:rPr lang="de-DE" sz="1600" b="1" dirty="0"/>
            <a:t>Alternativen zu </a:t>
          </a:r>
          <a:r>
            <a:rPr lang="de-DE" sz="1600" b="1" dirty="0" err="1"/>
            <a:t>eCG</a:t>
          </a:r>
          <a:endParaRPr lang="de-DE" sz="1600" b="1" dirty="0"/>
        </a:p>
      </dgm:t>
    </dgm:pt>
    <dgm:pt modelId="{2C856934-8710-4276-8EAF-0606FBD2F532}" type="parTrans" cxnId="{A64208BD-F0F2-4E4E-8BDB-7FB263FAB4E9}">
      <dgm:prSet/>
      <dgm:spPr/>
      <dgm:t>
        <a:bodyPr/>
        <a:lstStyle/>
        <a:p>
          <a:endParaRPr lang="de-DE"/>
        </a:p>
      </dgm:t>
    </dgm:pt>
    <dgm:pt modelId="{46DB3B74-FCD9-4C92-AEF7-CD660394FBA2}" type="sibTrans" cxnId="{A64208BD-F0F2-4E4E-8BDB-7FB263FAB4E9}">
      <dgm:prSet/>
      <dgm:spPr/>
      <dgm:t>
        <a:bodyPr/>
        <a:lstStyle/>
        <a:p>
          <a:endParaRPr lang="de-DE"/>
        </a:p>
      </dgm:t>
    </dgm:pt>
    <dgm:pt modelId="{6B0AA461-DD9B-4588-96F7-AAFF3314B200}">
      <dgm:prSet phldrT="[Text]" custT="1"/>
      <dgm:spPr/>
      <dgm:t>
        <a:bodyPr/>
        <a:lstStyle/>
        <a:p>
          <a:r>
            <a:rPr lang="de-DE" sz="1600" b="1" dirty="0"/>
            <a:t>Biotechnik</a:t>
          </a:r>
        </a:p>
      </dgm:t>
    </dgm:pt>
    <dgm:pt modelId="{23909DDC-F140-4046-B941-AD33B58E41D9}" type="parTrans" cxnId="{D07ACB3E-6E84-4F2A-9207-EDF3015602E9}">
      <dgm:prSet custT="1"/>
      <dgm:spPr/>
      <dgm:t>
        <a:bodyPr/>
        <a:lstStyle/>
        <a:p>
          <a:endParaRPr lang="de-DE" sz="1100" b="1"/>
        </a:p>
      </dgm:t>
    </dgm:pt>
    <dgm:pt modelId="{2E9D9CA8-8DF1-4FD5-8F29-6A77B8F7357B}" type="sibTrans" cxnId="{D07ACB3E-6E84-4F2A-9207-EDF3015602E9}">
      <dgm:prSet/>
      <dgm:spPr/>
      <dgm:t>
        <a:bodyPr/>
        <a:lstStyle/>
        <a:p>
          <a:endParaRPr lang="de-DE"/>
        </a:p>
      </dgm:t>
    </dgm:pt>
    <dgm:pt modelId="{D6EA6CDF-AD1F-4789-A440-2321B3BCD156}">
      <dgm:prSet phldrT="[Text]" custT="1"/>
      <dgm:spPr/>
      <dgm:t>
        <a:bodyPr/>
        <a:lstStyle/>
        <a:p>
          <a:r>
            <a:rPr lang="de-DE" sz="1100" b="1" dirty="0"/>
            <a:t>Brunststimulation/       -synchronisation durch Follikelstimulation</a:t>
          </a:r>
        </a:p>
      </dgm:t>
    </dgm:pt>
    <dgm:pt modelId="{AFCEA7C7-BF00-4A40-A824-E9E6536574B5}" type="parTrans" cxnId="{6839713D-847B-4E2C-A842-136C0A95DD8A}">
      <dgm:prSet custT="1"/>
      <dgm:spPr/>
      <dgm:t>
        <a:bodyPr/>
        <a:lstStyle/>
        <a:p>
          <a:endParaRPr lang="de-DE" sz="1100" b="1"/>
        </a:p>
      </dgm:t>
    </dgm:pt>
    <dgm:pt modelId="{4C090418-51FD-400F-B169-F31C27AB2645}" type="sibTrans" cxnId="{6839713D-847B-4E2C-A842-136C0A95DD8A}">
      <dgm:prSet/>
      <dgm:spPr/>
      <dgm:t>
        <a:bodyPr/>
        <a:lstStyle/>
        <a:p>
          <a:endParaRPr lang="de-DE"/>
        </a:p>
      </dgm:t>
    </dgm:pt>
    <dgm:pt modelId="{C784F09D-61E2-4672-B0D6-56FE9652D967}">
      <dgm:prSet phldrT="[Text]" custT="1"/>
      <dgm:spPr/>
      <dgm:t>
        <a:bodyPr/>
        <a:lstStyle/>
        <a:p>
          <a:r>
            <a:rPr lang="de-DE" sz="1100" b="1" dirty="0"/>
            <a:t>Ovulationsinduktion ohne vorherige Follikelstimulation</a:t>
          </a:r>
        </a:p>
      </dgm:t>
    </dgm:pt>
    <dgm:pt modelId="{CDB3F646-5568-40C2-9016-890C9C32D94B}" type="parTrans" cxnId="{30BC9C37-F297-4B31-919D-7495C6337D25}">
      <dgm:prSet custT="1"/>
      <dgm:spPr/>
      <dgm:t>
        <a:bodyPr/>
        <a:lstStyle/>
        <a:p>
          <a:endParaRPr lang="de-DE" sz="1100" b="1"/>
        </a:p>
      </dgm:t>
    </dgm:pt>
    <dgm:pt modelId="{0DE9930E-6AB4-4DFF-A7F9-70E51FA33AE6}" type="sibTrans" cxnId="{30BC9C37-F297-4B31-919D-7495C6337D25}">
      <dgm:prSet/>
      <dgm:spPr/>
      <dgm:t>
        <a:bodyPr/>
        <a:lstStyle/>
        <a:p>
          <a:endParaRPr lang="de-DE"/>
        </a:p>
      </dgm:t>
    </dgm:pt>
    <dgm:pt modelId="{3714ACDB-4A1F-4890-8680-EF7588C3FFB7}">
      <dgm:prSet phldrT="[Text]" custT="1"/>
      <dgm:spPr/>
      <dgm:t>
        <a:bodyPr/>
        <a:lstStyle/>
        <a:p>
          <a:r>
            <a:rPr lang="de-DE" sz="1600" b="1" dirty="0"/>
            <a:t>Zootechnik</a:t>
          </a:r>
        </a:p>
      </dgm:t>
    </dgm:pt>
    <dgm:pt modelId="{EB4F316D-FEB1-4D85-8E5F-3245CBFD8301}" type="parTrans" cxnId="{D5BBEFAB-4BF4-4E64-AA3C-284BE6AD94BD}">
      <dgm:prSet custT="1"/>
      <dgm:spPr/>
      <dgm:t>
        <a:bodyPr/>
        <a:lstStyle/>
        <a:p>
          <a:endParaRPr lang="de-DE" sz="1100" b="1"/>
        </a:p>
      </dgm:t>
    </dgm:pt>
    <dgm:pt modelId="{EAB01CB4-32BD-4D2D-9022-5F96A91B8A8A}" type="sibTrans" cxnId="{D5BBEFAB-4BF4-4E64-AA3C-284BE6AD94BD}">
      <dgm:prSet/>
      <dgm:spPr/>
      <dgm:t>
        <a:bodyPr/>
        <a:lstStyle/>
        <a:p>
          <a:endParaRPr lang="de-DE"/>
        </a:p>
      </dgm:t>
    </dgm:pt>
    <dgm:pt modelId="{D575DA2C-BFC9-4BB6-855B-65BC540A4931}">
      <dgm:prSet phldrT="[Text]" custT="1"/>
      <dgm:spPr/>
      <dgm:t>
        <a:bodyPr/>
        <a:lstStyle/>
        <a:p>
          <a:r>
            <a:rPr lang="de-DE" sz="1100" b="1"/>
            <a:t>Tierkontakt</a:t>
          </a:r>
        </a:p>
      </dgm:t>
    </dgm:pt>
    <dgm:pt modelId="{734C26ED-5741-40DD-BFF6-D1A63D1F0F7D}" type="parTrans" cxnId="{3A370F7B-73A7-4CAC-AA10-43706C76EAF6}">
      <dgm:prSet custT="1"/>
      <dgm:spPr/>
      <dgm:t>
        <a:bodyPr/>
        <a:lstStyle/>
        <a:p>
          <a:endParaRPr lang="de-DE" sz="1100" b="1"/>
        </a:p>
      </dgm:t>
    </dgm:pt>
    <dgm:pt modelId="{3971BE4D-F13E-4C56-A126-314AF7BAEB42}" type="sibTrans" cxnId="{3A370F7B-73A7-4CAC-AA10-43706C76EAF6}">
      <dgm:prSet/>
      <dgm:spPr/>
      <dgm:t>
        <a:bodyPr/>
        <a:lstStyle/>
        <a:p>
          <a:endParaRPr lang="de-DE"/>
        </a:p>
      </dgm:t>
    </dgm:pt>
    <dgm:pt modelId="{6F13909A-B816-44EE-996A-C26671BC1AF1}">
      <dgm:prSet custT="1"/>
      <dgm:spPr/>
      <dgm:t>
        <a:bodyPr/>
        <a:lstStyle/>
        <a:p>
          <a:r>
            <a:rPr lang="de-DE" sz="1100" b="1"/>
            <a:t>Kombination aus Brunststimulation und Ovulationsinduktion</a:t>
          </a:r>
        </a:p>
      </dgm:t>
    </dgm:pt>
    <dgm:pt modelId="{F9F65E18-F561-4832-97FE-089660ED1F50}" type="parTrans" cxnId="{7C206739-4614-4531-8F3F-DF5222CCAC2D}">
      <dgm:prSet custT="1"/>
      <dgm:spPr/>
      <dgm:t>
        <a:bodyPr/>
        <a:lstStyle/>
        <a:p>
          <a:endParaRPr lang="de-DE" sz="1100" b="1"/>
        </a:p>
      </dgm:t>
    </dgm:pt>
    <dgm:pt modelId="{AD8F478D-389E-451A-B205-BDF46362DE01}" type="sibTrans" cxnId="{7C206739-4614-4531-8F3F-DF5222CCAC2D}">
      <dgm:prSet/>
      <dgm:spPr/>
      <dgm:t>
        <a:bodyPr/>
        <a:lstStyle/>
        <a:p>
          <a:endParaRPr lang="de-DE"/>
        </a:p>
      </dgm:t>
    </dgm:pt>
    <dgm:pt modelId="{F4194189-A6E1-4E32-A652-3DDD3F017D5D}">
      <dgm:prSet custT="1"/>
      <dgm:spPr/>
      <dgm:t>
        <a:bodyPr/>
        <a:lstStyle/>
        <a:p>
          <a:r>
            <a:rPr lang="de-DE" sz="1100" b="1"/>
            <a:t>Fütterung</a:t>
          </a:r>
        </a:p>
      </dgm:t>
    </dgm:pt>
    <dgm:pt modelId="{DA14D9BB-3DF0-492B-966A-CA9D05B73EBA}" type="parTrans" cxnId="{5AEE09D6-CB56-4BCB-992C-AFA73ED71A38}">
      <dgm:prSet custT="1"/>
      <dgm:spPr/>
      <dgm:t>
        <a:bodyPr/>
        <a:lstStyle/>
        <a:p>
          <a:endParaRPr lang="de-DE" sz="1100" b="1"/>
        </a:p>
      </dgm:t>
    </dgm:pt>
    <dgm:pt modelId="{AAE3BA25-503B-420E-BF81-FDC73BCD274F}" type="sibTrans" cxnId="{5AEE09D6-CB56-4BCB-992C-AFA73ED71A38}">
      <dgm:prSet/>
      <dgm:spPr/>
      <dgm:t>
        <a:bodyPr/>
        <a:lstStyle/>
        <a:p>
          <a:endParaRPr lang="de-DE"/>
        </a:p>
      </dgm:t>
    </dgm:pt>
    <dgm:pt modelId="{9952CB27-883B-479B-B26D-57F685CDBED4}">
      <dgm:prSet custT="1"/>
      <dgm:spPr/>
      <dgm:t>
        <a:bodyPr/>
        <a:lstStyle/>
        <a:p>
          <a:r>
            <a:rPr lang="de-DE" sz="1100" b="1"/>
            <a:t>Umgebung</a:t>
          </a:r>
        </a:p>
      </dgm:t>
    </dgm:pt>
    <dgm:pt modelId="{4120047C-27C3-435E-A8F2-C91F45E2E8D8}" type="parTrans" cxnId="{FA3F5DF8-FC07-4066-BB13-B663FB32B26E}">
      <dgm:prSet custT="1"/>
      <dgm:spPr/>
      <dgm:t>
        <a:bodyPr/>
        <a:lstStyle/>
        <a:p>
          <a:endParaRPr lang="de-DE" sz="1100" b="1"/>
        </a:p>
      </dgm:t>
    </dgm:pt>
    <dgm:pt modelId="{AA33132D-1B69-4B2E-9DB4-3F68E468AB36}" type="sibTrans" cxnId="{FA3F5DF8-FC07-4066-BB13-B663FB32B26E}">
      <dgm:prSet/>
      <dgm:spPr/>
      <dgm:t>
        <a:bodyPr/>
        <a:lstStyle/>
        <a:p>
          <a:endParaRPr lang="de-DE"/>
        </a:p>
      </dgm:t>
    </dgm:pt>
    <dgm:pt modelId="{7A2FCC28-DF87-4258-AE18-D17A4830DC76}">
      <dgm:prSet custT="1"/>
      <dgm:spPr/>
      <dgm:t>
        <a:bodyPr/>
        <a:lstStyle/>
        <a:p>
          <a:r>
            <a:rPr lang="de-DE" sz="1100" b="1" dirty="0"/>
            <a:t>synthetisches </a:t>
          </a:r>
          <a:r>
            <a:rPr lang="de-DE" sz="1100" b="1" dirty="0" err="1"/>
            <a:t>eCG</a:t>
          </a:r>
          <a:endParaRPr lang="de-DE" sz="1100" b="1" dirty="0"/>
        </a:p>
      </dgm:t>
    </dgm:pt>
    <dgm:pt modelId="{20978647-8DF1-49FD-9959-5E0D011BD294}" type="parTrans" cxnId="{7D662B32-E3B4-4A68-A063-B68A9E2D515F}">
      <dgm:prSet custT="1"/>
      <dgm:spPr/>
      <dgm:t>
        <a:bodyPr/>
        <a:lstStyle/>
        <a:p>
          <a:endParaRPr lang="de-DE" sz="1100" b="1"/>
        </a:p>
      </dgm:t>
    </dgm:pt>
    <dgm:pt modelId="{6C100804-BE70-4F86-BE1C-42F84E9D675D}" type="sibTrans" cxnId="{7D662B32-E3B4-4A68-A063-B68A9E2D515F}">
      <dgm:prSet/>
      <dgm:spPr/>
      <dgm:t>
        <a:bodyPr/>
        <a:lstStyle/>
        <a:p>
          <a:endParaRPr lang="de-DE"/>
        </a:p>
      </dgm:t>
    </dgm:pt>
    <dgm:pt modelId="{45457E1C-F157-43E4-BBF4-60B12A6B8CC4}">
      <dgm:prSet custT="1"/>
      <dgm:spPr/>
      <dgm:t>
        <a:bodyPr/>
        <a:lstStyle/>
        <a:p>
          <a:r>
            <a:rPr lang="de-DE" sz="1100" b="1"/>
            <a:t>Peforelin</a:t>
          </a:r>
        </a:p>
      </dgm:t>
    </dgm:pt>
    <dgm:pt modelId="{4C2C16C6-9C65-4ACB-A893-AFE0B3453780}" type="parTrans" cxnId="{B608B405-0A28-4D7A-A445-8846D67884D1}">
      <dgm:prSet custT="1"/>
      <dgm:spPr/>
      <dgm:t>
        <a:bodyPr/>
        <a:lstStyle/>
        <a:p>
          <a:endParaRPr lang="de-DE" sz="1100" b="1"/>
        </a:p>
      </dgm:t>
    </dgm:pt>
    <dgm:pt modelId="{DBC039CF-9858-4821-8816-D898E90C65E2}" type="sibTrans" cxnId="{B608B405-0A28-4D7A-A445-8846D67884D1}">
      <dgm:prSet/>
      <dgm:spPr/>
      <dgm:t>
        <a:bodyPr/>
        <a:lstStyle/>
        <a:p>
          <a:endParaRPr lang="de-DE"/>
        </a:p>
      </dgm:t>
    </dgm:pt>
    <dgm:pt modelId="{B7FF7F00-46D8-4D2F-89F9-0A5F566C3828}">
      <dgm:prSet custT="1"/>
      <dgm:spPr/>
      <dgm:t>
        <a:bodyPr/>
        <a:lstStyle/>
        <a:p>
          <a:r>
            <a:rPr lang="de-DE" sz="1100" b="1"/>
            <a:t>Buserelin</a:t>
          </a:r>
        </a:p>
      </dgm:t>
    </dgm:pt>
    <dgm:pt modelId="{10B50EAE-BDB5-48EB-AC53-D872D222AFA2}" type="parTrans" cxnId="{D701DE45-47C2-454D-9306-F0A0D9D053D0}">
      <dgm:prSet custT="1"/>
      <dgm:spPr/>
      <dgm:t>
        <a:bodyPr/>
        <a:lstStyle/>
        <a:p>
          <a:endParaRPr lang="de-DE" sz="1100" b="1"/>
        </a:p>
      </dgm:t>
    </dgm:pt>
    <dgm:pt modelId="{D6855FE1-BFA7-464A-9F61-1E4488EAE8C7}" type="sibTrans" cxnId="{D701DE45-47C2-454D-9306-F0A0D9D053D0}">
      <dgm:prSet/>
      <dgm:spPr/>
      <dgm:t>
        <a:bodyPr/>
        <a:lstStyle/>
        <a:p>
          <a:endParaRPr lang="de-DE"/>
        </a:p>
      </dgm:t>
    </dgm:pt>
    <dgm:pt modelId="{80569086-2747-445C-B002-5782DD45DFE1}">
      <dgm:prSet custT="1"/>
      <dgm:spPr/>
      <dgm:t>
        <a:bodyPr/>
        <a:lstStyle/>
        <a:p>
          <a:r>
            <a:rPr lang="de-DE" sz="1100" b="1"/>
            <a:t>hCG</a:t>
          </a:r>
        </a:p>
      </dgm:t>
    </dgm:pt>
    <dgm:pt modelId="{E8236D52-5261-4714-8BD8-46A73EFAF461}" type="parTrans" cxnId="{548F9D39-0FED-4820-993F-21BED1490455}">
      <dgm:prSet custT="1"/>
      <dgm:spPr/>
      <dgm:t>
        <a:bodyPr/>
        <a:lstStyle/>
        <a:p>
          <a:endParaRPr lang="de-DE" sz="1100" b="1"/>
        </a:p>
      </dgm:t>
    </dgm:pt>
    <dgm:pt modelId="{45B341CE-C664-42BF-9AC6-DA19142DAE10}" type="sibTrans" cxnId="{548F9D39-0FED-4820-993F-21BED1490455}">
      <dgm:prSet/>
      <dgm:spPr/>
      <dgm:t>
        <a:bodyPr/>
        <a:lstStyle/>
        <a:p>
          <a:endParaRPr lang="de-DE"/>
        </a:p>
      </dgm:t>
    </dgm:pt>
    <dgm:pt modelId="{F52C5FE2-BFC5-45D5-9E08-4FC78CF763CF}">
      <dgm:prSet custT="1"/>
      <dgm:spPr/>
      <dgm:t>
        <a:bodyPr/>
        <a:lstStyle/>
        <a:p>
          <a:r>
            <a:rPr lang="de-DE" sz="1100" b="1"/>
            <a:t>Gonadorelin</a:t>
          </a:r>
        </a:p>
      </dgm:t>
    </dgm:pt>
    <dgm:pt modelId="{00E571FA-3E10-429E-8B16-974799FF3117}" type="parTrans" cxnId="{A51C36FD-BD09-4F82-8125-5F2C5E7EFCEA}">
      <dgm:prSet custT="1"/>
      <dgm:spPr/>
      <dgm:t>
        <a:bodyPr/>
        <a:lstStyle/>
        <a:p>
          <a:endParaRPr lang="de-DE" sz="1100" b="1"/>
        </a:p>
      </dgm:t>
    </dgm:pt>
    <dgm:pt modelId="{A421BBBA-73D2-47B9-9530-8481FB7BBA1C}" type="sibTrans" cxnId="{A51C36FD-BD09-4F82-8125-5F2C5E7EFCEA}">
      <dgm:prSet/>
      <dgm:spPr/>
      <dgm:t>
        <a:bodyPr/>
        <a:lstStyle/>
        <a:p>
          <a:endParaRPr lang="de-DE"/>
        </a:p>
      </dgm:t>
    </dgm:pt>
    <dgm:pt modelId="{86C02A77-F184-4234-ADBF-253B74346B19}">
      <dgm:prSet custT="1"/>
      <dgm:spPr/>
      <dgm:t>
        <a:bodyPr/>
        <a:lstStyle/>
        <a:p>
          <a:r>
            <a:rPr lang="de-DE" sz="1100" b="1"/>
            <a:t>Triptorelin</a:t>
          </a:r>
        </a:p>
      </dgm:t>
    </dgm:pt>
    <dgm:pt modelId="{02745613-7FD6-401A-B54E-0BA20842AE57}" type="parTrans" cxnId="{585E2B81-8234-475A-ABCB-9EF3A5D1B901}">
      <dgm:prSet custT="1"/>
      <dgm:spPr/>
      <dgm:t>
        <a:bodyPr/>
        <a:lstStyle/>
        <a:p>
          <a:endParaRPr lang="de-DE" sz="1100" b="1"/>
        </a:p>
      </dgm:t>
    </dgm:pt>
    <dgm:pt modelId="{FD5AFAD3-6132-4058-ABD4-F921EC9763B4}" type="sibTrans" cxnId="{585E2B81-8234-475A-ABCB-9EF3A5D1B901}">
      <dgm:prSet/>
      <dgm:spPr/>
      <dgm:t>
        <a:bodyPr/>
        <a:lstStyle/>
        <a:p>
          <a:endParaRPr lang="de-DE"/>
        </a:p>
      </dgm:t>
    </dgm:pt>
    <dgm:pt modelId="{B18FB86E-52C2-4DE0-803F-03C5D688C260}">
      <dgm:prSet custT="1"/>
      <dgm:spPr/>
      <dgm:t>
        <a:bodyPr/>
        <a:lstStyle/>
        <a:p>
          <a:r>
            <a:rPr lang="de-DE" sz="1100" b="1" dirty="0" err="1"/>
            <a:t>Peforelin</a:t>
          </a:r>
          <a:r>
            <a:rPr lang="de-DE" sz="1100" b="1" dirty="0"/>
            <a:t> + </a:t>
          </a:r>
          <a:r>
            <a:rPr lang="de-DE" sz="1100" b="1" dirty="0" err="1"/>
            <a:t>Gonadorelin</a:t>
          </a:r>
          <a:endParaRPr lang="de-DE" sz="1100" b="1" dirty="0"/>
        </a:p>
      </dgm:t>
    </dgm:pt>
    <dgm:pt modelId="{E7FAA367-9370-4EC0-B935-C555C82050D8}" type="parTrans" cxnId="{FC6B9443-9507-4C59-89C7-669ADB650759}">
      <dgm:prSet custT="1"/>
      <dgm:spPr/>
      <dgm:t>
        <a:bodyPr/>
        <a:lstStyle/>
        <a:p>
          <a:r>
            <a:rPr lang="de-DE" sz="1200" b="1" dirty="0"/>
            <a:t>z.B.</a:t>
          </a:r>
        </a:p>
      </dgm:t>
    </dgm:pt>
    <dgm:pt modelId="{15154FF2-E9A3-4CF9-BA09-0559C93DEB5A}" type="sibTrans" cxnId="{FC6B9443-9507-4C59-89C7-669ADB650759}">
      <dgm:prSet/>
      <dgm:spPr/>
      <dgm:t>
        <a:bodyPr/>
        <a:lstStyle/>
        <a:p>
          <a:endParaRPr lang="de-DE"/>
        </a:p>
      </dgm:t>
    </dgm:pt>
    <dgm:pt modelId="{5B2FFE06-1CFE-4E08-8F7E-FED5C0AA47F5}">
      <dgm:prSet custT="1"/>
      <dgm:spPr/>
      <dgm:t>
        <a:bodyPr/>
        <a:lstStyle/>
        <a:p>
          <a:r>
            <a:rPr lang="de-DE" sz="1100" b="1"/>
            <a:t>Eberkontakt</a:t>
          </a:r>
        </a:p>
      </dgm:t>
    </dgm:pt>
    <dgm:pt modelId="{00F673C4-4329-4438-9B3B-3B90D83B1B4A}" type="parTrans" cxnId="{8FEB5D72-42C7-4DD6-AAF4-2E58E495FF98}">
      <dgm:prSet custT="1"/>
      <dgm:spPr/>
      <dgm:t>
        <a:bodyPr/>
        <a:lstStyle/>
        <a:p>
          <a:endParaRPr lang="de-DE" sz="1100" b="1"/>
        </a:p>
      </dgm:t>
    </dgm:pt>
    <dgm:pt modelId="{C28E34B4-5792-4EE8-9878-04AD5246CA98}" type="sibTrans" cxnId="{8FEB5D72-42C7-4DD6-AAF4-2E58E495FF98}">
      <dgm:prSet/>
      <dgm:spPr/>
      <dgm:t>
        <a:bodyPr/>
        <a:lstStyle/>
        <a:p>
          <a:endParaRPr lang="de-DE"/>
        </a:p>
      </dgm:t>
    </dgm:pt>
    <dgm:pt modelId="{26A7563B-A4BC-4AE4-A1B8-78D8AD0E8586}">
      <dgm:prSet custT="1"/>
      <dgm:spPr/>
      <dgm:t>
        <a:bodyPr/>
        <a:lstStyle/>
        <a:p>
          <a:r>
            <a:rPr lang="de-DE" sz="1100" b="1" dirty="0"/>
            <a:t>Kontakt zu anderen rauschigen Tieren</a:t>
          </a:r>
        </a:p>
      </dgm:t>
    </dgm:pt>
    <dgm:pt modelId="{743A788A-05A5-4C1A-9791-F39652EA1FC0}" type="parTrans" cxnId="{1F967F67-2C3B-49AA-BD4C-E7A675512C4B}">
      <dgm:prSet custT="1"/>
      <dgm:spPr/>
      <dgm:t>
        <a:bodyPr/>
        <a:lstStyle/>
        <a:p>
          <a:endParaRPr lang="de-DE" sz="1100" b="1"/>
        </a:p>
      </dgm:t>
    </dgm:pt>
    <dgm:pt modelId="{1F604EED-7F7A-4F25-B467-3B23FD6DAA49}" type="sibTrans" cxnId="{1F967F67-2C3B-49AA-BD4C-E7A675512C4B}">
      <dgm:prSet/>
      <dgm:spPr/>
      <dgm:t>
        <a:bodyPr/>
        <a:lstStyle/>
        <a:p>
          <a:endParaRPr lang="de-DE"/>
        </a:p>
      </dgm:t>
    </dgm:pt>
    <dgm:pt modelId="{38A0E3F2-9E37-4A87-8CE2-D27E8EA898FE}">
      <dgm:prSet custT="1"/>
      <dgm:spPr/>
      <dgm:t>
        <a:bodyPr/>
        <a:lstStyle/>
        <a:p>
          <a:r>
            <a:rPr lang="de-DE" sz="1100" b="1" dirty="0"/>
            <a:t> Aufzucht</a:t>
          </a:r>
        </a:p>
      </dgm:t>
    </dgm:pt>
    <dgm:pt modelId="{7F3923B9-3E3E-4D4C-A387-2B57A7D9507F}" type="parTrans" cxnId="{EC67EF25-8418-49D1-BDED-91D51D2C13F9}">
      <dgm:prSet custT="1"/>
      <dgm:spPr/>
      <dgm:t>
        <a:bodyPr/>
        <a:lstStyle/>
        <a:p>
          <a:endParaRPr lang="de-DE" sz="1100" b="1"/>
        </a:p>
      </dgm:t>
    </dgm:pt>
    <dgm:pt modelId="{F01FB546-C806-4C9A-9828-1A9FAE7F4FF9}" type="sibTrans" cxnId="{EC67EF25-8418-49D1-BDED-91D51D2C13F9}">
      <dgm:prSet/>
      <dgm:spPr/>
      <dgm:t>
        <a:bodyPr/>
        <a:lstStyle/>
        <a:p>
          <a:endParaRPr lang="de-DE"/>
        </a:p>
      </dgm:t>
    </dgm:pt>
    <dgm:pt modelId="{5E994348-9AF1-470A-9DE7-214DC1CEDF8A}">
      <dgm:prSet custT="1"/>
      <dgm:spPr/>
      <dgm:t>
        <a:bodyPr/>
        <a:lstStyle/>
        <a:p>
          <a:r>
            <a:rPr lang="de-DE" sz="1100" b="1" dirty="0"/>
            <a:t>Trächtigkeit</a:t>
          </a:r>
        </a:p>
      </dgm:t>
    </dgm:pt>
    <dgm:pt modelId="{3A566CCD-95BA-4469-A2A1-E0778F0E5506}" type="parTrans" cxnId="{9D911A94-C7F4-4590-B78E-9D90631FCEE6}">
      <dgm:prSet custT="1"/>
      <dgm:spPr/>
      <dgm:t>
        <a:bodyPr/>
        <a:lstStyle/>
        <a:p>
          <a:endParaRPr lang="de-DE" sz="1100" b="1"/>
        </a:p>
      </dgm:t>
    </dgm:pt>
    <dgm:pt modelId="{28E4D884-F94C-43CA-841C-45EC7CEF7BEF}" type="sibTrans" cxnId="{9D911A94-C7F4-4590-B78E-9D90631FCEE6}">
      <dgm:prSet/>
      <dgm:spPr/>
      <dgm:t>
        <a:bodyPr/>
        <a:lstStyle/>
        <a:p>
          <a:endParaRPr lang="de-DE"/>
        </a:p>
      </dgm:t>
    </dgm:pt>
    <dgm:pt modelId="{23A34F15-EB4A-426B-A54D-B12DFC2BEBA0}">
      <dgm:prSet custT="1"/>
      <dgm:spPr/>
      <dgm:t>
        <a:bodyPr/>
        <a:lstStyle/>
        <a:p>
          <a:r>
            <a:rPr lang="de-DE" sz="1100" b="1" dirty="0"/>
            <a:t> Belegen</a:t>
          </a:r>
        </a:p>
      </dgm:t>
    </dgm:pt>
    <dgm:pt modelId="{7A2E1B26-CDC1-44BC-91D5-5E424D44ABEB}" type="parTrans" cxnId="{27D1B44B-755D-40EF-A6B1-7CF17410DB53}">
      <dgm:prSet custT="1"/>
      <dgm:spPr/>
      <dgm:t>
        <a:bodyPr/>
        <a:lstStyle/>
        <a:p>
          <a:endParaRPr lang="de-DE" sz="1100" b="1"/>
        </a:p>
      </dgm:t>
    </dgm:pt>
    <dgm:pt modelId="{7737D0ED-C712-4530-9553-A5E4944D9AFD}" type="sibTrans" cxnId="{27D1B44B-755D-40EF-A6B1-7CF17410DB53}">
      <dgm:prSet/>
      <dgm:spPr/>
      <dgm:t>
        <a:bodyPr/>
        <a:lstStyle/>
        <a:p>
          <a:endParaRPr lang="de-DE"/>
        </a:p>
      </dgm:t>
    </dgm:pt>
    <dgm:pt modelId="{3BAC84C7-2B6E-4DCA-977E-3AF0326B04D6}">
      <dgm:prSet custT="1"/>
      <dgm:spPr/>
      <dgm:t>
        <a:bodyPr/>
        <a:lstStyle/>
        <a:p>
          <a:r>
            <a:rPr lang="de-DE" sz="1100" b="1" dirty="0"/>
            <a:t>Laktation</a:t>
          </a:r>
        </a:p>
      </dgm:t>
    </dgm:pt>
    <dgm:pt modelId="{A8AAD5F8-6190-48F1-8011-386B867FB9F7}" type="parTrans" cxnId="{8A2A8665-5D0C-48D1-987E-E1CA3ACE9E7E}">
      <dgm:prSet custT="1"/>
      <dgm:spPr/>
      <dgm:t>
        <a:bodyPr/>
        <a:lstStyle/>
        <a:p>
          <a:endParaRPr lang="de-DE" sz="1100" b="1"/>
        </a:p>
      </dgm:t>
    </dgm:pt>
    <dgm:pt modelId="{54F6A563-7804-40F8-A19B-40C569543C7F}" type="sibTrans" cxnId="{8A2A8665-5D0C-48D1-987E-E1CA3ACE9E7E}">
      <dgm:prSet/>
      <dgm:spPr/>
      <dgm:t>
        <a:bodyPr/>
        <a:lstStyle/>
        <a:p>
          <a:endParaRPr lang="de-DE"/>
        </a:p>
      </dgm:t>
    </dgm:pt>
    <dgm:pt modelId="{3098EE3F-089A-4585-A549-49FC383249CD}">
      <dgm:prSet custT="1"/>
      <dgm:spPr/>
      <dgm:t>
        <a:bodyPr/>
        <a:lstStyle/>
        <a:p>
          <a:r>
            <a:rPr lang="de-DE" sz="1100" b="1"/>
            <a:t>Licht</a:t>
          </a:r>
        </a:p>
      </dgm:t>
    </dgm:pt>
    <dgm:pt modelId="{94FC1A98-F963-4620-BA40-F3BA2A00015E}" type="parTrans" cxnId="{229799F9-DD05-4DFC-B4CC-75C5D404551E}">
      <dgm:prSet custT="1"/>
      <dgm:spPr/>
      <dgm:t>
        <a:bodyPr/>
        <a:lstStyle/>
        <a:p>
          <a:endParaRPr lang="de-DE" sz="1100" b="1"/>
        </a:p>
      </dgm:t>
    </dgm:pt>
    <dgm:pt modelId="{671CC93D-DECF-4D8C-8DAB-9FB3281F9CBD}" type="sibTrans" cxnId="{229799F9-DD05-4DFC-B4CC-75C5D404551E}">
      <dgm:prSet/>
      <dgm:spPr/>
      <dgm:t>
        <a:bodyPr/>
        <a:lstStyle/>
        <a:p>
          <a:endParaRPr lang="de-DE"/>
        </a:p>
      </dgm:t>
    </dgm:pt>
    <dgm:pt modelId="{FC2AFE89-3A5D-420D-AD0D-CB2D257862E4}">
      <dgm:prSet custT="1"/>
      <dgm:spPr/>
      <dgm:t>
        <a:bodyPr/>
        <a:lstStyle/>
        <a:p>
          <a:r>
            <a:rPr lang="de-DE" sz="1100" b="1"/>
            <a:t>Temperatur</a:t>
          </a:r>
        </a:p>
      </dgm:t>
    </dgm:pt>
    <dgm:pt modelId="{4E973EE7-91B2-43DF-B9C7-3DB7F220CBAD}" type="parTrans" cxnId="{3DBF3E4C-F49F-4EA4-AC2D-7E66E0602654}">
      <dgm:prSet custT="1"/>
      <dgm:spPr/>
      <dgm:t>
        <a:bodyPr/>
        <a:lstStyle/>
        <a:p>
          <a:endParaRPr lang="de-DE" sz="1100" b="1"/>
        </a:p>
      </dgm:t>
    </dgm:pt>
    <dgm:pt modelId="{7BBEC46B-A9A5-461E-8AA6-15FCAFF94660}" type="sibTrans" cxnId="{3DBF3E4C-F49F-4EA4-AC2D-7E66E0602654}">
      <dgm:prSet/>
      <dgm:spPr/>
      <dgm:t>
        <a:bodyPr/>
        <a:lstStyle/>
        <a:p>
          <a:endParaRPr lang="de-DE"/>
        </a:p>
      </dgm:t>
    </dgm:pt>
    <dgm:pt modelId="{1ED727DD-6D72-4407-A6D1-F78A61A79523}">
      <dgm:prSet custT="1"/>
      <dgm:spPr/>
      <dgm:t>
        <a:bodyPr/>
        <a:lstStyle/>
        <a:p>
          <a:r>
            <a:rPr lang="de-DE" sz="1100" b="1"/>
            <a:t>Bewegung</a:t>
          </a:r>
        </a:p>
      </dgm:t>
    </dgm:pt>
    <dgm:pt modelId="{918D6059-704C-4325-955C-791FA50E7F65}" type="parTrans" cxnId="{9BBAFD30-4298-4DFD-AEAF-526C2447FE09}">
      <dgm:prSet custT="1"/>
      <dgm:spPr/>
      <dgm:t>
        <a:bodyPr/>
        <a:lstStyle/>
        <a:p>
          <a:endParaRPr lang="de-DE" sz="1100" b="1"/>
        </a:p>
      </dgm:t>
    </dgm:pt>
    <dgm:pt modelId="{80DE30FB-0A69-429D-95C5-44C89EF91B04}" type="sibTrans" cxnId="{9BBAFD30-4298-4DFD-AEAF-526C2447FE09}">
      <dgm:prSet/>
      <dgm:spPr/>
      <dgm:t>
        <a:bodyPr/>
        <a:lstStyle/>
        <a:p>
          <a:endParaRPr lang="de-DE"/>
        </a:p>
      </dgm:t>
    </dgm:pt>
    <dgm:pt modelId="{3C1954D4-2E59-4862-816B-3DD7B769C3B3}">
      <dgm:prSet custT="1"/>
      <dgm:spPr/>
      <dgm:t>
        <a:bodyPr/>
        <a:lstStyle/>
        <a:p>
          <a:r>
            <a:rPr lang="de-DE" sz="1100" b="1"/>
            <a:t>Buchtenpartner-wechsel + Umstallung</a:t>
          </a:r>
        </a:p>
      </dgm:t>
    </dgm:pt>
    <dgm:pt modelId="{D567531F-3DFA-4A56-A911-AB7B2D3EE5C5}" type="parTrans" cxnId="{29E9F5DE-B0C3-4A5B-A6CF-444A5EDA47A9}">
      <dgm:prSet custT="1"/>
      <dgm:spPr/>
      <dgm:t>
        <a:bodyPr/>
        <a:lstStyle/>
        <a:p>
          <a:endParaRPr lang="de-DE" sz="1100" b="1"/>
        </a:p>
      </dgm:t>
    </dgm:pt>
    <dgm:pt modelId="{B9717B88-D2CF-44E5-95CD-5298DE458C58}" type="sibTrans" cxnId="{29E9F5DE-B0C3-4A5B-A6CF-444A5EDA47A9}">
      <dgm:prSet/>
      <dgm:spPr/>
      <dgm:t>
        <a:bodyPr/>
        <a:lstStyle/>
        <a:p>
          <a:endParaRPr lang="de-DE"/>
        </a:p>
      </dgm:t>
    </dgm:pt>
    <dgm:pt modelId="{C43BAA2A-C158-48A9-A505-8D4688D5CB50}" type="pres">
      <dgm:prSet presAssocID="{D6FBA316-C879-4B73-B1B6-7FC147D3EB19}" presName="diagram" presStyleCnt="0">
        <dgm:presLayoutVars>
          <dgm:chPref val="1"/>
          <dgm:dir/>
          <dgm:animOne val="branch"/>
          <dgm:animLvl val="lvl"/>
          <dgm:resizeHandles val="exact"/>
        </dgm:presLayoutVars>
      </dgm:prSet>
      <dgm:spPr/>
    </dgm:pt>
    <dgm:pt modelId="{91E18E73-B9B8-4B10-8FDD-371D09381142}" type="pres">
      <dgm:prSet presAssocID="{038C25A2-6266-44E1-AFCA-BD5B1C374B2F}" presName="root1" presStyleCnt="0"/>
      <dgm:spPr/>
    </dgm:pt>
    <dgm:pt modelId="{FA285DEC-B001-44E0-8FA5-6FE3F914F0E6}" type="pres">
      <dgm:prSet presAssocID="{038C25A2-6266-44E1-AFCA-BD5B1C374B2F}" presName="LevelOneTextNode" presStyleLbl="node0" presStyleIdx="0" presStyleCnt="1" custScaleX="16280551" custScaleY="16280551" custLinFactX="-21300000" custLinFactY="4700000" custLinFactNeighborX="-21375873" custLinFactNeighborY="4752599">
        <dgm:presLayoutVars>
          <dgm:chPref val="3"/>
        </dgm:presLayoutVars>
      </dgm:prSet>
      <dgm:spPr/>
    </dgm:pt>
    <dgm:pt modelId="{80698C21-FA61-48DC-AFBF-8DAA0A11D422}" type="pres">
      <dgm:prSet presAssocID="{038C25A2-6266-44E1-AFCA-BD5B1C374B2F}" presName="level2hierChild" presStyleCnt="0"/>
      <dgm:spPr/>
    </dgm:pt>
    <dgm:pt modelId="{2C4AA450-0915-4006-B89C-3C72FFB03826}" type="pres">
      <dgm:prSet presAssocID="{23909DDC-F140-4046-B941-AD33B58E41D9}" presName="conn2-1" presStyleLbl="parChTrans1D2" presStyleIdx="0" presStyleCnt="2"/>
      <dgm:spPr/>
    </dgm:pt>
    <dgm:pt modelId="{FC5D8133-D37A-4CD4-90AB-E29F3375C605}" type="pres">
      <dgm:prSet presAssocID="{23909DDC-F140-4046-B941-AD33B58E41D9}" presName="connTx" presStyleLbl="parChTrans1D2" presStyleIdx="0" presStyleCnt="2"/>
      <dgm:spPr/>
    </dgm:pt>
    <dgm:pt modelId="{42932852-A6E2-49F0-A15B-ADED562C2587}" type="pres">
      <dgm:prSet presAssocID="{6B0AA461-DD9B-4588-96F7-AAFF3314B200}" presName="root2" presStyleCnt="0"/>
      <dgm:spPr/>
    </dgm:pt>
    <dgm:pt modelId="{5570CABF-3F1D-4D02-96E5-4B9369DA10E5}" type="pres">
      <dgm:prSet presAssocID="{6B0AA461-DD9B-4588-96F7-AAFF3314B200}" presName="LevelTwoTextNode" presStyleLbl="node2" presStyleIdx="0" presStyleCnt="2" custScaleX="13455001" custScaleY="11117189" custLinFactX="-16721620" custLinFactY="4803626" custLinFactNeighborX="-16800000" custLinFactNeighborY="4900000">
        <dgm:presLayoutVars>
          <dgm:chPref val="3"/>
        </dgm:presLayoutVars>
      </dgm:prSet>
      <dgm:spPr/>
    </dgm:pt>
    <dgm:pt modelId="{E8D746F7-AA29-4CAD-AF2C-5E09092CD6D4}" type="pres">
      <dgm:prSet presAssocID="{6B0AA461-DD9B-4588-96F7-AAFF3314B200}" presName="level3hierChild" presStyleCnt="0"/>
      <dgm:spPr/>
    </dgm:pt>
    <dgm:pt modelId="{B4570C34-8AE6-49E7-A242-8E600DF058C1}" type="pres">
      <dgm:prSet presAssocID="{AFCEA7C7-BF00-4A40-A824-E9E6536574B5}" presName="conn2-1" presStyleLbl="parChTrans1D3" presStyleIdx="0" presStyleCnt="6"/>
      <dgm:spPr/>
    </dgm:pt>
    <dgm:pt modelId="{D63B39F3-DA3D-4BBD-9CE7-E5ED66AE427B}" type="pres">
      <dgm:prSet presAssocID="{AFCEA7C7-BF00-4A40-A824-E9E6536574B5}" presName="connTx" presStyleLbl="parChTrans1D3" presStyleIdx="0" presStyleCnt="6"/>
      <dgm:spPr/>
    </dgm:pt>
    <dgm:pt modelId="{A001F7B7-8F21-4FAC-A1B5-7B85C81C04CF}" type="pres">
      <dgm:prSet presAssocID="{D6EA6CDF-AD1F-4789-A440-2321B3BCD156}" presName="root2" presStyleCnt="0"/>
      <dgm:spPr/>
    </dgm:pt>
    <dgm:pt modelId="{54B2C927-3B87-43CF-AA1C-3C0FAFEF630B}" type="pres">
      <dgm:prSet presAssocID="{D6EA6CDF-AD1F-4789-A440-2321B3BCD156}" presName="LevelTwoTextNode" presStyleLbl="node3" presStyleIdx="0" presStyleCnt="6" custScaleX="19699467" custScaleY="19699467" custLinFactX="-9319590" custLinFactY="1927975" custLinFactNeighborX="-9400000" custLinFactNeighborY="2000000">
        <dgm:presLayoutVars>
          <dgm:chPref val="3"/>
        </dgm:presLayoutVars>
      </dgm:prSet>
      <dgm:spPr/>
    </dgm:pt>
    <dgm:pt modelId="{7120995E-5132-423D-9771-AAA33D5C189A}" type="pres">
      <dgm:prSet presAssocID="{D6EA6CDF-AD1F-4789-A440-2321B3BCD156}" presName="level3hierChild" presStyleCnt="0"/>
      <dgm:spPr/>
    </dgm:pt>
    <dgm:pt modelId="{5790E8E0-3408-47BE-840F-F85BAF028958}" type="pres">
      <dgm:prSet presAssocID="{20978647-8DF1-49FD-9959-5E0D011BD294}" presName="conn2-1" presStyleLbl="parChTrans1D4" presStyleIdx="0" presStyleCnt="17"/>
      <dgm:spPr/>
    </dgm:pt>
    <dgm:pt modelId="{63B02CCB-EEF1-4F16-A0E7-0D0B087AF843}" type="pres">
      <dgm:prSet presAssocID="{20978647-8DF1-49FD-9959-5E0D011BD294}" presName="connTx" presStyleLbl="parChTrans1D4" presStyleIdx="0" presStyleCnt="17"/>
      <dgm:spPr/>
    </dgm:pt>
    <dgm:pt modelId="{5594A40F-D84A-4ECD-906F-7354DA468D5D}" type="pres">
      <dgm:prSet presAssocID="{7A2FCC28-DF87-4258-AE18-D17A4830DC76}" presName="root2" presStyleCnt="0"/>
      <dgm:spPr/>
    </dgm:pt>
    <dgm:pt modelId="{776BE620-B5E9-4E54-B6EC-A31462278DE7}" type="pres">
      <dgm:prSet presAssocID="{7A2FCC28-DF87-4258-AE18-D17A4830DC76}" presName="LevelTwoTextNode" presStyleLbl="node4" presStyleIdx="0" presStyleCnt="17" custScaleX="13455001" custScaleY="13455001" custLinFactX="453095" custLinFactNeighborX="500000" custLinFactNeighborY="-38819">
        <dgm:presLayoutVars>
          <dgm:chPref val="3"/>
        </dgm:presLayoutVars>
      </dgm:prSet>
      <dgm:spPr/>
    </dgm:pt>
    <dgm:pt modelId="{6BA54CF4-0A29-4AD2-9C90-B29688279B53}" type="pres">
      <dgm:prSet presAssocID="{7A2FCC28-DF87-4258-AE18-D17A4830DC76}" presName="level3hierChild" presStyleCnt="0"/>
      <dgm:spPr/>
    </dgm:pt>
    <dgm:pt modelId="{F265CE7F-EE5A-4D24-B2CE-55976BE8FD7C}" type="pres">
      <dgm:prSet presAssocID="{4C2C16C6-9C65-4ACB-A893-AFE0B3453780}" presName="conn2-1" presStyleLbl="parChTrans1D4" presStyleIdx="1" presStyleCnt="17"/>
      <dgm:spPr/>
    </dgm:pt>
    <dgm:pt modelId="{AE20FB3D-C7B4-486D-9F6F-018A75B0C90B}" type="pres">
      <dgm:prSet presAssocID="{4C2C16C6-9C65-4ACB-A893-AFE0B3453780}" presName="connTx" presStyleLbl="parChTrans1D4" presStyleIdx="1" presStyleCnt="17"/>
      <dgm:spPr/>
    </dgm:pt>
    <dgm:pt modelId="{258D8ECA-36F4-4731-B839-86E3049AADB9}" type="pres">
      <dgm:prSet presAssocID="{45457E1C-F157-43E4-BBF4-60B12A6B8CC4}" presName="root2" presStyleCnt="0"/>
      <dgm:spPr/>
    </dgm:pt>
    <dgm:pt modelId="{B49E69CA-0F91-47EC-B643-AD960A0974C8}" type="pres">
      <dgm:prSet presAssocID="{45457E1C-F157-43E4-BBF4-60B12A6B8CC4}" presName="LevelTwoTextNode" presStyleLbl="node4" presStyleIdx="1" presStyleCnt="17" custScaleX="9189946" custScaleY="9189946" custLinFactX="453557" custLinFactY="641044" custLinFactNeighborX="500000" custLinFactNeighborY="700000">
        <dgm:presLayoutVars>
          <dgm:chPref val="3"/>
        </dgm:presLayoutVars>
      </dgm:prSet>
      <dgm:spPr/>
    </dgm:pt>
    <dgm:pt modelId="{42EFA205-47AA-41B3-A016-761E60C6480E}" type="pres">
      <dgm:prSet presAssocID="{45457E1C-F157-43E4-BBF4-60B12A6B8CC4}" presName="level3hierChild" presStyleCnt="0"/>
      <dgm:spPr/>
    </dgm:pt>
    <dgm:pt modelId="{B81378B1-68C7-4D80-8E47-58C26036600A}" type="pres">
      <dgm:prSet presAssocID="{CDB3F646-5568-40C2-9016-890C9C32D94B}" presName="conn2-1" presStyleLbl="parChTrans1D3" presStyleIdx="1" presStyleCnt="6"/>
      <dgm:spPr/>
    </dgm:pt>
    <dgm:pt modelId="{BD733106-9E3C-4A03-B11D-5B39605C576B}" type="pres">
      <dgm:prSet presAssocID="{CDB3F646-5568-40C2-9016-890C9C32D94B}" presName="connTx" presStyleLbl="parChTrans1D3" presStyleIdx="1" presStyleCnt="6"/>
      <dgm:spPr/>
    </dgm:pt>
    <dgm:pt modelId="{D2834517-9346-4CDC-8A72-157FC53C218B}" type="pres">
      <dgm:prSet presAssocID="{C784F09D-61E2-4672-B0D6-56FE9652D967}" presName="root2" presStyleCnt="0"/>
      <dgm:spPr/>
    </dgm:pt>
    <dgm:pt modelId="{3817AB3B-FDBC-4B7F-B879-08D862642C11}" type="pres">
      <dgm:prSet presAssocID="{C784F09D-61E2-4672-B0D6-56FE9652D967}" presName="LevelTwoTextNode" presStyleLbl="node3" presStyleIdx="1" presStyleCnt="6" custScaleX="19699467" custScaleY="19699467" custLinFactX="-9304596" custLinFactY="1968690" custLinFactNeighborX="-9400000" custLinFactNeighborY="2000000">
        <dgm:presLayoutVars>
          <dgm:chPref val="3"/>
        </dgm:presLayoutVars>
      </dgm:prSet>
      <dgm:spPr/>
    </dgm:pt>
    <dgm:pt modelId="{A9228BC4-1493-488A-9364-DB4F98C092D6}" type="pres">
      <dgm:prSet presAssocID="{C784F09D-61E2-4672-B0D6-56FE9652D967}" presName="level3hierChild" presStyleCnt="0"/>
      <dgm:spPr/>
    </dgm:pt>
    <dgm:pt modelId="{0149C6E7-F994-4201-9DB8-4DC1E1DE6EDF}" type="pres">
      <dgm:prSet presAssocID="{10B50EAE-BDB5-48EB-AC53-D872D222AFA2}" presName="conn2-1" presStyleLbl="parChTrans1D4" presStyleIdx="2" presStyleCnt="17"/>
      <dgm:spPr/>
    </dgm:pt>
    <dgm:pt modelId="{4C277A27-8E84-4C57-81D3-822AEAE1F4A4}" type="pres">
      <dgm:prSet presAssocID="{10B50EAE-BDB5-48EB-AC53-D872D222AFA2}" presName="connTx" presStyleLbl="parChTrans1D4" presStyleIdx="2" presStyleCnt="17"/>
      <dgm:spPr/>
    </dgm:pt>
    <dgm:pt modelId="{2E333078-3981-416C-8777-5893F2D2DDF6}" type="pres">
      <dgm:prSet presAssocID="{B7FF7F00-46D8-4D2F-89F9-0A5F566C3828}" presName="root2" presStyleCnt="0"/>
      <dgm:spPr/>
    </dgm:pt>
    <dgm:pt modelId="{EBC286AF-BACD-4A79-AD78-7ABBA579E9CD}" type="pres">
      <dgm:prSet presAssocID="{B7FF7F00-46D8-4D2F-89F9-0A5F566C3828}" presName="LevelTwoTextNode" presStyleLbl="node4" presStyleIdx="2" presStyleCnt="17" custScaleX="9189946" custScaleY="7735629" custLinFactX="11500000" custLinFactY="544207" custLinFactNeighborX="11584291" custLinFactNeighborY="600000">
        <dgm:presLayoutVars>
          <dgm:chPref val="3"/>
        </dgm:presLayoutVars>
      </dgm:prSet>
      <dgm:spPr/>
    </dgm:pt>
    <dgm:pt modelId="{E0817CBA-134C-4843-AB0B-FE90EC5CFD5D}" type="pres">
      <dgm:prSet presAssocID="{B7FF7F00-46D8-4D2F-89F9-0A5F566C3828}" presName="level3hierChild" presStyleCnt="0"/>
      <dgm:spPr/>
    </dgm:pt>
    <dgm:pt modelId="{7913B474-A619-4E9B-AD85-CDFA7DD9FA0A}" type="pres">
      <dgm:prSet presAssocID="{E8236D52-5261-4714-8BD8-46A73EFAF461}" presName="conn2-1" presStyleLbl="parChTrans1D4" presStyleIdx="3" presStyleCnt="17"/>
      <dgm:spPr/>
    </dgm:pt>
    <dgm:pt modelId="{8E0CD0E0-F708-410B-A08E-3FFE9144A82F}" type="pres">
      <dgm:prSet presAssocID="{E8236D52-5261-4714-8BD8-46A73EFAF461}" presName="connTx" presStyleLbl="parChTrans1D4" presStyleIdx="3" presStyleCnt="17"/>
      <dgm:spPr/>
    </dgm:pt>
    <dgm:pt modelId="{CAC1783F-0DC6-4D94-AC36-00C4544EAB1E}" type="pres">
      <dgm:prSet presAssocID="{80569086-2747-445C-B002-5782DD45DFE1}" presName="root2" presStyleCnt="0"/>
      <dgm:spPr/>
    </dgm:pt>
    <dgm:pt modelId="{62842355-B7B5-46AC-BBB0-0206E558F9D7}" type="pres">
      <dgm:prSet presAssocID="{80569086-2747-445C-B002-5782DD45DFE1}" presName="LevelTwoTextNode" presStyleLbl="node4" presStyleIdx="3" presStyleCnt="17" custScaleX="9189946" custScaleY="7735629" custLinFactX="11500000" custLinFactY="900000" custLinFactNeighborX="11584291" custLinFactNeighborY="921136">
        <dgm:presLayoutVars>
          <dgm:chPref val="3"/>
        </dgm:presLayoutVars>
      </dgm:prSet>
      <dgm:spPr/>
    </dgm:pt>
    <dgm:pt modelId="{3DD24D44-E1A6-4EA1-B903-59247C4416EE}" type="pres">
      <dgm:prSet presAssocID="{80569086-2747-445C-B002-5782DD45DFE1}" presName="level3hierChild" presStyleCnt="0"/>
      <dgm:spPr/>
    </dgm:pt>
    <dgm:pt modelId="{8C822FBA-76AA-4CDB-AEA3-81850370932D}" type="pres">
      <dgm:prSet presAssocID="{00E571FA-3E10-429E-8B16-974799FF3117}" presName="conn2-1" presStyleLbl="parChTrans1D4" presStyleIdx="4" presStyleCnt="17"/>
      <dgm:spPr/>
    </dgm:pt>
    <dgm:pt modelId="{B3213B8C-F2A8-4E2E-B7DA-C081FBCEC2A7}" type="pres">
      <dgm:prSet presAssocID="{00E571FA-3E10-429E-8B16-974799FF3117}" presName="connTx" presStyleLbl="parChTrans1D4" presStyleIdx="4" presStyleCnt="17"/>
      <dgm:spPr/>
    </dgm:pt>
    <dgm:pt modelId="{E5AE599D-5810-4D92-9989-F0A0298D258E}" type="pres">
      <dgm:prSet presAssocID="{F52C5FE2-BFC5-45D5-9E08-4FC78CF763CF}" presName="root2" presStyleCnt="0"/>
      <dgm:spPr/>
    </dgm:pt>
    <dgm:pt modelId="{6868B816-EACD-4301-AD45-952DBD8DACC2}" type="pres">
      <dgm:prSet presAssocID="{F52C5FE2-BFC5-45D5-9E08-4FC78CF763CF}" presName="LevelTwoTextNode" presStyleLbl="node4" presStyleIdx="4" presStyleCnt="17" custScaleX="12231819" custScaleY="10296122" custLinFactX="11500000" custLinFactY="1323708" custLinFactNeighborX="11584291" custLinFactNeighborY="1400000">
        <dgm:presLayoutVars>
          <dgm:chPref val="3"/>
        </dgm:presLayoutVars>
      </dgm:prSet>
      <dgm:spPr/>
    </dgm:pt>
    <dgm:pt modelId="{FCE8D83A-4E1F-4BC3-A476-D95523627224}" type="pres">
      <dgm:prSet presAssocID="{F52C5FE2-BFC5-45D5-9E08-4FC78CF763CF}" presName="level3hierChild" presStyleCnt="0"/>
      <dgm:spPr/>
    </dgm:pt>
    <dgm:pt modelId="{0CF07AC5-AF7D-4FDB-A301-B16022CA794B}" type="pres">
      <dgm:prSet presAssocID="{02745613-7FD6-401A-B54E-0BA20842AE57}" presName="conn2-1" presStyleLbl="parChTrans1D4" presStyleIdx="5" presStyleCnt="17"/>
      <dgm:spPr/>
    </dgm:pt>
    <dgm:pt modelId="{B141311D-2A62-465F-99CA-B6CAB15F71CF}" type="pres">
      <dgm:prSet presAssocID="{02745613-7FD6-401A-B54E-0BA20842AE57}" presName="connTx" presStyleLbl="parChTrans1D4" presStyleIdx="5" presStyleCnt="17"/>
      <dgm:spPr/>
    </dgm:pt>
    <dgm:pt modelId="{F63FD38C-EAA4-4088-B1CA-BB7254858AEF}" type="pres">
      <dgm:prSet presAssocID="{86C02A77-F184-4234-ADBF-253B74346B19}" presName="root2" presStyleCnt="0"/>
      <dgm:spPr/>
    </dgm:pt>
    <dgm:pt modelId="{589503B4-774A-4128-B0AB-4EAA88481EE3}" type="pres">
      <dgm:prSet presAssocID="{86C02A77-F184-4234-ADBF-253B74346B19}" presName="LevelTwoTextNode" presStyleLbl="node4" presStyleIdx="5" presStyleCnt="17" custScaleX="10108941" custScaleY="8509192" custLinFactX="11500000" custLinFactY="1700000" custLinFactNeighborX="11584291" custLinFactNeighborY="1700637">
        <dgm:presLayoutVars>
          <dgm:chPref val="3"/>
        </dgm:presLayoutVars>
      </dgm:prSet>
      <dgm:spPr/>
    </dgm:pt>
    <dgm:pt modelId="{A17926D8-B1DD-4A22-AD45-E1B57DA1024E}" type="pres">
      <dgm:prSet presAssocID="{86C02A77-F184-4234-ADBF-253B74346B19}" presName="level3hierChild" presStyleCnt="0"/>
      <dgm:spPr/>
    </dgm:pt>
    <dgm:pt modelId="{014DF657-A59B-402F-9359-8751CCDCCE4D}" type="pres">
      <dgm:prSet presAssocID="{F9F65E18-F561-4832-97FE-089660ED1F50}" presName="conn2-1" presStyleLbl="parChTrans1D3" presStyleIdx="2" presStyleCnt="6"/>
      <dgm:spPr/>
    </dgm:pt>
    <dgm:pt modelId="{D9A5BA0F-EE6C-49F9-AB6A-E4B76BFCCECE}" type="pres">
      <dgm:prSet presAssocID="{F9F65E18-F561-4832-97FE-089660ED1F50}" presName="connTx" presStyleLbl="parChTrans1D3" presStyleIdx="2" presStyleCnt="6"/>
      <dgm:spPr/>
    </dgm:pt>
    <dgm:pt modelId="{76C3528D-835B-43F7-9EDD-1185B43E8666}" type="pres">
      <dgm:prSet presAssocID="{6F13909A-B816-44EE-996A-C26671BC1AF1}" presName="root2" presStyleCnt="0"/>
      <dgm:spPr/>
    </dgm:pt>
    <dgm:pt modelId="{A6BD85E5-AD4D-490C-B622-FF145F8D212F}" type="pres">
      <dgm:prSet presAssocID="{6F13909A-B816-44EE-996A-C26671BC1AF1}" presName="LevelTwoTextNode" presStyleLbl="node3" presStyleIdx="2" presStyleCnt="6" custScaleX="19699467" custScaleY="19699467" custLinFactX="-9305559" custLinFactY="2000000" custLinFactNeighborX="-9400000" custLinFactNeighborY="2023075">
        <dgm:presLayoutVars>
          <dgm:chPref val="3"/>
        </dgm:presLayoutVars>
      </dgm:prSet>
      <dgm:spPr/>
    </dgm:pt>
    <dgm:pt modelId="{D41FAF25-EE5F-4026-B3C1-16AD806EEB33}" type="pres">
      <dgm:prSet presAssocID="{6F13909A-B816-44EE-996A-C26671BC1AF1}" presName="level3hierChild" presStyleCnt="0"/>
      <dgm:spPr/>
    </dgm:pt>
    <dgm:pt modelId="{3E27BBCD-46EA-41DB-9C3B-D6B92CD0FF97}" type="pres">
      <dgm:prSet presAssocID="{E7FAA367-9370-4EC0-B935-C555C82050D8}" presName="conn2-1" presStyleLbl="parChTrans1D4" presStyleIdx="6" presStyleCnt="17"/>
      <dgm:spPr/>
    </dgm:pt>
    <dgm:pt modelId="{036C1421-D15B-406B-86E2-3CFC2DA38BC9}" type="pres">
      <dgm:prSet presAssocID="{E7FAA367-9370-4EC0-B935-C555C82050D8}" presName="connTx" presStyleLbl="parChTrans1D4" presStyleIdx="6" presStyleCnt="17"/>
      <dgm:spPr/>
    </dgm:pt>
    <dgm:pt modelId="{51CFD276-C247-428D-AE68-90C8A5C38D26}" type="pres">
      <dgm:prSet presAssocID="{B18FB86E-52C2-4DE0-803F-03C5D688C260}" presName="root2" presStyleCnt="0"/>
      <dgm:spPr/>
    </dgm:pt>
    <dgm:pt modelId="{6B5583DC-380C-4DB1-9E7D-4B7D768E9D1F}" type="pres">
      <dgm:prSet presAssocID="{B18FB86E-52C2-4DE0-803F-03C5D688C260}" presName="LevelTwoTextNode" presStyleLbl="node4" presStyleIdx="6" presStyleCnt="17" custScaleX="11342882" custScaleY="12501765" custLinFactX="-2317492" custLinFactY="1687297" custLinFactNeighborX="-2400000" custLinFactNeighborY="1700000">
        <dgm:presLayoutVars>
          <dgm:chPref val="3"/>
        </dgm:presLayoutVars>
      </dgm:prSet>
      <dgm:spPr/>
    </dgm:pt>
    <dgm:pt modelId="{261E55CB-B56D-489A-B82C-F083340762E9}" type="pres">
      <dgm:prSet presAssocID="{B18FB86E-52C2-4DE0-803F-03C5D688C260}" presName="level3hierChild" presStyleCnt="0"/>
      <dgm:spPr/>
    </dgm:pt>
    <dgm:pt modelId="{B0451117-51D0-4FE4-BE92-32FFBFE4E7C6}" type="pres">
      <dgm:prSet presAssocID="{EB4F316D-FEB1-4D85-8E5F-3245CBFD8301}" presName="conn2-1" presStyleLbl="parChTrans1D2" presStyleIdx="1" presStyleCnt="2"/>
      <dgm:spPr/>
    </dgm:pt>
    <dgm:pt modelId="{A3F3DA7D-7579-40F6-BDFA-8572E8399DA1}" type="pres">
      <dgm:prSet presAssocID="{EB4F316D-FEB1-4D85-8E5F-3245CBFD8301}" presName="connTx" presStyleLbl="parChTrans1D2" presStyleIdx="1" presStyleCnt="2"/>
      <dgm:spPr/>
    </dgm:pt>
    <dgm:pt modelId="{5E347E47-B512-44C8-B955-30030BD53092}" type="pres">
      <dgm:prSet presAssocID="{3714ACDB-4A1F-4890-8680-EF7588C3FFB7}" presName="root2" presStyleCnt="0"/>
      <dgm:spPr/>
    </dgm:pt>
    <dgm:pt modelId="{0C9461C5-2E0C-4AA3-82C7-853EF5B60AEF}" type="pres">
      <dgm:prSet presAssocID="{3714ACDB-4A1F-4890-8680-EF7588C3FFB7}" presName="LevelTwoTextNode" presStyleLbl="node2" presStyleIdx="1" presStyleCnt="2" custScaleX="14800501" custScaleY="12228908" custLinFactX="-16809390" custLinFactY="3725495" custLinFactNeighborX="-16900000" custLinFactNeighborY="3800000">
        <dgm:presLayoutVars>
          <dgm:chPref val="3"/>
        </dgm:presLayoutVars>
      </dgm:prSet>
      <dgm:spPr/>
    </dgm:pt>
    <dgm:pt modelId="{F09A9251-E3D9-4A88-B3A1-F498E631A0BC}" type="pres">
      <dgm:prSet presAssocID="{3714ACDB-4A1F-4890-8680-EF7588C3FFB7}" presName="level3hierChild" presStyleCnt="0"/>
      <dgm:spPr/>
    </dgm:pt>
    <dgm:pt modelId="{C86A3D41-43A2-4A26-B90A-E5608639AA27}" type="pres">
      <dgm:prSet presAssocID="{734C26ED-5741-40DD-BFF6-D1A63D1F0F7D}" presName="conn2-1" presStyleLbl="parChTrans1D3" presStyleIdx="3" presStyleCnt="6"/>
      <dgm:spPr/>
    </dgm:pt>
    <dgm:pt modelId="{98660DD0-B942-421C-86AC-1701749964D9}" type="pres">
      <dgm:prSet presAssocID="{734C26ED-5741-40DD-BFF6-D1A63D1F0F7D}" presName="connTx" presStyleLbl="parChTrans1D3" presStyleIdx="3" presStyleCnt="6"/>
      <dgm:spPr/>
    </dgm:pt>
    <dgm:pt modelId="{F8360AEC-6A2D-46B2-BC59-8BAFEF526743}" type="pres">
      <dgm:prSet presAssocID="{D575DA2C-BFC9-4BB6-855B-65BC540A4931}" presName="root2" presStyleCnt="0"/>
      <dgm:spPr/>
    </dgm:pt>
    <dgm:pt modelId="{D51261B5-8CEB-4113-8369-B693F9958509}" type="pres">
      <dgm:prSet presAssocID="{D575DA2C-BFC9-4BB6-855B-65BC540A4931}" presName="LevelTwoTextNode" presStyleLbl="node3" presStyleIdx="3" presStyleCnt="6" custScaleX="10624342" custScaleY="10320874" custLinFactX="-9600000" custLinFactY="10200000" custLinFactNeighborX="-9670763" custLinFactNeighborY="10224527">
        <dgm:presLayoutVars>
          <dgm:chPref val="3"/>
        </dgm:presLayoutVars>
      </dgm:prSet>
      <dgm:spPr/>
    </dgm:pt>
    <dgm:pt modelId="{7570B920-B4B9-4C2F-B6C5-E865D892F28D}" type="pres">
      <dgm:prSet presAssocID="{D575DA2C-BFC9-4BB6-855B-65BC540A4931}" presName="level3hierChild" presStyleCnt="0"/>
      <dgm:spPr/>
    </dgm:pt>
    <dgm:pt modelId="{ADD680FC-FBB3-4C94-AFEF-968D319664DE}" type="pres">
      <dgm:prSet presAssocID="{00F673C4-4329-4438-9B3B-3B90D83B1B4A}" presName="conn2-1" presStyleLbl="parChTrans1D4" presStyleIdx="7" presStyleCnt="17"/>
      <dgm:spPr/>
    </dgm:pt>
    <dgm:pt modelId="{97F10786-6FC4-483A-AA9A-F5FB3AD6FDD3}" type="pres">
      <dgm:prSet presAssocID="{00F673C4-4329-4438-9B3B-3B90D83B1B4A}" presName="connTx" presStyleLbl="parChTrans1D4" presStyleIdx="7" presStyleCnt="17"/>
      <dgm:spPr/>
    </dgm:pt>
    <dgm:pt modelId="{01279714-F10E-4118-81C4-D01F9EA522B0}" type="pres">
      <dgm:prSet presAssocID="{5B2FFE06-1CFE-4E08-8F7E-FED5C0AA47F5}" presName="root2" presStyleCnt="0"/>
      <dgm:spPr/>
    </dgm:pt>
    <dgm:pt modelId="{A3518A55-ADB1-4489-A2EB-810819ED44FF}" type="pres">
      <dgm:prSet presAssocID="{5B2FFE06-1CFE-4E08-8F7E-FED5C0AA47F5}" presName="LevelTwoTextNode" presStyleLbl="node4" presStyleIdx="7" presStyleCnt="17" custScaleX="13455001" custScaleY="13455001" custLinFactX="-164270" custLinFactY="2800000" custLinFactNeighborX="-200000" custLinFactNeighborY="2825292">
        <dgm:presLayoutVars>
          <dgm:chPref val="3"/>
        </dgm:presLayoutVars>
      </dgm:prSet>
      <dgm:spPr/>
    </dgm:pt>
    <dgm:pt modelId="{1B833BFE-0154-48DD-AA44-D5796EEEF55F}" type="pres">
      <dgm:prSet presAssocID="{5B2FFE06-1CFE-4E08-8F7E-FED5C0AA47F5}" presName="level3hierChild" presStyleCnt="0"/>
      <dgm:spPr/>
    </dgm:pt>
    <dgm:pt modelId="{57682455-ECC3-409E-AD05-E75EC8286D57}" type="pres">
      <dgm:prSet presAssocID="{743A788A-05A5-4C1A-9791-F39652EA1FC0}" presName="conn2-1" presStyleLbl="parChTrans1D4" presStyleIdx="8" presStyleCnt="17"/>
      <dgm:spPr/>
    </dgm:pt>
    <dgm:pt modelId="{75C05186-C302-4EB9-A8E0-0205F1417570}" type="pres">
      <dgm:prSet presAssocID="{743A788A-05A5-4C1A-9791-F39652EA1FC0}" presName="connTx" presStyleLbl="parChTrans1D4" presStyleIdx="8" presStyleCnt="17"/>
      <dgm:spPr/>
    </dgm:pt>
    <dgm:pt modelId="{BA151F37-2CC7-4867-B597-0B1C62DF7397}" type="pres">
      <dgm:prSet presAssocID="{26A7563B-A4BC-4AE4-A1B8-78D8AD0E8586}" presName="root2" presStyleCnt="0"/>
      <dgm:spPr/>
    </dgm:pt>
    <dgm:pt modelId="{899E6F9F-24E4-4213-BE07-B5402D880AE7}" type="pres">
      <dgm:prSet presAssocID="{26A7563B-A4BC-4AE4-A1B8-78D8AD0E8586}" presName="LevelTwoTextNode" presStyleLbl="node4" presStyleIdx="8" presStyleCnt="17" custScaleX="16280551" custScaleY="16280551" custLinFactX="-164270" custLinFactY="3479150" custLinFactNeighborX="-200000" custLinFactNeighborY="3500000">
        <dgm:presLayoutVars>
          <dgm:chPref val="3"/>
        </dgm:presLayoutVars>
      </dgm:prSet>
      <dgm:spPr/>
    </dgm:pt>
    <dgm:pt modelId="{C8E4750B-E829-4457-82A4-BB1927EB1DD0}" type="pres">
      <dgm:prSet presAssocID="{26A7563B-A4BC-4AE4-A1B8-78D8AD0E8586}" presName="level3hierChild" presStyleCnt="0"/>
      <dgm:spPr/>
    </dgm:pt>
    <dgm:pt modelId="{1530D571-EFEE-465C-BE02-BC3E0EDB9115}" type="pres">
      <dgm:prSet presAssocID="{DA14D9BB-3DF0-492B-966A-CA9D05B73EBA}" presName="conn2-1" presStyleLbl="parChTrans1D3" presStyleIdx="4" presStyleCnt="6"/>
      <dgm:spPr/>
    </dgm:pt>
    <dgm:pt modelId="{8428ABB3-B230-44B3-9F3F-5106E7EBA791}" type="pres">
      <dgm:prSet presAssocID="{DA14D9BB-3DF0-492B-966A-CA9D05B73EBA}" presName="connTx" presStyleLbl="parChTrans1D3" presStyleIdx="4" presStyleCnt="6"/>
      <dgm:spPr/>
    </dgm:pt>
    <dgm:pt modelId="{20509B77-5E67-47A9-8DC5-256350DC417C}" type="pres">
      <dgm:prSet presAssocID="{F4194189-A6E1-4E32-A652-3DDD3F017D5D}" presName="root2" presStyleCnt="0"/>
      <dgm:spPr/>
    </dgm:pt>
    <dgm:pt modelId="{6E7B28CC-100F-4BC2-98FA-A5A2B163D8D5}" type="pres">
      <dgm:prSet presAssocID="{F4194189-A6E1-4E32-A652-3DDD3F017D5D}" presName="LevelTwoTextNode" presStyleLbl="node3" presStyleIdx="4" presStyleCnt="6" custScaleX="10624342" custScaleY="10320874" custLinFactX="-9580564" custLinFactY="6800000" custLinFactNeighborX="-9600000" custLinFactNeighborY="6839302">
        <dgm:presLayoutVars>
          <dgm:chPref val="3"/>
        </dgm:presLayoutVars>
      </dgm:prSet>
      <dgm:spPr/>
    </dgm:pt>
    <dgm:pt modelId="{BC9FC8FB-7A27-4D71-9899-E65F28FB5BD4}" type="pres">
      <dgm:prSet presAssocID="{F4194189-A6E1-4E32-A652-3DDD3F017D5D}" presName="level3hierChild" presStyleCnt="0"/>
      <dgm:spPr/>
    </dgm:pt>
    <dgm:pt modelId="{C4D7B333-E43A-423E-926A-FD690CF7CF08}" type="pres">
      <dgm:prSet presAssocID="{7F3923B9-3E3E-4D4C-A387-2B57A7D9507F}" presName="conn2-1" presStyleLbl="parChTrans1D4" presStyleIdx="9" presStyleCnt="17"/>
      <dgm:spPr/>
    </dgm:pt>
    <dgm:pt modelId="{A8ABD895-C4CA-41B7-844C-52913A793C4D}" type="pres">
      <dgm:prSet presAssocID="{7F3923B9-3E3E-4D4C-A387-2B57A7D9507F}" presName="connTx" presStyleLbl="parChTrans1D4" presStyleIdx="9" presStyleCnt="17"/>
      <dgm:spPr/>
    </dgm:pt>
    <dgm:pt modelId="{83DCC5D7-E348-4D9B-BAE2-EFA98B05A3E3}" type="pres">
      <dgm:prSet presAssocID="{38A0E3F2-9E37-4A87-8CE2-D27E8EA898FE}" presName="root2" presStyleCnt="0"/>
      <dgm:spPr/>
    </dgm:pt>
    <dgm:pt modelId="{BD3007AB-9C6F-499D-84F6-BF65E9EDEDB3}" type="pres">
      <dgm:prSet presAssocID="{38A0E3F2-9E37-4A87-8CE2-D27E8EA898FE}" presName="LevelTwoTextNode" presStyleLbl="node4" presStyleIdx="9" presStyleCnt="17" custScaleX="9189946" custScaleY="8392629" custLinFactX="15600000" custLinFactY="-3500000" custLinFactNeighborX="15605194" custLinFactNeighborY="-3551319">
        <dgm:presLayoutVars>
          <dgm:chPref val="3"/>
        </dgm:presLayoutVars>
      </dgm:prSet>
      <dgm:spPr/>
    </dgm:pt>
    <dgm:pt modelId="{B2DE992A-252F-4A35-AC05-4C14FAA59262}" type="pres">
      <dgm:prSet presAssocID="{38A0E3F2-9E37-4A87-8CE2-D27E8EA898FE}" presName="level3hierChild" presStyleCnt="0"/>
      <dgm:spPr/>
    </dgm:pt>
    <dgm:pt modelId="{16F84B29-AD59-4522-A2B2-54B094164861}" type="pres">
      <dgm:prSet presAssocID="{3A566CCD-95BA-4469-A2A1-E0778F0E5506}" presName="conn2-1" presStyleLbl="parChTrans1D4" presStyleIdx="10" presStyleCnt="17"/>
      <dgm:spPr/>
    </dgm:pt>
    <dgm:pt modelId="{6262E1AC-4013-43CA-8893-A5DD4C175C32}" type="pres">
      <dgm:prSet presAssocID="{3A566CCD-95BA-4469-A2A1-E0778F0E5506}" presName="connTx" presStyleLbl="parChTrans1D4" presStyleIdx="10" presStyleCnt="17"/>
      <dgm:spPr/>
    </dgm:pt>
    <dgm:pt modelId="{27B2BD3C-CC0B-4FC4-92BB-2A3ADAF29FB9}" type="pres">
      <dgm:prSet presAssocID="{5E994348-9AF1-470A-9DE7-214DC1CEDF8A}" presName="root2" presStyleCnt="0"/>
      <dgm:spPr/>
    </dgm:pt>
    <dgm:pt modelId="{267ED21E-EE99-444B-A815-1BC691BD32F4}" type="pres">
      <dgm:prSet presAssocID="{5E994348-9AF1-470A-9DE7-214DC1CEDF8A}" presName="LevelTwoTextNode" presStyleLbl="node4" presStyleIdx="10" presStyleCnt="17" custScaleX="12231819" custScaleY="11170589" custLinFactX="15600000" custLinFactY="-2500000" custLinFactNeighborX="15605194" custLinFactNeighborY="-2520532">
        <dgm:presLayoutVars>
          <dgm:chPref val="3"/>
        </dgm:presLayoutVars>
      </dgm:prSet>
      <dgm:spPr/>
    </dgm:pt>
    <dgm:pt modelId="{8BFDDB57-E44B-4C93-95A7-A65433A0F334}" type="pres">
      <dgm:prSet presAssocID="{5E994348-9AF1-470A-9DE7-214DC1CEDF8A}" presName="level3hierChild" presStyleCnt="0"/>
      <dgm:spPr/>
    </dgm:pt>
    <dgm:pt modelId="{A1B6801B-7B27-41B8-856C-A4658B7EBED0}" type="pres">
      <dgm:prSet presAssocID="{A8AAD5F8-6190-48F1-8011-386B867FB9F7}" presName="conn2-1" presStyleLbl="parChTrans1D4" presStyleIdx="11" presStyleCnt="17"/>
      <dgm:spPr/>
    </dgm:pt>
    <dgm:pt modelId="{044C9323-3F58-4603-A5DA-6565ACB469D0}" type="pres">
      <dgm:prSet presAssocID="{A8AAD5F8-6190-48F1-8011-386B867FB9F7}" presName="connTx" presStyleLbl="parChTrans1D4" presStyleIdx="11" presStyleCnt="17"/>
      <dgm:spPr/>
    </dgm:pt>
    <dgm:pt modelId="{D552F83D-9856-4B47-8D4D-4A844F06D10E}" type="pres">
      <dgm:prSet presAssocID="{3BAC84C7-2B6E-4DCA-977E-3AF0326B04D6}" presName="root2" presStyleCnt="0"/>
      <dgm:spPr/>
    </dgm:pt>
    <dgm:pt modelId="{37B935C7-3A11-4615-A3AA-1B85E54260A6}" type="pres">
      <dgm:prSet presAssocID="{3BAC84C7-2B6E-4DCA-977E-3AF0326B04D6}" presName="LevelTwoTextNode" presStyleLbl="node4" presStyleIdx="11" presStyleCnt="17" custScaleX="10108941" custScaleY="9231892" custLinFactX="15743658" custLinFactY="-1489745" custLinFactNeighborX="15800000" custLinFactNeighborY="-1500000">
        <dgm:presLayoutVars>
          <dgm:chPref val="3"/>
        </dgm:presLayoutVars>
      </dgm:prSet>
      <dgm:spPr/>
    </dgm:pt>
    <dgm:pt modelId="{FB9817AC-0301-4FA0-B952-D5A9E4BE07A3}" type="pres">
      <dgm:prSet presAssocID="{3BAC84C7-2B6E-4DCA-977E-3AF0326B04D6}" presName="level3hierChild" presStyleCnt="0"/>
      <dgm:spPr/>
    </dgm:pt>
    <dgm:pt modelId="{4D4C09A4-FA56-4530-831C-CED7B5986CC2}" type="pres">
      <dgm:prSet presAssocID="{7A2E1B26-CDC1-44BC-91D5-5E424D44ABEB}" presName="conn2-1" presStyleLbl="parChTrans1D4" presStyleIdx="12" presStyleCnt="17"/>
      <dgm:spPr/>
    </dgm:pt>
    <dgm:pt modelId="{EE6CEB0E-D441-4C3B-A4C6-87EEFEFDEA37}" type="pres">
      <dgm:prSet presAssocID="{7A2E1B26-CDC1-44BC-91D5-5E424D44ABEB}" presName="connTx" presStyleLbl="parChTrans1D4" presStyleIdx="12" presStyleCnt="17"/>
      <dgm:spPr/>
    </dgm:pt>
    <dgm:pt modelId="{63EEC6F1-55B6-4EB8-8CA3-ADF7FF998E9B}" type="pres">
      <dgm:prSet presAssocID="{23A34F15-EB4A-426B-A54D-B12DFC2BEBA0}" presName="root2" presStyleCnt="0"/>
      <dgm:spPr/>
    </dgm:pt>
    <dgm:pt modelId="{A965335E-D1D3-46F0-8E20-7F46BC05B3ED}" type="pres">
      <dgm:prSet presAssocID="{23A34F15-EB4A-426B-A54D-B12DFC2BEBA0}" presName="LevelTwoTextNode" presStyleLbl="node4" presStyleIdx="12" presStyleCnt="17" custScaleX="10108941" custScaleY="9231892" custLinFactX="15743658" custLinFactY="-584601" custLinFactNeighborX="15800000" custLinFactNeighborY="-600000">
        <dgm:presLayoutVars>
          <dgm:chPref val="3"/>
        </dgm:presLayoutVars>
      </dgm:prSet>
      <dgm:spPr/>
    </dgm:pt>
    <dgm:pt modelId="{6E0DCCC8-810C-4C81-B617-F92158F5A10B}" type="pres">
      <dgm:prSet presAssocID="{23A34F15-EB4A-426B-A54D-B12DFC2BEBA0}" presName="level3hierChild" presStyleCnt="0"/>
      <dgm:spPr/>
    </dgm:pt>
    <dgm:pt modelId="{E4FBA060-72D5-4FEA-A36B-EFD3EDEBDDBE}" type="pres">
      <dgm:prSet presAssocID="{4120047C-27C3-435E-A8F2-C91F45E2E8D8}" presName="conn2-1" presStyleLbl="parChTrans1D3" presStyleIdx="5" presStyleCnt="6"/>
      <dgm:spPr/>
    </dgm:pt>
    <dgm:pt modelId="{8F5446E5-F49E-476A-9DED-1C14E6857CCC}" type="pres">
      <dgm:prSet presAssocID="{4120047C-27C3-435E-A8F2-C91F45E2E8D8}" presName="connTx" presStyleLbl="parChTrans1D3" presStyleIdx="5" presStyleCnt="6"/>
      <dgm:spPr/>
    </dgm:pt>
    <dgm:pt modelId="{E8D05A20-AC2B-4DF0-9D00-0CA5FE827146}" type="pres">
      <dgm:prSet presAssocID="{9952CB27-883B-479B-B26D-57F685CDBED4}" presName="root2" presStyleCnt="0"/>
      <dgm:spPr/>
    </dgm:pt>
    <dgm:pt modelId="{A1E9E0DA-45F6-446D-A790-33DDA494E006}" type="pres">
      <dgm:prSet presAssocID="{9952CB27-883B-479B-B26D-57F685CDBED4}" presName="LevelTwoTextNode" presStyleLbl="node3" presStyleIdx="5" presStyleCnt="6" custScaleX="10624342" custScaleY="10320874" custLinFactX="-9639955" custLinFactY="-45562" custLinFactNeighborX="-9700000" custLinFactNeighborY="-100000">
        <dgm:presLayoutVars>
          <dgm:chPref val="3"/>
        </dgm:presLayoutVars>
      </dgm:prSet>
      <dgm:spPr/>
    </dgm:pt>
    <dgm:pt modelId="{42B7769B-F270-4916-81BE-F17B0C8E82A3}" type="pres">
      <dgm:prSet presAssocID="{9952CB27-883B-479B-B26D-57F685CDBED4}" presName="level3hierChild" presStyleCnt="0"/>
      <dgm:spPr/>
    </dgm:pt>
    <dgm:pt modelId="{9F1B707A-54EB-4709-900F-99AE8FB81438}" type="pres">
      <dgm:prSet presAssocID="{94FC1A98-F963-4620-BA40-F3BA2A00015E}" presName="conn2-1" presStyleLbl="parChTrans1D4" presStyleIdx="13" presStyleCnt="17"/>
      <dgm:spPr/>
    </dgm:pt>
    <dgm:pt modelId="{FBE4E9E8-D108-4E86-A379-31C44F01265D}" type="pres">
      <dgm:prSet presAssocID="{94FC1A98-F963-4620-BA40-F3BA2A00015E}" presName="connTx" presStyleLbl="parChTrans1D4" presStyleIdx="13" presStyleCnt="17"/>
      <dgm:spPr/>
    </dgm:pt>
    <dgm:pt modelId="{E4B005F4-B4AD-40A3-B3B1-337454FC885B}" type="pres">
      <dgm:prSet presAssocID="{3098EE3F-089A-4585-A549-49FC383249CD}" presName="root2" presStyleCnt="0"/>
      <dgm:spPr/>
    </dgm:pt>
    <dgm:pt modelId="{2601CFF6-9264-4D03-88BB-F4174E2230F4}" type="pres">
      <dgm:prSet presAssocID="{3098EE3F-089A-4585-A549-49FC383249CD}" presName="LevelTwoTextNode" presStyleLbl="node4" presStyleIdx="13" presStyleCnt="17" custScaleX="12759971" custScaleY="9874873" custLinFactX="2900000" custLinFactY="-1600000" custLinFactNeighborX="2985218" custLinFactNeighborY="-1697645">
        <dgm:presLayoutVars>
          <dgm:chPref val="3"/>
        </dgm:presLayoutVars>
      </dgm:prSet>
      <dgm:spPr/>
    </dgm:pt>
    <dgm:pt modelId="{04473E82-5F02-4408-8660-B99538E08D95}" type="pres">
      <dgm:prSet presAssocID="{3098EE3F-089A-4585-A549-49FC383249CD}" presName="level3hierChild" presStyleCnt="0"/>
      <dgm:spPr/>
    </dgm:pt>
    <dgm:pt modelId="{AD5D390B-C55B-493F-BA79-BD9AEAA0A426}" type="pres">
      <dgm:prSet presAssocID="{4E973EE7-91B2-43DF-B9C7-3DB7F220CBAD}" presName="conn2-1" presStyleLbl="parChTrans1D4" presStyleIdx="14" presStyleCnt="17"/>
      <dgm:spPr/>
    </dgm:pt>
    <dgm:pt modelId="{EA4B78C0-9F48-4227-8516-2D6B3E747B37}" type="pres">
      <dgm:prSet presAssocID="{4E973EE7-91B2-43DF-B9C7-3DB7F220CBAD}" presName="connTx" presStyleLbl="parChTrans1D4" presStyleIdx="14" presStyleCnt="17"/>
      <dgm:spPr/>
    </dgm:pt>
    <dgm:pt modelId="{CBBDE1FE-BFC1-407D-B388-24FFA8856254}" type="pres">
      <dgm:prSet presAssocID="{FC2AFE89-3A5D-420D-AD0D-CB2D257862E4}" presName="root2" presStyleCnt="0"/>
      <dgm:spPr/>
    </dgm:pt>
    <dgm:pt modelId="{57C903EF-4332-4B07-95A7-5659716919A0}" type="pres">
      <dgm:prSet presAssocID="{FC2AFE89-3A5D-420D-AD0D-CB2D257862E4}" presName="LevelTwoTextNode" presStyleLbl="node4" presStyleIdx="14" presStyleCnt="17" custScaleX="12759971" custScaleY="9874873" custLinFactX="2900000" custLinFactY="-943787" custLinFactNeighborX="2985218" custLinFactNeighborY="-1000000">
        <dgm:presLayoutVars>
          <dgm:chPref val="3"/>
        </dgm:presLayoutVars>
      </dgm:prSet>
      <dgm:spPr/>
    </dgm:pt>
    <dgm:pt modelId="{A2766159-0D47-40B0-A666-EE737B202971}" type="pres">
      <dgm:prSet presAssocID="{FC2AFE89-3A5D-420D-AD0D-CB2D257862E4}" presName="level3hierChild" presStyleCnt="0"/>
      <dgm:spPr/>
    </dgm:pt>
    <dgm:pt modelId="{D20A260D-3CA8-4473-83EE-72726DFA6F82}" type="pres">
      <dgm:prSet presAssocID="{D567531F-3DFA-4A56-A911-AB7B2D3EE5C5}" presName="conn2-1" presStyleLbl="parChTrans1D4" presStyleIdx="15" presStyleCnt="17"/>
      <dgm:spPr/>
    </dgm:pt>
    <dgm:pt modelId="{171CB967-7F7A-42EB-BCCF-F72AA931450C}" type="pres">
      <dgm:prSet presAssocID="{D567531F-3DFA-4A56-A911-AB7B2D3EE5C5}" presName="connTx" presStyleLbl="parChTrans1D4" presStyleIdx="15" presStyleCnt="17"/>
      <dgm:spPr/>
    </dgm:pt>
    <dgm:pt modelId="{652EC325-8857-4426-B5BE-780EE93253A9}" type="pres">
      <dgm:prSet presAssocID="{3C1954D4-2E59-4862-816B-3DD7B769C3B3}" presName="root2" presStyleCnt="0"/>
      <dgm:spPr/>
    </dgm:pt>
    <dgm:pt modelId="{C2CB8271-76AC-4CA3-8549-483222D6F934}" type="pres">
      <dgm:prSet presAssocID="{3C1954D4-2E59-4862-816B-3DD7B769C3B3}" presName="LevelTwoTextNode" presStyleLbl="node4" presStyleIdx="15" presStyleCnt="17" custScaleX="16280551" custScaleY="14244429" custLinFactX="2900000" custLinFactY="-500000" custLinFactNeighborX="2999287" custLinFactNeighborY="-569354">
        <dgm:presLayoutVars>
          <dgm:chPref val="3"/>
        </dgm:presLayoutVars>
      </dgm:prSet>
      <dgm:spPr/>
    </dgm:pt>
    <dgm:pt modelId="{124C6489-58B5-4E73-A4A8-61178A7D6F6E}" type="pres">
      <dgm:prSet presAssocID="{3C1954D4-2E59-4862-816B-3DD7B769C3B3}" presName="level3hierChild" presStyleCnt="0"/>
      <dgm:spPr/>
    </dgm:pt>
    <dgm:pt modelId="{C3BCE865-45E2-4F10-8DFC-C1556569F622}" type="pres">
      <dgm:prSet presAssocID="{918D6059-704C-4325-955C-791FA50E7F65}" presName="conn2-1" presStyleLbl="parChTrans1D4" presStyleIdx="16" presStyleCnt="17"/>
      <dgm:spPr/>
    </dgm:pt>
    <dgm:pt modelId="{9A8DD7A1-1F3C-4DBD-8F63-63109A56FF4D}" type="pres">
      <dgm:prSet presAssocID="{918D6059-704C-4325-955C-791FA50E7F65}" presName="connTx" presStyleLbl="parChTrans1D4" presStyleIdx="16" presStyleCnt="17"/>
      <dgm:spPr/>
    </dgm:pt>
    <dgm:pt modelId="{AC223E80-0A30-4E07-8D31-E92D12837996}" type="pres">
      <dgm:prSet presAssocID="{1ED727DD-6D72-4407-A6D1-F78A61A79523}" presName="root2" presStyleCnt="0"/>
      <dgm:spPr/>
    </dgm:pt>
    <dgm:pt modelId="{A51231F8-1473-4614-83DB-5C787C5991B4}" type="pres">
      <dgm:prSet presAssocID="{1ED727DD-6D72-4407-A6D1-F78A61A79523}" presName="LevelTwoTextNode" presStyleLbl="node4" presStyleIdx="16" presStyleCnt="17" custScaleX="12759971" custScaleY="9874873" custLinFactX="2900000" custLinFactNeighborX="2985218" custLinFactNeighborY="87000">
        <dgm:presLayoutVars>
          <dgm:chPref val="3"/>
        </dgm:presLayoutVars>
      </dgm:prSet>
      <dgm:spPr/>
    </dgm:pt>
    <dgm:pt modelId="{71B582D9-C9DE-47E7-9AB4-64C8D32E46A1}" type="pres">
      <dgm:prSet presAssocID="{1ED727DD-6D72-4407-A6D1-F78A61A79523}" presName="level3hierChild" presStyleCnt="0"/>
      <dgm:spPr/>
    </dgm:pt>
  </dgm:ptLst>
  <dgm:cxnLst>
    <dgm:cxn modelId="{3D6F9A00-7C45-48D2-9AA7-20B12669CECA}" type="presOf" srcId="{94FC1A98-F963-4620-BA40-F3BA2A00015E}" destId="{FBE4E9E8-D108-4E86-A379-31C44F01265D}" srcOrd="1" destOrd="0" presId="urn:microsoft.com/office/officeart/2005/8/layout/hierarchy2"/>
    <dgm:cxn modelId="{616A1201-2375-4954-B483-126A72E35314}" type="presOf" srcId="{4C2C16C6-9C65-4ACB-A893-AFE0B3453780}" destId="{AE20FB3D-C7B4-486D-9F6F-018A75B0C90B}" srcOrd="1" destOrd="0" presId="urn:microsoft.com/office/officeart/2005/8/layout/hierarchy2"/>
    <dgm:cxn modelId="{B608B405-0A28-4D7A-A445-8846D67884D1}" srcId="{D6EA6CDF-AD1F-4789-A440-2321B3BCD156}" destId="{45457E1C-F157-43E4-BBF4-60B12A6B8CC4}" srcOrd="1" destOrd="0" parTransId="{4C2C16C6-9C65-4ACB-A893-AFE0B3453780}" sibTransId="{DBC039CF-9858-4821-8816-D898E90C65E2}"/>
    <dgm:cxn modelId="{9D657E08-4DDB-4583-BC39-67DCCBA0B708}" type="presOf" srcId="{E8236D52-5261-4714-8BD8-46A73EFAF461}" destId="{8E0CD0E0-F708-410B-A08E-3FFE9144A82F}" srcOrd="1" destOrd="0" presId="urn:microsoft.com/office/officeart/2005/8/layout/hierarchy2"/>
    <dgm:cxn modelId="{5615310A-52A3-441D-9EB9-7D497EB46EB4}" type="presOf" srcId="{5E994348-9AF1-470A-9DE7-214DC1CEDF8A}" destId="{267ED21E-EE99-444B-A815-1BC691BD32F4}" srcOrd="0" destOrd="0" presId="urn:microsoft.com/office/officeart/2005/8/layout/hierarchy2"/>
    <dgm:cxn modelId="{4A36AF0A-0E6E-4332-8105-90860C5CF79F}" type="presOf" srcId="{E7FAA367-9370-4EC0-B935-C555C82050D8}" destId="{036C1421-D15B-406B-86E2-3CFC2DA38BC9}" srcOrd="1" destOrd="0" presId="urn:microsoft.com/office/officeart/2005/8/layout/hierarchy2"/>
    <dgm:cxn modelId="{3DD7CC0A-C608-4232-987B-67BF812BCD58}" type="presOf" srcId="{F52C5FE2-BFC5-45D5-9E08-4FC78CF763CF}" destId="{6868B816-EACD-4301-AD45-952DBD8DACC2}" srcOrd="0" destOrd="0" presId="urn:microsoft.com/office/officeart/2005/8/layout/hierarchy2"/>
    <dgm:cxn modelId="{7254EF0E-C584-4CF5-9BAF-A822448D3604}" type="presOf" srcId="{4120047C-27C3-435E-A8F2-C91F45E2E8D8}" destId="{E4FBA060-72D5-4FEA-A36B-EFD3EDEBDDBE}" srcOrd="0" destOrd="0" presId="urn:microsoft.com/office/officeart/2005/8/layout/hierarchy2"/>
    <dgm:cxn modelId="{4E03480F-58BB-4C52-A9AC-57E5BB57032A}" type="presOf" srcId="{EB4F316D-FEB1-4D85-8E5F-3245CBFD8301}" destId="{A3F3DA7D-7579-40F6-BDFA-8572E8399DA1}" srcOrd="1" destOrd="0" presId="urn:microsoft.com/office/officeart/2005/8/layout/hierarchy2"/>
    <dgm:cxn modelId="{FAC5961F-2527-4494-A175-41720763A49F}" type="presOf" srcId="{23909DDC-F140-4046-B941-AD33B58E41D9}" destId="{2C4AA450-0915-4006-B89C-3C72FFB03826}" srcOrd="0" destOrd="0" presId="urn:microsoft.com/office/officeart/2005/8/layout/hierarchy2"/>
    <dgm:cxn modelId="{9928AF1F-094F-4CD8-ACDC-7422776F4106}" type="presOf" srcId="{7F3923B9-3E3E-4D4C-A387-2B57A7D9507F}" destId="{C4D7B333-E43A-423E-926A-FD690CF7CF08}" srcOrd="0" destOrd="0" presId="urn:microsoft.com/office/officeart/2005/8/layout/hierarchy2"/>
    <dgm:cxn modelId="{C8CDB221-478C-4647-997F-EB62B7F5EA3B}" type="presOf" srcId="{6F13909A-B816-44EE-996A-C26671BC1AF1}" destId="{A6BD85E5-AD4D-490C-B622-FF145F8D212F}" srcOrd="0" destOrd="0" presId="urn:microsoft.com/office/officeart/2005/8/layout/hierarchy2"/>
    <dgm:cxn modelId="{C089DB22-2C96-45B4-949E-B80F4D3E20C3}" type="presOf" srcId="{CDB3F646-5568-40C2-9016-890C9C32D94B}" destId="{BD733106-9E3C-4A03-B11D-5B39605C576B}" srcOrd="1" destOrd="0" presId="urn:microsoft.com/office/officeart/2005/8/layout/hierarchy2"/>
    <dgm:cxn modelId="{D35E1E24-14D6-4419-9F3A-AAF90A619305}" type="presOf" srcId="{7A2FCC28-DF87-4258-AE18-D17A4830DC76}" destId="{776BE620-B5E9-4E54-B6EC-A31462278DE7}" srcOrd="0" destOrd="0" presId="urn:microsoft.com/office/officeart/2005/8/layout/hierarchy2"/>
    <dgm:cxn modelId="{EC67EF25-8418-49D1-BDED-91D51D2C13F9}" srcId="{F4194189-A6E1-4E32-A652-3DDD3F017D5D}" destId="{38A0E3F2-9E37-4A87-8CE2-D27E8EA898FE}" srcOrd="0" destOrd="0" parTransId="{7F3923B9-3E3E-4D4C-A387-2B57A7D9507F}" sibTransId="{F01FB546-C806-4C9A-9828-1A9FAE7F4FF9}"/>
    <dgm:cxn modelId="{B9EEEC28-AC68-4154-B216-54E914DDAC4F}" type="presOf" srcId="{F4194189-A6E1-4E32-A652-3DDD3F017D5D}" destId="{6E7B28CC-100F-4BC2-98FA-A5A2B163D8D5}" srcOrd="0" destOrd="0" presId="urn:microsoft.com/office/officeart/2005/8/layout/hierarchy2"/>
    <dgm:cxn modelId="{F2D32730-4628-4505-89EE-2D2AEB9CEC65}" type="presOf" srcId="{00F673C4-4329-4438-9B3B-3B90D83B1B4A}" destId="{97F10786-6FC4-483A-AA9A-F5FB3AD6FDD3}" srcOrd="1" destOrd="0" presId="urn:microsoft.com/office/officeart/2005/8/layout/hierarchy2"/>
    <dgm:cxn modelId="{5600D830-4F8E-4704-ADBF-09A876AC0E6A}" type="presOf" srcId="{23A34F15-EB4A-426B-A54D-B12DFC2BEBA0}" destId="{A965335E-D1D3-46F0-8E20-7F46BC05B3ED}" srcOrd="0" destOrd="0" presId="urn:microsoft.com/office/officeart/2005/8/layout/hierarchy2"/>
    <dgm:cxn modelId="{9BBAFD30-4298-4DFD-AEAF-526C2447FE09}" srcId="{9952CB27-883B-479B-B26D-57F685CDBED4}" destId="{1ED727DD-6D72-4407-A6D1-F78A61A79523}" srcOrd="3" destOrd="0" parTransId="{918D6059-704C-4325-955C-791FA50E7F65}" sibTransId="{80DE30FB-0A69-429D-95C5-44C89EF91B04}"/>
    <dgm:cxn modelId="{408BEC31-F5CA-4076-A33A-6D709491D3AE}" type="presOf" srcId="{38A0E3F2-9E37-4A87-8CE2-D27E8EA898FE}" destId="{BD3007AB-9C6F-499D-84F6-BF65E9EDEDB3}" srcOrd="0" destOrd="0" presId="urn:microsoft.com/office/officeart/2005/8/layout/hierarchy2"/>
    <dgm:cxn modelId="{7D662B32-E3B4-4A68-A063-B68A9E2D515F}" srcId="{D6EA6CDF-AD1F-4789-A440-2321B3BCD156}" destId="{7A2FCC28-DF87-4258-AE18-D17A4830DC76}" srcOrd="0" destOrd="0" parTransId="{20978647-8DF1-49FD-9959-5E0D011BD294}" sibTransId="{6C100804-BE70-4F86-BE1C-42F84E9D675D}"/>
    <dgm:cxn modelId="{30BC9C37-F297-4B31-919D-7495C6337D25}" srcId="{6B0AA461-DD9B-4588-96F7-AAFF3314B200}" destId="{C784F09D-61E2-4672-B0D6-56FE9652D967}" srcOrd="1" destOrd="0" parTransId="{CDB3F646-5568-40C2-9016-890C9C32D94B}" sibTransId="{0DE9930E-6AB4-4DFF-A7F9-70E51FA33AE6}"/>
    <dgm:cxn modelId="{8B310739-40E8-4C83-BB96-CD9C22BCCDF4}" type="presOf" srcId="{B18FB86E-52C2-4DE0-803F-03C5D688C260}" destId="{6B5583DC-380C-4DB1-9E7D-4B7D768E9D1F}" srcOrd="0" destOrd="0" presId="urn:microsoft.com/office/officeart/2005/8/layout/hierarchy2"/>
    <dgm:cxn modelId="{7C206739-4614-4531-8F3F-DF5222CCAC2D}" srcId="{6B0AA461-DD9B-4588-96F7-AAFF3314B200}" destId="{6F13909A-B816-44EE-996A-C26671BC1AF1}" srcOrd="2" destOrd="0" parTransId="{F9F65E18-F561-4832-97FE-089660ED1F50}" sibTransId="{AD8F478D-389E-451A-B205-BDF46362DE01}"/>
    <dgm:cxn modelId="{548F9D39-0FED-4820-993F-21BED1490455}" srcId="{C784F09D-61E2-4672-B0D6-56FE9652D967}" destId="{80569086-2747-445C-B002-5782DD45DFE1}" srcOrd="1" destOrd="0" parTransId="{E8236D52-5261-4714-8BD8-46A73EFAF461}" sibTransId="{45B341CE-C664-42BF-9AC6-DA19142DAE10}"/>
    <dgm:cxn modelId="{6839713D-847B-4E2C-A842-136C0A95DD8A}" srcId="{6B0AA461-DD9B-4588-96F7-AAFF3314B200}" destId="{D6EA6CDF-AD1F-4789-A440-2321B3BCD156}" srcOrd="0" destOrd="0" parTransId="{AFCEA7C7-BF00-4A40-A824-E9E6536574B5}" sibTransId="{4C090418-51FD-400F-B169-F31C27AB2645}"/>
    <dgm:cxn modelId="{44C2C33E-9FF5-4E65-8736-F349B2A4B54F}" type="presOf" srcId="{918D6059-704C-4325-955C-791FA50E7F65}" destId="{C3BCE865-45E2-4F10-8DFC-C1556569F622}" srcOrd="0" destOrd="0" presId="urn:microsoft.com/office/officeart/2005/8/layout/hierarchy2"/>
    <dgm:cxn modelId="{D07ACB3E-6E84-4F2A-9207-EDF3015602E9}" srcId="{038C25A2-6266-44E1-AFCA-BD5B1C374B2F}" destId="{6B0AA461-DD9B-4588-96F7-AAFF3314B200}" srcOrd="0" destOrd="0" parTransId="{23909DDC-F140-4046-B941-AD33B58E41D9}" sibTransId="{2E9D9CA8-8DF1-4FD5-8F29-6A77B8F7357B}"/>
    <dgm:cxn modelId="{A461FD5D-0613-4A27-83E8-F64192604000}" type="presOf" srcId="{3714ACDB-4A1F-4890-8680-EF7588C3FFB7}" destId="{0C9461C5-2E0C-4AA3-82C7-853EF5B60AEF}" srcOrd="0" destOrd="0" presId="urn:microsoft.com/office/officeart/2005/8/layout/hierarchy2"/>
    <dgm:cxn modelId="{CD68B060-0555-4CA4-A178-3F180E3B08E4}" type="presOf" srcId="{3BAC84C7-2B6E-4DCA-977E-3AF0326B04D6}" destId="{37B935C7-3A11-4615-A3AA-1B85E54260A6}" srcOrd="0" destOrd="0" presId="urn:microsoft.com/office/officeart/2005/8/layout/hierarchy2"/>
    <dgm:cxn modelId="{9879C460-02C3-42C5-8ACC-CB4264F43561}" type="presOf" srcId="{3C1954D4-2E59-4862-816B-3DD7B769C3B3}" destId="{C2CB8271-76AC-4CA3-8549-483222D6F934}" srcOrd="0" destOrd="0" presId="urn:microsoft.com/office/officeart/2005/8/layout/hierarchy2"/>
    <dgm:cxn modelId="{7F96A942-1B40-4BC4-AED6-C0AF53E6D8D4}" type="presOf" srcId="{7A2E1B26-CDC1-44BC-91D5-5E424D44ABEB}" destId="{EE6CEB0E-D441-4C3B-A4C6-87EEFEFDEA37}" srcOrd="1" destOrd="0" presId="urn:microsoft.com/office/officeart/2005/8/layout/hierarchy2"/>
    <dgm:cxn modelId="{52681663-AA3E-44D8-825B-89B68FE01DD8}" type="presOf" srcId="{7A2E1B26-CDC1-44BC-91D5-5E424D44ABEB}" destId="{4D4C09A4-FA56-4530-831C-CED7B5986CC2}" srcOrd="0" destOrd="0" presId="urn:microsoft.com/office/officeart/2005/8/layout/hierarchy2"/>
    <dgm:cxn modelId="{16EE9243-5267-47E2-A286-F71E250DF2C4}" type="presOf" srcId="{20978647-8DF1-49FD-9959-5E0D011BD294}" destId="{5790E8E0-3408-47BE-840F-F85BAF028958}" srcOrd="0" destOrd="0" presId="urn:microsoft.com/office/officeart/2005/8/layout/hierarchy2"/>
    <dgm:cxn modelId="{FC6B9443-9507-4C59-89C7-669ADB650759}" srcId="{6F13909A-B816-44EE-996A-C26671BC1AF1}" destId="{B18FB86E-52C2-4DE0-803F-03C5D688C260}" srcOrd="0" destOrd="0" parTransId="{E7FAA367-9370-4EC0-B935-C555C82050D8}" sibTransId="{15154FF2-E9A3-4CF9-BA09-0559C93DEB5A}"/>
    <dgm:cxn modelId="{8A2A8665-5D0C-48D1-987E-E1CA3ACE9E7E}" srcId="{F4194189-A6E1-4E32-A652-3DDD3F017D5D}" destId="{3BAC84C7-2B6E-4DCA-977E-3AF0326B04D6}" srcOrd="2" destOrd="0" parTransId="{A8AAD5F8-6190-48F1-8011-386B867FB9F7}" sibTransId="{54F6A563-7804-40F8-A19B-40C569543C7F}"/>
    <dgm:cxn modelId="{D701DE45-47C2-454D-9306-F0A0D9D053D0}" srcId="{C784F09D-61E2-4672-B0D6-56FE9652D967}" destId="{B7FF7F00-46D8-4D2F-89F9-0A5F566C3828}" srcOrd="0" destOrd="0" parTransId="{10B50EAE-BDB5-48EB-AC53-D872D222AFA2}" sibTransId="{D6855FE1-BFA7-464A-9F61-1E4488EAE8C7}"/>
    <dgm:cxn modelId="{A9BAAD46-6297-46DD-8C21-6F415885F2AE}" type="presOf" srcId="{D575DA2C-BFC9-4BB6-855B-65BC540A4931}" destId="{D51261B5-8CEB-4113-8369-B693F9958509}" srcOrd="0" destOrd="0" presId="urn:microsoft.com/office/officeart/2005/8/layout/hierarchy2"/>
    <dgm:cxn modelId="{1F967F67-2C3B-49AA-BD4C-E7A675512C4B}" srcId="{D575DA2C-BFC9-4BB6-855B-65BC540A4931}" destId="{26A7563B-A4BC-4AE4-A1B8-78D8AD0E8586}" srcOrd="1" destOrd="0" parTransId="{743A788A-05A5-4C1A-9791-F39652EA1FC0}" sibTransId="{1F604EED-7F7A-4F25-B467-3B23FD6DAA49}"/>
    <dgm:cxn modelId="{27D1B44B-755D-40EF-A6B1-7CF17410DB53}" srcId="{F4194189-A6E1-4E32-A652-3DDD3F017D5D}" destId="{23A34F15-EB4A-426B-A54D-B12DFC2BEBA0}" srcOrd="3" destOrd="0" parTransId="{7A2E1B26-CDC1-44BC-91D5-5E424D44ABEB}" sibTransId="{7737D0ED-C712-4530-9553-A5E4944D9AFD}"/>
    <dgm:cxn modelId="{B2C4C94B-AAE2-40E0-9547-59F238758D93}" type="presOf" srcId="{4E973EE7-91B2-43DF-B9C7-3DB7F220CBAD}" destId="{EA4B78C0-9F48-4227-8516-2D6B3E747B37}" srcOrd="1" destOrd="0" presId="urn:microsoft.com/office/officeart/2005/8/layout/hierarchy2"/>
    <dgm:cxn modelId="{3DBF3E4C-F49F-4EA4-AC2D-7E66E0602654}" srcId="{9952CB27-883B-479B-B26D-57F685CDBED4}" destId="{FC2AFE89-3A5D-420D-AD0D-CB2D257862E4}" srcOrd="1" destOrd="0" parTransId="{4E973EE7-91B2-43DF-B9C7-3DB7F220CBAD}" sibTransId="{7BBEC46B-A9A5-461E-8AA6-15FCAFF94660}"/>
    <dgm:cxn modelId="{CF4E754E-FC45-4A7A-A463-809C13F7E5D0}" type="presOf" srcId="{02745613-7FD6-401A-B54E-0BA20842AE57}" destId="{0CF07AC5-AF7D-4FDB-A301-B16022CA794B}" srcOrd="0" destOrd="0" presId="urn:microsoft.com/office/officeart/2005/8/layout/hierarchy2"/>
    <dgm:cxn modelId="{A981C771-8D49-4DE6-B017-EB38B8754C05}" type="presOf" srcId="{D567531F-3DFA-4A56-A911-AB7B2D3EE5C5}" destId="{171CB967-7F7A-42EB-BCCF-F72AA931450C}" srcOrd="1" destOrd="0" presId="urn:microsoft.com/office/officeart/2005/8/layout/hierarchy2"/>
    <dgm:cxn modelId="{8FEB5D72-42C7-4DD6-AAF4-2E58E495FF98}" srcId="{D575DA2C-BFC9-4BB6-855B-65BC540A4931}" destId="{5B2FFE06-1CFE-4E08-8F7E-FED5C0AA47F5}" srcOrd="0" destOrd="0" parTransId="{00F673C4-4329-4438-9B3B-3B90D83B1B4A}" sibTransId="{C28E34B4-5792-4EE8-9878-04AD5246CA98}"/>
    <dgm:cxn modelId="{6CD87272-743E-46EE-B73A-D220C49979FF}" type="presOf" srcId="{4E973EE7-91B2-43DF-B9C7-3DB7F220CBAD}" destId="{AD5D390B-C55B-493F-BA79-BD9AEAA0A426}" srcOrd="0" destOrd="0" presId="urn:microsoft.com/office/officeart/2005/8/layout/hierarchy2"/>
    <dgm:cxn modelId="{CD6C9A52-5970-48E2-A695-799112FC41A5}" type="presOf" srcId="{038C25A2-6266-44E1-AFCA-BD5B1C374B2F}" destId="{FA285DEC-B001-44E0-8FA5-6FE3F914F0E6}" srcOrd="0" destOrd="0" presId="urn:microsoft.com/office/officeart/2005/8/layout/hierarchy2"/>
    <dgm:cxn modelId="{0A88AE73-E4B1-4C54-A464-192CC003740D}" type="presOf" srcId="{EB4F316D-FEB1-4D85-8E5F-3245CBFD8301}" destId="{B0451117-51D0-4FE4-BE92-32FFBFE4E7C6}" srcOrd="0" destOrd="0" presId="urn:microsoft.com/office/officeart/2005/8/layout/hierarchy2"/>
    <dgm:cxn modelId="{B9B52F55-8AF1-49A1-B767-51B5FBD00E6B}" type="presOf" srcId="{C784F09D-61E2-4672-B0D6-56FE9652D967}" destId="{3817AB3B-FDBC-4B7F-B879-08D862642C11}" srcOrd="0" destOrd="0" presId="urn:microsoft.com/office/officeart/2005/8/layout/hierarchy2"/>
    <dgm:cxn modelId="{091DD475-5160-4625-A7EB-FDCA86AD8044}" type="presOf" srcId="{918D6059-704C-4325-955C-791FA50E7F65}" destId="{9A8DD7A1-1F3C-4DBD-8F63-63109A56FF4D}" srcOrd="1" destOrd="0" presId="urn:microsoft.com/office/officeart/2005/8/layout/hierarchy2"/>
    <dgm:cxn modelId="{75F1DD56-7DA8-4051-B16E-945761BE2B18}" type="presOf" srcId="{A8AAD5F8-6190-48F1-8011-386B867FB9F7}" destId="{A1B6801B-7B27-41B8-856C-A4658B7EBED0}" srcOrd="0" destOrd="0" presId="urn:microsoft.com/office/officeart/2005/8/layout/hierarchy2"/>
    <dgm:cxn modelId="{56388657-C826-44BA-AF68-B0D5B6C2FE66}" type="presOf" srcId="{6B0AA461-DD9B-4588-96F7-AAFF3314B200}" destId="{5570CABF-3F1D-4D02-96E5-4B9369DA10E5}" srcOrd="0" destOrd="0" presId="urn:microsoft.com/office/officeart/2005/8/layout/hierarchy2"/>
    <dgm:cxn modelId="{BFCDDC78-65FE-4B3C-939D-0008D61C3323}" type="presOf" srcId="{3A566CCD-95BA-4469-A2A1-E0778F0E5506}" destId="{6262E1AC-4013-43CA-8893-A5DD4C175C32}" srcOrd="1" destOrd="0" presId="urn:microsoft.com/office/officeart/2005/8/layout/hierarchy2"/>
    <dgm:cxn modelId="{3A370F7B-73A7-4CAC-AA10-43706C76EAF6}" srcId="{3714ACDB-4A1F-4890-8680-EF7588C3FFB7}" destId="{D575DA2C-BFC9-4BB6-855B-65BC540A4931}" srcOrd="0" destOrd="0" parTransId="{734C26ED-5741-40DD-BFF6-D1A63D1F0F7D}" sibTransId="{3971BE4D-F13E-4C56-A126-314AF7BAEB42}"/>
    <dgm:cxn modelId="{6BF3AC7C-67DE-4896-B022-EC606F4B5BEA}" type="presOf" srcId="{D6EA6CDF-AD1F-4789-A440-2321B3BCD156}" destId="{54B2C927-3B87-43CF-AA1C-3C0FAFEF630B}" srcOrd="0" destOrd="0" presId="urn:microsoft.com/office/officeart/2005/8/layout/hierarchy2"/>
    <dgm:cxn modelId="{585E2B81-8234-475A-ABCB-9EF3A5D1B901}" srcId="{C784F09D-61E2-4672-B0D6-56FE9652D967}" destId="{86C02A77-F184-4234-ADBF-253B74346B19}" srcOrd="3" destOrd="0" parTransId="{02745613-7FD6-401A-B54E-0BA20842AE57}" sibTransId="{FD5AFAD3-6132-4058-ABD4-F921EC9763B4}"/>
    <dgm:cxn modelId="{07F7DB83-13CE-4852-B095-D6C0D90FC45D}" type="presOf" srcId="{B7FF7F00-46D8-4D2F-89F9-0A5F566C3828}" destId="{EBC286AF-BACD-4A79-AD78-7ABBA579E9CD}" srcOrd="0" destOrd="0" presId="urn:microsoft.com/office/officeart/2005/8/layout/hierarchy2"/>
    <dgm:cxn modelId="{6115BF85-10DB-44CB-9DA0-6CB76FCCCA84}" type="presOf" srcId="{D567531F-3DFA-4A56-A911-AB7B2D3EE5C5}" destId="{D20A260D-3CA8-4473-83EE-72726DFA6F82}" srcOrd="0" destOrd="0" presId="urn:microsoft.com/office/officeart/2005/8/layout/hierarchy2"/>
    <dgm:cxn modelId="{9E4DCA85-E46D-4908-8EFE-80A4469CD03C}" type="presOf" srcId="{10B50EAE-BDB5-48EB-AC53-D872D222AFA2}" destId="{0149C6E7-F994-4201-9DB8-4DC1E1DE6EDF}" srcOrd="0" destOrd="0" presId="urn:microsoft.com/office/officeart/2005/8/layout/hierarchy2"/>
    <dgm:cxn modelId="{62A89D86-A359-4743-AED4-ADEBCB999A81}" type="presOf" srcId="{20978647-8DF1-49FD-9959-5E0D011BD294}" destId="{63B02CCB-EEF1-4F16-A0E7-0D0B087AF843}" srcOrd="1" destOrd="0" presId="urn:microsoft.com/office/officeart/2005/8/layout/hierarchy2"/>
    <dgm:cxn modelId="{C93F628A-7847-4EB7-A96D-4F42B9D15992}" type="presOf" srcId="{AFCEA7C7-BF00-4A40-A824-E9E6536574B5}" destId="{D63B39F3-DA3D-4BBD-9CE7-E5ED66AE427B}" srcOrd="1" destOrd="0" presId="urn:microsoft.com/office/officeart/2005/8/layout/hierarchy2"/>
    <dgm:cxn modelId="{3BE25390-4968-4A0A-A07F-3DEA4F6A2C3E}" type="presOf" srcId="{734C26ED-5741-40DD-BFF6-D1A63D1F0F7D}" destId="{C86A3D41-43A2-4A26-B90A-E5608639AA27}" srcOrd="0" destOrd="0" presId="urn:microsoft.com/office/officeart/2005/8/layout/hierarchy2"/>
    <dgm:cxn modelId="{13A72A92-EF8B-4DC5-A6A4-C30214AF1DEB}" type="presOf" srcId="{743A788A-05A5-4C1A-9791-F39652EA1FC0}" destId="{57682455-ECC3-409E-AD05-E75EC8286D57}" srcOrd="0" destOrd="0" presId="urn:microsoft.com/office/officeart/2005/8/layout/hierarchy2"/>
    <dgm:cxn modelId="{9D911A94-C7F4-4590-B78E-9D90631FCEE6}" srcId="{F4194189-A6E1-4E32-A652-3DDD3F017D5D}" destId="{5E994348-9AF1-470A-9DE7-214DC1CEDF8A}" srcOrd="1" destOrd="0" parTransId="{3A566CCD-95BA-4469-A2A1-E0778F0E5506}" sibTransId="{28E4D884-F94C-43CA-841C-45EC7CEF7BEF}"/>
    <dgm:cxn modelId="{7F3C3395-CCB6-4506-A7CD-0B033233293F}" type="presOf" srcId="{23909DDC-F140-4046-B941-AD33B58E41D9}" destId="{FC5D8133-D37A-4CD4-90AB-E29F3375C605}" srcOrd="1" destOrd="0" presId="urn:microsoft.com/office/officeart/2005/8/layout/hierarchy2"/>
    <dgm:cxn modelId="{16F86495-40C5-4893-8070-8579FF0793E2}" type="presOf" srcId="{4120047C-27C3-435E-A8F2-C91F45E2E8D8}" destId="{8F5446E5-F49E-476A-9DED-1C14E6857CCC}" srcOrd="1" destOrd="0" presId="urn:microsoft.com/office/officeart/2005/8/layout/hierarchy2"/>
    <dgm:cxn modelId="{8AB94799-7FEC-48E0-A996-14911E25DA8B}" type="presOf" srcId="{00E571FA-3E10-429E-8B16-974799FF3117}" destId="{B3213B8C-F2A8-4E2E-B7DA-C081FBCEC2A7}" srcOrd="1" destOrd="0" presId="urn:microsoft.com/office/officeart/2005/8/layout/hierarchy2"/>
    <dgm:cxn modelId="{8249C99A-3E05-4ADD-A550-36B0E07EBBA8}" type="presOf" srcId="{26A7563B-A4BC-4AE4-A1B8-78D8AD0E8586}" destId="{899E6F9F-24E4-4213-BE07-B5402D880AE7}" srcOrd="0" destOrd="0" presId="urn:microsoft.com/office/officeart/2005/8/layout/hierarchy2"/>
    <dgm:cxn modelId="{32C88CA6-B58B-4489-BBF0-C4A6B455070E}" type="presOf" srcId="{10B50EAE-BDB5-48EB-AC53-D872D222AFA2}" destId="{4C277A27-8E84-4C57-81D3-822AEAE1F4A4}" srcOrd="1" destOrd="0" presId="urn:microsoft.com/office/officeart/2005/8/layout/hierarchy2"/>
    <dgm:cxn modelId="{01AF37AA-A7ED-47B9-BBAF-C1D935E85005}" type="presOf" srcId="{AFCEA7C7-BF00-4A40-A824-E9E6536574B5}" destId="{B4570C34-8AE6-49E7-A242-8E600DF058C1}" srcOrd="0" destOrd="0" presId="urn:microsoft.com/office/officeart/2005/8/layout/hierarchy2"/>
    <dgm:cxn modelId="{D5BBEFAB-4BF4-4E64-AA3C-284BE6AD94BD}" srcId="{038C25A2-6266-44E1-AFCA-BD5B1C374B2F}" destId="{3714ACDB-4A1F-4890-8680-EF7588C3FFB7}" srcOrd="1" destOrd="0" parTransId="{EB4F316D-FEB1-4D85-8E5F-3245CBFD8301}" sibTransId="{EAB01CB4-32BD-4D2D-9022-5F96A91B8A8A}"/>
    <dgm:cxn modelId="{86CE41AE-8ED7-45EA-B8AA-E56F28DA1E45}" type="presOf" srcId="{E7FAA367-9370-4EC0-B935-C555C82050D8}" destId="{3E27BBCD-46EA-41DB-9C3B-D6B92CD0FF97}" srcOrd="0" destOrd="0" presId="urn:microsoft.com/office/officeart/2005/8/layout/hierarchy2"/>
    <dgm:cxn modelId="{D76E52AF-94E1-40AF-A1BF-6BDBBAE3D470}" type="presOf" srcId="{00F673C4-4329-4438-9B3B-3B90D83B1B4A}" destId="{ADD680FC-FBB3-4C94-AFEF-968D319664DE}" srcOrd="0" destOrd="0" presId="urn:microsoft.com/office/officeart/2005/8/layout/hierarchy2"/>
    <dgm:cxn modelId="{3631A0B5-8A61-469E-BE33-687E3EEBD704}" type="presOf" srcId="{00E571FA-3E10-429E-8B16-974799FF3117}" destId="{8C822FBA-76AA-4CDB-AEA3-81850370932D}" srcOrd="0" destOrd="0" presId="urn:microsoft.com/office/officeart/2005/8/layout/hierarchy2"/>
    <dgm:cxn modelId="{9567A9BA-9407-4247-AEEE-39581F23F998}" type="presOf" srcId="{94FC1A98-F963-4620-BA40-F3BA2A00015E}" destId="{9F1B707A-54EB-4709-900F-99AE8FB81438}" srcOrd="0" destOrd="0" presId="urn:microsoft.com/office/officeart/2005/8/layout/hierarchy2"/>
    <dgm:cxn modelId="{A64208BD-F0F2-4E4E-8BDB-7FB263FAB4E9}" srcId="{D6FBA316-C879-4B73-B1B6-7FC147D3EB19}" destId="{038C25A2-6266-44E1-AFCA-BD5B1C374B2F}" srcOrd="0" destOrd="0" parTransId="{2C856934-8710-4276-8EAF-0606FBD2F532}" sibTransId="{46DB3B74-FCD9-4C92-AEF7-CD660394FBA2}"/>
    <dgm:cxn modelId="{BA002BC6-B2A9-4661-BCE7-D69F5D487968}" type="presOf" srcId="{3A566CCD-95BA-4469-A2A1-E0778F0E5506}" destId="{16F84B29-AD59-4522-A2B2-54B094164861}" srcOrd="0" destOrd="0" presId="urn:microsoft.com/office/officeart/2005/8/layout/hierarchy2"/>
    <dgm:cxn modelId="{6A3693C9-D899-4DE0-BFDC-3EC74FCADD0F}" type="presOf" srcId="{7F3923B9-3E3E-4D4C-A387-2B57A7D9507F}" destId="{A8ABD895-C4CA-41B7-844C-52913A793C4D}" srcOrd="1" destOrd="0" presId="urn:microsoft.com/office/officeart/2005/8/layout/hierarchy2"/>
    <dgm:cxn modelId="{D46289CC-4402-4217-9076-465B9A0EA61D}" type="presOf" srcId="{4C2C16C6-9C65-4ACB-A893-AFE0B3453780}" destId="{F265CE7F-EE5A-4D24-B2CE-55976BE8FD7C}" srcOrd="0" destOrd="0" presId="urn:microsoft.com/office/officeart/2005/8/layout/hierarchy2"/>
    <dgm:cxn modelId="{9C948ECF-43FB-480B-BB5E-1371F152D8DB}" type="presOf" srcId="{86C02A77-F184-4234-ADBF-253B74346B19}" destId="{589503B4-774A-4128-B0AB-4EAA88481EE3}" srcOrd="0" destOrd="0" presId="urn:microsoft.com/office/officeart/2005/8/layout/hierarchy2"/>
    <dgm:cxn modelId="{5AEE09D6-CB56-4BCB-992C-AFA73ED71A38}" srcId="{3714ACDB-4A1F-4890-8680-EF7588C3FFB7}" destId="{F4194189-A6E1-4E32-A652-3DDD3F017D5D}" srcOrd="1" destOrd="0" parTransId="{DA14D9BB-3DF0-492B-966A-CA9D05B73EBA}" sibTransId="{AAE3BA25-503B-420E-BF81-FDC73BCD274F}"/>
    <dgm:cxn modelId="{700BDAD6-F7CB-4140-8454-44715DFA78E7}" type="presOf" srcId="{FC2AFE89-3A5D-420D-AD0D-CB2D257862E4}" destId="{57C903EF-4332-4B07-95A7-5659716919A0}" srcOrd="0" destOrd="0" presId="urn:microsoft.com/office/officeart/2005/8/layout/hierarchy2"/>
    <dgm:cxn modelId="{2EB008D7-0F19-4E91-92C7-C842EC6EBC98}" type="presOf" srcId="{45457E1C-F157-43E4-BBF4-60B12A6B8CC4}" destId="{B49E69CA-0F91-47EC-B643-AD960A0974C8}" srcOrd="0" destOrd="0" presId="urn:microsoft.com/office/officeart/2005/8/layout/hierarchy2"/>
    <dgm:cxn modelId="{B71F5FD8-3B2D-4EF5-8B52-1E764113A760}" type="presOf" srcId="{DA14D9BB-3DF0-492B-966A-CA9D05B73EBA}" destId="{8428ABB3-B230-44B3-9F3F-5106E7EBA791}" srcOrd="1" destOrd="0" presId="urn:microsoft.com/office/officeart/2005/8/layout/hierarchy2"/>
    <dgm:cxn modelId="{111C6DDC-3848-48B8-82F5-A02829D5B2FA}" type="presOf" srcId="{A8AAD5F8-6190-48F1-8011-386B867FB9F7}" destId="{044C9323-3F58-4603-A5DA-6565ACB469D0}" srcOrd="1" destOrd="0" presId="urn:microsoft.com/office/officeart/2005/8/layout/hierarchy2"/>
    <dgm:cxn modelId="{7979D7DC-3EA2-47FC-81E9-F71B75C1CEAD}" type="presOf" srcId="{D6FBA316-C879-4B73-B1B6-7FC147D3EB19}" destId="{C43BAA2A-C158-48A9-A505-8D4688D5CB50}" srcOrd="0" destOrd="0" presId="urn:microsoft.com/office/officeart/2005/8/layout/hierarchy2"/>
    <dgm:cxn modelId="{29E9F5DE-B0C3-4A5B-A6CF-444A5EDA47A9}" srcId="{9952CB27-883B-479B-B26D-57F685CDBED4}" destId="{3C1954D4-2E59-4862-816B-3DD7B769C3B3}" srcOrd="2" destOrd="0" parTransId="{D567531F-3DFA-4A56-A911-AB7B2D3EE5C5}" sibTransId="{B9717B88-D2CF-44E5-95CD-5298DE458C58}"/>
    <dgm:cxn modelId="{80F370DF-6C96-4B0D-A9DF-A139AF7AC9B2}" type="presOf" srcId="{743A788A-05A5-4C1A-9791-F39652EA1FC0}" destId="{75C05186-C302-4EB9-A8E0-0205F1417570}" srcOrd="1" destOrd="0" presId="urn:microsoft.com/office/officeart/2005/8/layout/hierarchy2"/>
    <dgm:cxn modelId="{FF8A2CE2-C956-4976-BD99-136FAF7B360B}" type="presOf" srcId="{3098EE3F-089A-4585-A549-49FC383249CD}" destId="{2601CFF6-9264-4D03-88BB-F4174E2230F4}" srcOrd="0" destOrd="0" presId="urn:microsoft.com/office/officeart/2005/8/layout/hierarchy2"/>
    <dgm:cxn modelId="{2A2DD6E2-2D26-4FD5-8CF4-8387572E31AF}" type="presOf" srcId="{734C26ED-5741-40DD-BFF6-D1A63D1F0F7D}" destId="{98660DD0-B942-421C-86AC-1701749964D9}" srcOrd="1" destOrd="0" presId="urn:microsoft.com/office/officeart/2005/8/layout/hierarchy2"/>
    <dgm:cxn modelId="{583A52EA-F006-4DB9-86F4-2F44CF10130D}" type="presOf" srcId="{CDB3F646-5568-40C2-9016-890C9C32D94B}" destId="{B81378B1-68C7-4D80-8E47-58C26036600A}" srcOrd="0" destOrd="0" presId="urn:microsoft.com/office/officeart/2005/8/layout/hierarchy2"/>
    <dgm:cxn modelId="{99F073EB-8894-4221-B9DA-330D59E82511}" type="presOf" srcId="{02745613-7FD6-401A-B54E-0BA20842AE57}" destId="{B141311D-2A62-465F-99CA-B6CAB15F71CF}" srcOrd="1" destOrd="0" presId="urn:microsoft.com/office/officeart/2005/8/layout/hierarchy2"/>
    <dgm:cxn modelId="{E6FC55EC-7274-4092-8302-4BDDA9BF488B}" type="presOf" srcId="{DA14D9BB-3DF0-492B-966A-CA9D05B73EBA}" destId="{1530D571-EFEE-465C-BE02-BC3E0EDB9115}" srcOrd="0" destOrd="0" presId="urn:microsoft.com/office/officeart/2005/8/layout/hierarchy2"/>
    <dgm:cxn modelId="{5237D6F3-657B-49D6-9D07-17C08715E3C7}" type="presOf" srcId="{F9F65E18-F561-4832-97FE-089660ED1F50}" destId="{D9A5BA0F-EE6C-49F9-AB6A-E4B76BFCCECE}" srcOrd="1" destOrd="0" presId="urn:microsoft.com/office/officeart/2005/8/layout/hierarchy2"/>
    <dgm:cxn modelId="{BF817BF6-CE4A-4614-BEBF-193B19C80F8B}" type="presOf" srcId="{E8236D52-5261-4714-8BD8-46A73EFAF461}" destId="{7913B474-A619-4E9B-AD85-CDFA7DD9FA0A}" srcOrd="0" destOrd="0" presId="urn:microsoft.com/office/officeart/2005/8/layout/hierarchy2"/>
    <dgm:cxn modelId="{FA3F5DF8-FC07-4066-BB13-B663FB32B26E}" srcId="{3714ACDB-4A1F-4890-8680-EF7588C3FFB7}" destId="{9952CB27-883B-479B-B26D-57F685CDBED4}" srcOrd="2" destOrd="0" parTransId="{4120047C-27C3-435E-A8F2-C91F45E2E8D8}" sibTransId="{AA33132D-1B69-4B2E-9DB4-3F68E468AB36}"/>
    <dgm:cxn modelId="{229799F9-DD05-4DFC-B4CC-75C5D404551E}" srcId="{9952CB27-883B-479B-B26D-57F685CDBED4}" destId="{3098EE3F-089A-4585-A549-49FC383249CD}" srcOrd="0" destOrd="0" parTransId="{94FC1A98-F963-4620-BA40-F3BA2A00015E}" sibTransId="{671CC93D-DECF-4D8C-8DAB-9FB3281F9CBD}"/>
    <dgm:cxn modelId="{2B00EFF9-454E-49F3-A711-F4C8B3000D24}" type="presOf" srcId="{80569086-2747-445C-B002-5782DD45DFE1}" destId="{62842355-B7B5-46AC-BBB0-0206E558F9D7}" srcOrd="0" destOrd="0" presId="urn:microsoft.com/office/officeart/2005/8/layout/hierarchy2"/>
    <dgm:cxn modelId="{905D85FA-E7EC-4508-AFB1-14AAFAC7EC3F}" type="presOf" srcId="{1ED727DD-6D72-4407-A6D1-F78A61A79523}" destId="{A51231F8-1473-4614-83DB-5C787C5991B4}" srcOrd="0" destOrd="0" presId="urn:microsoft.com/office/officeart/2005/8/layout/hierarchy2"/>
    <dgm:cxn modelId="{BF62DAFA-4A37-4738-9F0B-5D03AD3D4CBD}" type="presOf" srcId="{9952CB27-883B-479B-B26D-57F685CDBED4}" destId="{A1E9E0DA-45F6-446D-A790-33DDA494E006}" srcOrd="0" destOrd="0" presId="urn:microsoft.com/office/officeart/2005/8/layout/hierarchy2"/>
    <dgm:cxn modelId="{BBAA26FC-C3EB-4E7C-82E7-058B70FCB53C}" type="presOf" srcId="{5B2FFE06-1CFE-4E08-8F7E-FED5C0AA47F5}" destId="{A3518A55-ADB1-4489-A2EB-810819ED44FF}" srcOrd="0" destOrd="0" presId="urn:microsoft.com/office/officeart/2005/8/layout/hierarchy2"/>
    <dgm:cxn modelId="{A51C36FD-BD09-4F82-8125-5F2C5E7EFCEA}" srcId="{C784F09D-61E2-4672-B0D6-56FE9652D967}" destId="{F52C5FE2-BFC5-45D5-9E08-4FC78CF763CF}" srcOrd="2" destOrd="0" parTransId="{00E571FA-3E10-429E-8B16-974799FF3117}" sibTransId="{A421BBBA-73D2-47B9-9530-8481FB7BBA1C}"/>
    <dgm:cxn modelId="{F0F5DDFE-9898-42DF-96A0-7DA68789A3C6}" type="presOf" srcId="{F9F65E18-F561-4832-97FE-089660ED1F50}" destId="{014DF657-A59B-402F-9359-8751CCDCCE4D}" srcOrd="0" destOrd="0" presId="urn:microsoft.com/office/officeart/2005/8/layout/hierarchy2"/>
    <dgm:cxn modelId="{8DBFEF00-35F5-4591-BED1-C64E2EE1332A}" type="presParOf" srcId="{C43BAA2A-C158-48A9-A505-8D4688D5CB50}" destId="{91E18E73-B9B8-4B10-8FDD-371D09381142}" srcOrd="0" destOrd="0" presId="urn:microsoft.com/office/officeart/2005/8/layout/hierarchy2"/>
    <dgm:cxn modelId="{A4CDF917-5698-40D5-B9D9-D4AB3C31641A}" type="presParOf" srcId="{91E18E73-B9B8-4B10-8FDD-371D09381142}" destId="{FA285DEC-B001-44E0-8FA5-6FE3F914F0E6}" srcOrd="0" destOrd="0" presId="urn:microsoft.com/office/officeart/2005/8/layout/hierarchy2"/>
    <dgm:cxn modelId="{7A706582-A940-42BB-BD6B-70F605B38ED1}" type="presParOf" srcId="{91E18E73-B9B8-4B10-8FDD-371D09381142}" destId="{80698C21-FA61-48DC-AFBF-8DAA0A11D422}" srcOrd="1" destOrd="0" presId="urn:microsoft.com/office/officeart/2005/8/layout/hierarchy2"/>
    <dgm:cxn modelId="{C4F969DF-FFDB-45DA-9A57-6F568649E9DD}" type="presParOf" srcId="{80698C21-FA61-48DC-AFBF-8DAA0A11D422}" destId="{2C4AA450-0915-4006-B89C-3C72FFB03826}" srcOrd="0" destOrd="0" presId="urn:microsoft.com/office/officeart/2005/8/layout/hierarchy2"/>
    <dgm:cxn modelId="{5F0AD555-2084-4DB5-908C-B7930E4840B1}" type="presParOf" srcId="{2C4AA450-0915-4006-B89C-3C72FFB03826}" destId="{FC5D8133-D37A-4CD4-90AB-E29F3375C605}" srcOrd="0" destOrd="0" presId="urn:microsoft.com/office/officeart/2005/8/layout/hierarchy2"/>
    <dgm:cxn modelId="{6F7D5CCC-620D-44D0-B52F-A1EDEEA09065}" type="presParOf" srcId="{80698C21-FA61-48DC-AFBF-8DAA0A11D422}" destId="{42932852-A6E2-49F0-A15B-ADED562C2587}" srcOrd="1" destOrd="0" presId="urn:microsoft.com/office/officeart/2005/8/layout/hierarchy2"/>
    <dgm:cxn modelId="{636F43F8-E439-450F-A2F7-FDA15B16705B}" type="presParOf" srcId="{42932852-A6E2-49F0-A15B-ADED562C2587}" destId="{5570CABF-3F1D-4D02-96E5-4B9369DA10E5}" srcOrd="0" destOrd="0" presId="urn:microsoft.com/office/officeart/2005/8/layout/hierarchy2"/>
    <dgm:cxn modelId="{9437E855-C1B1-4F51-BE46-9E72FA331436}" type="presParOf" srcId="{42932852-A6E2-49F0-A15B-ADED562C2587}" destId="{E8D746F7-AA29-4CAD-AF2C-5E09092CD6D4}" srcOrd="1" destOrd="0" presId="urn:microsoft.com/office/officeart/2005/8/layout/hierarchy2"/>
    <dgm:cxn modelId="{D5250CD3-48E5-4302-9D5D-513E7536D2F6}" type="presParOf" srcId="{E8D746F7-AA29-4CAD-AF2C-5E09092CD6D4}" destId="{B4570C34-8AE6-49E7-A242-8E600DF058C1}" srcOrd="0" destOrd="0" presId="urn:microsoft.com/office/officeart/2005/8/layout/hierarchy2"/>
    <dgm:cxn modelId="{F0612863-FFF3-48F1-ADF1-8793EF479749}" type="presParOf" srcId="{B4570C34-8AE6-49E7-A242-8E600DF058C1}" destId="{D63B39F3-DA3D-4BBD-9CE7-E5ED66AE427B}" srcOrd="0" destOrd="0" presId="urn:microsoft.com/office/officeart/2005/8/layout/hierarchy2"/>
    <dgm:cxn modelId="{B15B630B-544F-4994-A777-B83B35FF5EAC}" type="presParOf" srcId="{E8D746F7-AA29-4CAD-AF2C-5E09092CD6D4}" destId="{A001F7B7-8F21-4FAC-A1B5-7B85C81C04CF}" srcOrd="1" destOrd="0" presId="urn:microsoft.com/office/officeart/2005/8/layout/hierarchy2"/>
    <dgm:cxn modelId="{4FF69CD1-1FFC-443E-86E4-9B16CDC486A9}" type="presParOf" srcId="{A001F7B7-8F21-4FAC-A1B5-7B85C81C04CF}" destId="{54B2C927-3B87-43CF-AA1C-3C0FAFEF630B}" srcOrd="0" destOrd="0" presId="urn:microsoft.com/office/officeart/2005/8/layout/hierarchy2"/>
    <dgm:cxn modelId="{E7051834-32C8-4731-94B4-9A28AC821FFC}" type="presParOf" srcId="{A001F7B7-8F21-4FAC-A1B5-7B85C81C04CF}" destId="{7120995E-5132-423D-9771-AAA33D5C189A}" srcOrd="1" destOrd="0" presId="urn:microsoft.com/office/officeart/2005/8/layout/hierarchy2"/>
    <dgm:cxn modelId="{7192D923-F993-4DF2-A048-8CED15D2C549}" type="presParOf" srcId="{7120995E-5132-423D-9771-AAA33D5C189A}" destId="{5790E8E0-3408-47BE-840F-F85BAF028958}" srcOrd="0" destOrd="0" presId="urn:microsoft.com/office/officeart/2005/8/layout/hierarchy2"/>
    <dgm:cxn modelId="{1515C4D4-AAA6-4A61-BA01-D4C89D0D4519}" type="presParOf" srcId="{5790E8E0-3408-47BE-840F-F85BAF028958}" destId="{63B02CCB-EEF1-4F16-A0E7-0D0B087AF843}" srcOrd="0" destOrd="0" presId="urn:microsoft.com/office/officeart/2005/8/layout/hierarchy2"/>
    <dgm:cxn modelId="{0F30172D-72FB-4617-B57E-CF3AF63B72B1}" type="presParOf" srcId="{7120995E-5132-423D-9771-AAA33D5C189A}" destId="{5594A40F-D84A-4ECD-906F-7354DA468D5D}" srcOrd="1" destOrd="0" presId="urn:microsoft.com/office/officeart/2005/8/layout/hierarchy2"/>
    <dgm:cxn modelId="{9337985F-A327-4DF6-BAE0-F4ED79076BCE}" type="presParOf" srcId="{5594A40F-D84A-4ECD-906F-7354DA468D5D}" destId="{776BE620-B5E9-4E54-B6EC-A31462278DE7}" srcOrd="0" destOrd="0" presId="urn:microsoft.com/office/officeart/2005/8/layout/hierarchy2"/>
    <dgm:cxn modelId="{F2E3EFB5-EF41-4809-9A75-EB3C86E0E78B}" type="presParOf" srcId="{5594A40F-D84A-4ECD-906F-7354DA468D5D}" destId="{6BA54CF4-0A29-4AD2-9C90-B29688279B53}" srcOrd="1" destOrd="0" presId="urn:microsoft.com/office/officeart/2005/8/layout/hierarchy2"/>
    <dgm:cxn modelId="{FF06DBBF-6150-44B1-8DD3-56C7E4F1903F}" type="presParOf" srcId="{7120995E-5132-423D-9771-AAA33D5C189A}" destId="{F265CE7F-EE5A-4D24-B2CE-55976BE8FD7C}" srcOrd="2" destOrd="0" presId="urn:microsoft.com/office/officeart/2005/8/layout/hierarchy2"/>
    <dgm:cxn modelId="{55349CAE-A959-42AC-BE9B-38DF0A76CB10}" type="presParOf" srcId="{F265CE7F-EE5A-4D24-B2CE-55976BE8FD7C}" destId="{AE20FB3D-C7B4-486D-9F6F-018A75B0C90B}" srcOrd="0" destOrd="0" presId="urn:microsoft.com/office/officeart/2005/8/layout/hierarchy2"/>
    <dgm:cxn modelId="{88362DFC-B478-4659-B52B-2B8A1A486863}" type="presParOf" srcId="{7120995E-5132-423D-9771-AAA33D5C189A}" destId="{258D8ECA-36F4-4731-B839-86E3049AADB9}" srcOrd="3" destOrd="0" presId="urn:microsoft.com/office/officeart/2005/8/layout/hierarchy2"/>
    <dgm:cxn modelId="{95F8B401-E310-4817-B890-491B2610DF86}" type="presParOf" srcId="{258D8ECA-36F4-4731-B839-86E3049AADB9}" destId="{B49E69CA-0F91-47EC-B643-AD960A0974C8}" srcOrd="0" destOrd="0" presId="urn:microsoft.com/office/officeart/2005/8/layout/hierarchy2"/>
    <dgm:cxn modelId="{CD83997E-4573-44B6-AE05-20738F5391B1}" type="presParOf" srcId="{258D8ECA-36F4-4731-B839-86E3049AADB9}" destId="{42EFA205-47AA-41B3-A016-761E60C6480E}" srcOrd="1" destOrd="0" presId="urn:microsoft.com/office/officeart/2005/8/layout/hierarchy2"/>
    <dgm:cxn modelId="{579C5CF2-068F-4AAE-91D7-6F0EE6513E26}" type="presParOf" srcId="{E8D746F7-AA29-4CAD-AF2C-5E09092CD6D4}" destId="{B81378B1-68C7-4D80-8E47-58C26036600A}" srcOrd="2" destOrd="0" presId="urn:microsoft.com/office/officeart/2005/8/layout/hierarchy2"/>
    <dgm:cxn modelId="{7F654A24-7253-43EE-98A2-A2406C0AF400}" type="presParOf" srcId="{B81378B1-68C7-4D80-8E47-58C26036600A}" destId="{BD733106-9E3C-4A03-B11D-5B39605C576B}" srcOrd="0" destOrd="0" presId="urn:microsoft.com/office/officeart/2005/8/layout/hierarchy2"/>
    <dgm:cxn modelId="{94B3A147-D0B8-4150-9E04-ED7352B757CB}" type="presParOf" srcId="{E8D746F7-AA29-4CAD-AF2C-5E09092CD6D4}" destId="{D2834517-9346-4CDC-8A72-157FC53C218B}" srcOrd="3" destOrd="0" presId="urn:microsoft.com/office/officeart/2005/8/layout/hierarchy2"/>
    <dgm:cxn modelId="{6714BA92-617C-48CE-AB2A-A0FCB2802F18}" type="presParOf" srcId="{D2834517-9346-4CDC-8A72-157FC53C218B}" destId="{3817AB3B-FDBC-4B7F-B879-08D862642C11}" srcOrd="0" destOrd="0" presId="urn:microsoft.com/office/officeart/2005/8/layout/hierarchy2"/>
    <dgm:cxn modelId="{4D5463E0-C179-48E9-AE0F-A33BEC421102}" type="presParOf" srcId="{D2834517-9346-4CDC-8A72-157FC53C218B}" destId="{A9228BC4-1493-488A-9364-DB4F98C092D6}" srcOrd="1" destOrd="0" presId="urn:microsoft.com/office/officeart/2005/8/layout/hierarchy2"/>
    <dgm:cxn modelId="{751AA910-C38D-4537-B9C2-DD91F212F8B1}" type="presParOf" srcId="{A9228BC4-1493-488A-9364-DB4F98C092D6}" destId="{0149C6E7-F994-4201-9DB8-4DC1E1DE6EDF}" srcOrd="0" destOrd="0" presId="urn:microsoft.com/office/officeart/2005/8/layout/hierarchy2"/>
    <dgm:cxn modelId="{A127F689-D9BF-46E1-9B48-8C1897812FC1}" type="presParOf" srcId="{0149C6E7-F994-4201-9DB8-4DC1E1DE6EDF}" destId="{4C277A27-8E84-4C57-81D3-822AEAE1F4A4}" srcOrd="0" destOrd="0" presId="urn:microsoft.com/office/officeart/2005/8/layout/hierarchy2"/>
    <dgm:cxn modelId="{DB9E41F2-2ADD-48DF-B22D-E6B6D9830E64}" type="presParOf" srcId="{A9228BC4-1493-488A-9364-DB4F98C092D6}" destId="{2E333078-3981-416C-8777-5893F2D2DDF6}" srcOrd="1" destOrd="0" presId="urn:microsoft.com/office/officeart/2005/8/layout/hierarchy2"/>
    <dgm:cxn modelId="{9A7E95BB-7548-4D45-8735-8191A4E5E037}" type="presParOf" srcId="{2E333078-3981-416C-8777-5893F2D2DDF6}" destId="{EBC286AF-BACD-4A79-AD78-7ABBA579E9CD}" srcOrd="0" destOrd="0" presId="urn:microsoft.com/office/officeart/2005/8/layout/hierarchy2"/>
    <dgm:cxn modelId="{79B83710-F64D-44F4-AE62-E3D928B1BD79}" type="presParOf" srcId="{2E333078-3981-416C-8777-5893F2D2DDF6}" destId="{E0817CBA-134C-4843-AB0B-FE90EC5CFD5D}" srcOrd="1" destOrd="0" presId="urn:microsoft.com/office/officeart/2005/8/layout/hierarchy2"/>
    <dgm:cxn modelId="{D577BB56-F6D8-4F40-A2E3-5CD1761A57A8}" type="presParOf" srcId="{A9228BC4-1493-488A-9364-DB4F98C092D6}" destId="{7913B474-A619-4E9B-AD85-CDFA7DD9FA0A}" srcOrd="2" destOrd="0" presId="urn:microsoft.com/office/officeart/2005/8/layout/hierarchy2"/>
    <dgm:cxn modelId="{058E573A-CE24-4C65-B63A-A4E3C490E88A}" type="presParOf" srcId="{7913B474-A619-4E9B-AD85-CDFA7DD9FA0A}" destId="{8E0CD0E0-F708-410B-A08E-3FFE9144A82F}" srcOrd="0" destOrd="0" presId="urn:microsoft.com/office/officeart/2005/8/layout/hierarchy2"/>
    <dgm:cxn modelId="{FA91CDEB-1960-470D-9B66-9922E3134458}" type="presParOf" srcId="{A9228BC4-1493-488A-9364-DB4F98C092D6}" destId="{CAC1783F-0DC6-4D94-AC36-00C4544EAB1E}" srcOrd="3" destOrd="0" presId="urn:microsoft.com/office/officeart/2005/8/layout/hierarchy2"/>
    <dgm:cxn modelId="{CD05CA9D-B620-4C6A-B854-509072C4A427}" type="presParOf" srcId="{CAC1783F-0DC6-4D94-AC36-00C4544EAB1E}" destId="{62842355-B7B5-46AC-BBB0-0206E558F9D7}" srcOrd="0" destOrd="0" presId="urn:microsoft.com/office/officeart/2005/8/layout/hierarchy2"/>
    <dgm:cxn modelId="{20CDBB93-1FFD-445D-AFAA-E8C38E4E9236}" type="presParOf" srcId="{CAC1783F-0DC6-4D94-AC36-00C4544EAB1E}" destId="{3DD24D44-E1A6-4EA1-B903-59247C4416EE}" srcOrd="1" destOrd="0" presId="urn:microsoft.com/office/officeart/2005/8/layout/hierarchy2"/>
    <dgm:cxn modelId="{17D6A43B-F7AA-416D-A0A8-A179C630A49A}" type="presParOf" srcId="{A9228BC4-1493-488A-9364-DB4F98C092D6}" destId="{8C822FBA-76AA-4CDB-AEA3-81850370932D}" srcOrd="4" destOrd="0" presId="urn:microsoft.com/office/officeart/2005/8/layout/hierarchy2"/>
    <dgm:cxn modelId="{864850B0-1A27-48A8-A10F-47183C4B9EC1}" type="presParOf" srcId="{8C822FBA-76AA-4CDB-AEA3-81850370932D}" destId="{B3213B8C-F2A8-4E2E-B7DA-C081FBCEC2A7}" srcOrd="0" destOrd="0" presId="urn:microsoft.com/office/officeart/2005/8/layout/hierarchy2"/>
    <dgm:cxn modelId="{48122E38-CED5-4F1E-827D-8508CF384B15}" type="presParOf" srcId="{A9228BC4-1493-488A-9364-DB4F98C092D6}" destId="{E5AE599D-5810-4D92-9989-F0A0298D258E}" srcOrd="5" destOrd="0" presId="urn:microsoft.com/office/officeart/2005/8/layout/hierarchy2"/>
    <dgm:cxn modelId="{3E728E12-6E15-4A5E-A549-3B7F846CAF3D}" type="presParOf" srcId="{E5AE599D-5810-4D92-9989-F0A0298D258E}" destId="{6868B816-EACD-4301-AD45-952DBD8DACC2}" srcOrd="0" destOrd="0" presId="urn:microsoft.com/office/officeart/2005/8/layout/hierarchy2"/>
    <dgm:cxn modelId="{D8DB2BF9-054C-4C6E-B0AB-F6A383A0D1A7}" type="presParOf" srcId="{E5AE599D-5810-4D92-9989-F0A0298D258E}" destId="{FCE8D83A-4E1F-4BC3-A476-D95523627224}" srcOrd="1" destOrd="0" presId="urn:microsoft.com/office/officeart/2005/8/layout/hierarchy2"/>
    <dgm:cxn modelId="{353D7C52-F725-4B06-8A28-1A8EBBBE4F64}" type="presParOf" srcId="{A9228BC4-1493-488A-9364-DB4F98C092D6}" destId="{0CF07AC5-AF7D-4FDB-A301-B16022CA794B}" srcOrd="6" destOrd="0" presId="urn:microsoft.com/office/officeart/2005/8/layout/hierarchy2"/>
    <dgm:cxn modelId="{AA754F09-4B58-40BB-B8EF-87A727061665}" type="presParOf" srcId="{0CF07AC5-AF7D-4FDB-A301-B16022CA794B}" destId="{B141311D-2A62-465F-99CA-B6CAB15F71CF}" srcOrd="0" destOrd="0" presId="urn:microsoft.com/office/officeart/2005/8/layout/hierarchy2"/>
    <dgm:cxn modelId="{4E309AAA-BF48-4A6F-8FA4-E37E7E368BF1}" type="presParOf" srcId="{A9228BC4-1493-488A-9364-DB4F98C092D6}" destId="{F63FD38C-EAA4-4088-B1CA-BB7254858AEF}" srcOrd="7" destOrd="0" presId="urn:microsoft.com/office/officeart/2005/8/layout/hierarchy2"/>
    <dgm:cxn modelId="{CFF95A18-1F8E-461A-AAC4-45CCF6D1900C}" type="presParOf" srcId="{F63FD38C-EAA4-4088-B1CA-BB7254858AEF}" destId="{589503B4-774A-4128-B0AB-4EAA88481EE3}" srcOrd="0" destOrd="0" presId="urn:microsoft.com/office/officeart/2005/8/layout/hierarchy2"/>
    <dgm:cxn modelId="{B3A2761F-7ED5-45B2-9231-BEC05C51970C}" type="presParOf" srcId="{F63FD38C-EAA4-4088-B1CA-BB7254858AEF}" destId="{A17926D8-B1DD-4A22-AD45-E1B57DA1024E}" srcOrd="1" destOrd="0" presId="urn:microsoft.com/office/officeart/2005/8/layout/hierarchy2"/>
    <dgm:cxn modelId="{77D7FEB8-43E2-4BCD-8F67-2BDFF6B489CA}" type="presParOf" srcId="{E8D746F7-AA29-4CAD-AF2C-5E09092CD6D4}" destId="{014DF657-A59B-402F-9359-8751CCDCCE4D}" srcOrd="4" destOrd="0" presId="urn:microsoft.com/office/officeart/2005/8/layout/hierarchy2"/>
    <dgm:cxn modelId="{BB640875-5EC3-4AC1-ADE6-05F2B506DE0A}" type="presParOf" srcId="{014DF657-A59B-402F-9359-8751CCDCCE4D}" destId="{D9A5BA0F-EE6C-49F9-AB6A-E4B76BFCCECE}" srcOrd="0" destOrd="0" presId="urn:microsoft.com/office/officeart/2005/8/layout/hierarchy2"/>
    <dgm:cxn modelId="{EE314077-C96B-4FFD-B2C2-76A35C3767D1}" type="presParOf" srcId="{E8D746F7-AA29-4CAD-AF2C-5E09092CD6D4}" destId="{76C3528D-835B-43F7-9EDD-1185B43E8666}" srcOrd="5" destOrd="0" presId="urn:microsoft.com/office/officeart/2005/8/layout/hierarchy2"/>
    <dgm:cxn modelId="{497B9DF3-A0B6-4140-88BC-CEF46A7F0D07}" type="presParOf" srcId="{76C3528D-835B-43F7-9EDD-1185B43E8666}" destId="{A6BD85E5-AD4D-490C-B622-FF145F8D212F}" srcOrd="0" destOrd="0" presId="urn:microsoft.com/office/officeart/2005/8/layout/hierarchy2"/>
    <dgm:cxn modelId="{B89A606B-DF36-40E3-9A68-E4A5F4828CAA}" type="presParOf" srcId="{76C3528D-835B-43F7-9EDD-1185B43E8666}" destId="{D41FAF25-EE5F-4026-B3C1-16AD806EEB33}" srcOrd="1" destOrd="0" presId="urn:microsoft.com/office/officeart/2005/8/layout/hierarchy2"/>
    <dgm:cxn modelId="{E321CCED-3AE5-443B-BD3A-92A77DE7063D}" type="presParOf" srcId="{D41FAF25-EE5F-4026-B3C1-16AD806EEB33}" destId="{3E27BBCD-46EA-41DB-9C3B-D6B92CD0FF97}" srcOrd="0" destOrd="0" presId="urn:microsoft.com/office/officeart/2005/8/layout/hierarchy2"/>
    <dgm:cxn modelId="{0A1E8DBB-4911-4F2B-A50C-F7B412CBBDE6}" type="presParOf" srcId="{3E27BBCD-46EA-41DB-9C3B-D6B92CD0FF97}" destId="{036C1421-D15B-406B-86E2-3CFC2DA38BC9}" srcOrd="0" destOrd="0" presId="urn:microsoft.com/office/officeart/2005/8/layout/hierarchy2"/>
    <dgm:cxn modelId="{26CE9E24-5666-4A24-849C-992E3155A355}" type="presParOf" srcId="{D41FAF25-EE5F-4026-B3C1-16AD806EEB33}" destId="{51CFD276-C247-428D-AE68-90C8A5C38D26}" srcOrd="1" destOrd="0" presId="urn:microsoft.com/office/officeart/2005/8/layout/hierarchy2"/>
    <dgm:cxn modelId="{B4647C56-BA65-4EFC-BDDA-F7621A5A1C6D}" type="presParOf" srcId="{51CFD276-C247-428D-AE68-90C8A5C38D26}" destId="{6B5583DC-380C-4DB1-9E7D-4B7D768E9D1F}" srcOrd="0" destOrd="0" presId="urn:microsoft.com/office/officeart/2005/8/layout/hierarchy2"/>
    <dgm:cxn modelId="{0FF5187E-5602-4499-AF01-DE552415662E}" type="presParOf" srcId="{51CFD276-C247-428D-AE68-90C8A5C38D26}" destId="{261E55CB-B56D-489A-B82C-F083340762E9}" srcOrd="1" destOrd="0" presId="urn:microsoft.com/office/officeart/2005/8/layout/hierarchy2"/>
    <dgm:cxn modelId="{F6D75BAE-9D64-4A88-8789-52288AA3FDA7}" type="presParOf" srcId="{80698C21-FA61-48DC-AFBF-8DAA0A11D422}" destId="{B0451117-51D0-4FE4-BE92-32FFBFE4E7C6}" srcOrd="2" destOrd="0" presId="urn:microsoft.com/office/officeart/2005/8/layout/hierarchy2"/>
    <dgm:cxn modelId="{19D4E50C-1BC8-4A6E-B58A-C750DFBA03FD}" type="presParOf" srcId="{B0451117-51D0-4FE4-BE92-32FFBFE4E7C6}" destId="{A3F3DA7D-7579-40F6-BDFA-8572E8399DA1}" srcOrd="0" destOrd="0" presId="urn:microsoft.com/office/officeart/2005/8/layout/hierarchy2"/>
    <dgm:cxn modelId="{C8865FCD-D752-42E2-BC93-39D0137322BC}" type="presParOf" srcId="{80698C21-FA61-48DC-AFBF-8DAA0A11D422}" destId="{5E347E47-B512-44C8-B955-30030BD53092}" srcOrd="3" destOrd="0" presId="urn:microsoft.com/office/officeart/2005/8/layout/hierarchy2"/>
    <dgm:cxn modelId="{4602218E-C3F6-46B7-AB37-0823AEBA6C68}" type="presParOf" srcId="{5E347E47-B512-44C8-B955-30030BD53092}" destId="{0C9461C5-2E0C-4AA3-82C7-853EF5B60AEF}" srcOrd="0" destOrd="0" presId="urn:microsoft.com/office/officeart/2005/8/layout/hierarchy2"/>
    <dgm:cxn modelId="{19955DE4-AEE4-452B-911A-3C3F9FE39F05}" type="presParOf" srcId="{5E347E47-B512-44C8-B955-30030BD53092}" destId="{F09A9251-E3D9-4A88-B3A1-F498E631A0BC}" srcOrd="1" destOrd="0" presId="urn:microsoft.com/office/officeart/2005/8/layout/hierarchy2"/>
    <dgm:cxn modelId="{07E78A05-2299-43FA-9CBE-C7F33C749509}" type="presParOf" srcId="{F09A9251-E3D9-4A88-B3A1-F498E631A0BC}" destId="{C86A3D41-43A2-4A26-B90A-E5608639AA27}" srcOrd="0" destOrd="0" presId="urn:microsoft.com/office/officeart/2005/8/layout/hierarchy2"/>
    <dgm:cxn modelId="{06A82E5F-D6F5-4B22-B802-E03AA8F0E4E5}" type="presParOf" srcId="{C86A3D41-43A2-4A26-B90A-E5608639AA27}" destId="{98660DD0-B942-421C-86AC-1701749964D9}" srcOrd="0" destOrd="0" presId="urn:microsoft.com/office/officeart/2005/8/layout/hierarchy2"/>
    <dgm:cxn modelId="{D299E346-69E9-42E0-8385-19613900B920}" type="presParOf" srcId="{F09A9251-E3D9-4A88-B3A1-F498E631A0BC}" destId="{F8360AEC-6A2D-46B2-BC59-8BAFEF526743}" srcOrd="1" destOrd="0" presId="urn:microsoft.com/office/officeart/2005/8/layout/hierarchy2"/>
    <dgm:cxn modelId="{62BE950E-EDA9-4D9C-B510-D05E2D700743}" type="presParOf" srcId="{F8360AEC-6A2D-46B2-BC59-8BAFEF526743}" destId="{D51261B5-8CEB-4113-8369-B693F9958509}" srcOrd="0" destOrd="0" presId="urn:microsoft.com/office/officeart/2005/8/layout/hierarchy2"/>
    <dgm:cxn modelId="{07A1D9AB-C96F-4CC7-8B36-BC4746A40423}" type="presParOf" srcId="{F8360AEC-6A2D-46B2-BC59-8BAFEF526743}" destId="{7570B920-B4B9-4C2F-B6C5-E865D892F28D}" srcOrd="1" destOrd="0" presId="urn:microsoft.com/office/officeart/2005/8/layout/hierarchy2"/>
    <dgm:cxn modelId="{D30F47D0-7E2A-4DD4-BD04-A65389065ABD}" type="presParOf" srcId="{7570B920-B4B9-4C2F-B6C5-E865D892F28D}" destId="{ADD680FC-FBB3-4C94-AFEF-968D319664DE}" srcOrd="0" destOrd="0" presId="urn:microsoft.com/office/officeart/2005/8/layout/hierarchy2"/>
    <dgm:cxn modelId="{2B912E1F-AC2A-4EB7-B3C9-1133D123F555}" type="presParOf" srcId="{ADD680FC-FBB3-4C94-AFEF-968D319664DE}" destId="{97F10786-6FC4-483A-AA9A-F5FB3AD6FDD3}" srcOrd="0" destOrd="0" presId="urn:microsoft.com/office/officeart/2005/8/layout/hierarchy2"/>
    <dgm:cxn modelId="{6385A9D7-4B39-422B-B737-F0788DB2911E}" type="presParOf" srcId="{7570B920-B4B9-4C2F-B6C5-E865D892F28D}" destId="{01279714-F10E-4118-81C4-D01F9EA522B0}" srcOrd="1" destOrd="0" presId="urn:microsoft.com/office/officeart/2005/8/layout/hierarchy2"/>
    <dgm:cxn modelId="{06214A43-E145-4616-97C0-066DC80E9307}" type="presParOf" srcId="{01279714-F10E-4118-81C4-D01F9EA522B0}" destId="{A3518A55-ADB1-4489-A2EB-810819ED44FF}" srcOrd="0" destOrd="0" presId="urn:microsoft.com/office/officeart/2005/8/layout/hierarchy2"/>
    <dgm:cxn modelId="{4EFBE8FC-9F3F-4D37-91BE-486332988845}" type="presParOf" srcId="{01279714-F10E-4118-81C4-D01F9EA522B0}" destId="{1B833BFE-0154-48DD-AA44-D5796EEEF55F}" srcOrd="1" destOrd="0" presId="urn:microsoft.com/office/officeart/2005/8/layout/hierarchy2"/>
    <dgm:cxn modelId="{82BDB365-ADE3-4452-815E-2568DA69A76A}" type="presParOf" srcId="{7570B920-B4B9-4C2F-B6C5-E865D892F28D}" destId="{57682455-ECC3-409E-AD05-E75EC8286D57}" srcOrd="2" destOrd="0" presId="urn:microsoft.com/office/officeart/2005/8/layout/hierarchy2"/>
    <dgm:cxn modelId="{B3556B53-5613-41FF-8486-3F8EC38FB02C}" type="presParOf" srcId="{57682455-ECC3-409E-AD05-E75EC8286D57}" destId="{75C05186-C302-4EB9-A8E0-0205F1417570}" srcOrd="0" destOrd="0" presId="urn:microsoft.com/office/officeart/2005/8/layout/hierarchy2"/>
    <dgm:cxn modelId="{F73C3A9D-33D3-4639-9169-A38EE531706E}" type="presParOf" srcId="{7570B920-B4B9-4C2F-B6C5-E865D892F28D}" destId="{BA151F37-2CC7-4867-B597-0B1C62DF7397}" srcOrd="3" destOrd="0" presId="urn:microsoft.com/office/officeart/2005/8/layout/hierarchy2"/>
    <dgm:cxn modelId="{69B233A5-E6B8-4D4C-800B-FEADD231579A}" type="presParOf" srcId="{BA151F37-2CC7-4867-B597-0B1C62DF7397}" destId="{899E6F9F-24E4-4213-BE07-B5402D880AE7}" srcOrd="0" destOrd="0" presId="urn:microsoft.com/office/officeart/2005/8/layout/hierarchy2"/>
    <dgm:cxn modelId="{8C4688DA-87CE-48E5-B8EC-CBD4A6C8604E}" type="presParOf" srcId="{BA151F37-2CC7-4867-B597-0B1C62DF7397}" destId="{C8E4750B-E829-4457-82A4-BB1927EB1DD0}" srcOrd="1" destOrd="0" presId="urn:microsoft.com/office/officeart/2005/8/layout/hierarchy2"/>
    <dgm:cxn modelId="{C45ED8AD-37F0-4021-9A2A-03D9CFCE565A}" type="presParOf" srcId="{F09A9251-E3D9-4A88-B3A1-F498E631A0BC}" destId="{1530D571-EFEE-465C-BE02-BC3E0EDB9115}" srcOrd="2" destOrd="0" presId="urn:microsoft.com/office/officeart/2005/8/layout/hierarchy2"/>
    <dgm:cxn modelId="{8ED60740-DEA3-447D-8256-8D73FE0E78CB}" type="presParOf" srcId="{1530D571-EFEE-465C-BE02-BC3E0EDB9115}" destId="{8428ABB3-B230-44B3-9F3F-5106E7EBA791}" srcOrd="0" destOrd="0" presId="urn:microsoft.com/office/officeart/2005/8/layout/hierarchy2"/>
    <dgm:cxn modelId="{263804AB-A8A8-4C0D-93BC-0EE8C5F9AA75}" type="presParOf" srcId="{F09A9251-E3D9-4A88-B3A1-F498E631A0BC}" destId="{20509B77-5E67-47A9-8DC5-256350DC417C}" srcOrd="3" destOrd="0" presId="urn:microsoft.com/office/officeart/2005/8/layout/hierarchy2"/>
    <dgm:cxn modelId="{5CB36911-06E8-4259-B1D8-04F07B5F0866}" type="presParOf" srcId="{20509B77-5E67-47A9-8DC5-256350DC417C}" destId="{6E7B28CC-100F-4BC2-98FA-A5A2B163D8D5}" srcOrd="0" destOrd="0" presId="urn:microsoft.com/office/officeart/2005/8/layout/hierarchy2"/>
    <dgm:cxn modelId="{28638EE4-2AFD-4516-8AD6-F9C8FF6010A5}" type="presParOf" srcId="{20509B77-5E67-47A9-8DC5-256350DC417C}" destId="{BC9FC8FB-7A27-4D71-9899-E65F28FB5BD4}" srcOrd="1" destOrd="0" presId="urn:microsoft.com/office/officeart/2005/8/layout/hierarchy2"/>
    <dgm:cxn modelId="{C0511F5E-C231-4193-AC5F-4100608926D0}" type="presParOf" srcId="{BC9FC8FB-7A27-4D71-9899-E65F28FB5BD4}" destId="{C4D7B333-E43A-423E-926A-FD690CF7CF08}" srcOrd="0" destOrd="0" presId="urn:microsoft.com/office/officeart/2005/8/layout/hierarchy2"/>
    <dgm:cxn modelId="{696FEBF1-C441-4DAC-AB9C-08B4EA62B28F}" type="presParOf" srcId="{C4D7B333-E43A-423E-926A-FD690CF7CF08}" destId="{A8ABD895-C4CA-41B7-844C-52913A793C4D}" srcOrd="0" destOrd="0" presId="urn:microsoft.com/office/officeart/2005/8/layout/hierarchy2"/>
    <dgm:cxn modelId="{E3D2C619-7690-47F7-9CE4-D6238EDFA161}" type="presParOf" srcId="{BC9FC8FB-7A27-4D71-9899-E65F28FB5BD4}" destId="{83DCC5D7-E348-4D9B-BAE2-EFA98B05A3E3}" srcOrd="1" destOrd="0" presId="urn:microsoft.com/office/officeart/2005/8/layout/hierarchy2"/>
    <dgm:cxn modelId="{A0D58D67-E42C-4620-9133-6E75C95ABF42}" type="presParOf" srcId="{83DCC5D7-E348-4D9B-BAE2-EFA98B05A3E3}" destId="{BD3007AB-9C6F-499D-84F6-BF65E9EDEDB3}" srcOrd="0" destOrd="0" presId="urn:microsoft.com/office/officeart/2005/8/layout/hierarchy2"/>
    <dgm:cxn modelId="{43A4677B-E0C9-424B-9785-9FF8B782FDE0}" type="presParOf" srcId="{83DCC5D7-E348-4D9B-BAE2-EFA98B05A3E3}" destId="{B2DE992A-252F-4A35-AC05-4C14FAA59262}" srcOrd="1" destOrd="0" presId="urn:microsoft.com/office/officeart/2005/8/layout/hierarchy2"/>
    <dgm:cxn modelId="{4F554475-12EF-44A4-A89E-4D25AB499E78}" type="presParOf" srcId="{BC9FC8FB-7A27-4D71-9899-E65F28FB5BD4}" destId="{16F84B29-AD59-4522-A2B2-54B094164861}" srcOrd="2" destOrd="0" presId="urn:microsoft.com/office/officeart/2005/8/layout/hierarchy2"/>
    <dgm:cxn modelId="{E5676612-9F47-481B-8D63-C33075FFD277}" type="presParOf" srcId="{16F84B29-AD59-4522-A2B2-54B094164861}" destId="{6262E1AC-4013-43CA-8893-A5DD4C175C32}" srcOrd="0" destOrd="0" presId="urn:microsoft.com/office/officeart/2005/8/layout/hierarchy2"/>
    <dgm:cxn modelId="{83E74548-E523-4D07-9B0B-992EC267FD1D}" type="presParOf" srcId="{BC9FC8FB-7A27-4D71-9899-E65F28FB5BD4}" destId="{27B2BD3C-CC0B-4FC4-92BB-2A3ADAF29FB9}" srcOrd="3" destOrd="0" presId="urn:microsoft.com/office/officeart/2005/8/layout/hierarchy2"/>
    <dgm:cxn modelId="{A8806807-5476-4194-8EDA-B2F8C9DE0E09}" type="presParOf" srcId="{27B2BD3C-CC0B-4FC4-92BB-2A3ADAF29FB9}" destId="{267ED21E-EE99-444B-A815-1BC691BD32F4}" srcOrd="0" destOrd="0" presId="urn:microsoft.com/office/officeart/2005/8/layout/hierarchy2"/>
    <dgm:cxn modelId="{5569E0FC-59F3-45BB-B2E2-A149D6D578AC}" type="presParOf" srcId="{27B2BD3C-CC0B-4FC4-92BB-2A3ADAF29FB9}" destId="{8BFDDB57-E44B-4C93-95A7-A65433A0F334}" srcOrd="1" destOrd="0" presId="urn:microsoft.com/office/officeart/2005/8/layout/hierarchy2"/>
    <dgm:cxn modelId="{66D94D2E-E71E-4D05-BD19-A025AB383471}" type="presParOf" srcId="{BC9FC8FB-7A27-4D71-9899-E65F28FB5BD4}" destId="{A1B6801B-7B27-41B8-856C-A4658B7EBED0}" srcOrd="4" destOrd="0" presId="urn:microsoft.com/office/officeart/2005/8/layout/hierarchy2"/>
    <dgm:cxn modelId="{C76F180B-3692-441F-9386-8A7167B0A509}" type="presParOf" srcId="{A1B6801B-7B27-41B8-856C-A4658B7EBED0}" destId="{044C9323-3F58-4603-A5DA-6565ACB469D0}" srcOrd="0" destOrd="0" presId="urn:microsoft.com/office/officeart/2005/8/layout/hierarchy2"/>
    <dgm:cxn modelId="{3664ABDC-E9CC-4AB4-80D7-567531D517A4}" type="presParOf" srcId="{BC9FC8FB-7A27-4D71-9899-E65F28FB5BD4}" destId="{D552F83D-9856-4B47-8D4D-4A844F06D10E}" srcOrd="5" destOrd="0" presId="urn:microsoft.com/office/officeart/2005/8/layout/hierarchy2"/>
    <dgm:cxn modelId="{61B6B874-B1BB-4814-9787-38F1A491DE84}" type="presParOf" srcId="{D552F83D-9856-4B47-8D4D-4A844F06D10E}" destId="{37B935C7-3A11-4615-A3AA-1B85E54260A6}" srcOrd="0" destOrd="0" presId="urn:microsoft.com/office/officeart/2005/8/layout/hierarchy2"/>
    <dgm:cxn modelId="{1E4B5F0E-4A9D-494C-AE20-02E29450E2D2}" type="presParOf" srcId="{D552F83D-9856-4B47-8D4D-4A844F06D10E}" destId="{FB9817AC-0301-4FA0-B952-D5A9E4BE07A3}" srcOrd="1" destOrd="0" presId="urn:microsoft.com/office/officeart/2005/8/layout/hierarchy2"/>
    <dgm:cxn modelId="{45075947-AA15-4164-87B1-C593BD6546A7}" type="presParOf" srcId="{BC9FC8FB-7A27-4D71-9899-E65F28FB5BD4}" destId="{4D4C09A4-FA56-4530-831C-CED7B5986CC2}" srcOrd="6" destOrd="0" presId="urn:microsoft.com/office/officeart/2005/8/layout/hierarchy2"/>
    <dgm:cxn modelId="{24D60F0B-6DE1-4492-8D6A-1DFFDD7A89B0}" type="presParOf" srcId="{4D4C09A4-FA56-4530-831C-CED7B5986CC2}" destId="{EE6CEB0E-D441-4C3B-A4C6-87EEFEFDEA37}" srcOrd="0" destOrd="0" presId="urn:microsoft.com/office/officeart/2005/8/layout/hierarchy2"/>
    <dgm:cxn modelId="{8861AEC3-920D-4286-9229-2688DA8AEEAC}" type="presParOf" srcId="{BC9FC8FB-7A27-4D71-9899-E65F28FB5BD4}" destId="{63EEC6F1-55B6-4EB8-8CA3-ADF7FF998E9B}" srcOrd="7" destOrd="0" presId="urn:microsoft.com/office/officeart/2005/8/layout/hierarchy2"/>
    <dgm:cxn modelId="{1320C1CE-0D4B-499B-B9B3-4E35B221C087}" type="presParOf" srcId="{63EEC6F1-55B6-4EB8-8CA3-ADF7FF998E9B}" destId="{A965335E-D1D3-46F0-8E20-7F46BC05B3ED}" srcOrd="0" destOrd="0" presId="urn:microsoft.com/office/officeart/2005/8/layout/hierarchy2"/>
    <dgm:cxn modelId="{0A8CA30C-65EC-4536-9E66-90189659AA62}" type="presParOf" srcId="{63EEC6F1-55B6-4EB8-8CA3-ADF7FF998E9B}" destId="{6E0DCCC8-810C-4C81-B617-F92158F5A10B}" srcOrd="1" destOrd="0" presId="urn:microsoft.com/office/officeart/2005/8/layout/hierarchy2"/>
    <dgm:cxn modelId="{C42950F9-4FE4-4E45-ABCB-AD1792753E43}" type="presParOf" srcId="{F09A9251-E3D9-4A88-B3A1-F498E631A0BC}" destId="{E4FBA060-72D5-4FEA-A36B-EFD3EDEBDDBE}" srcOrd="4" destOrd="0" presId="urn:microsoft.com/office/officeart/2005/8/layout/hierarchy2"/>
    <dgm:cxn modelId="{AC5F96D7-150A-41FF-B848-BB1558324982}" type="presParOf" srcId="{E4FBA060-72D5-4FEA-A36B-EFD3EDEBDDBE}" destId="{8F5446E5-F49E-476A-9DED-1C14E6857CCC}" srcOrd="0" destOrd="0" presId="urn:microsoft.com/office/officeart/2005/8/layout/hierarchy2"/>
    <dgm:cxn modelId="{8D4DA46B-B251-4EAD-935E-6F1CDDF1198A}" type="presParOf" srcId="{F09A9251-E3D9-4A88-B3A1-F498E631A0BC}" destId="{E8D05A20-AC2B-4DF0-9D00-0CA5FE827146}" srcOrd="5" destOrd="0" presId="urn:microsoft.com/office/officeart/2005/8/layout/hierarchy2"/>
    <dgm:cxn modelId="{599F0586-6676-4BF9-8C57-26951B10FF7D}" type="presParOf" srcId="{E8D05A20-AC2B-4DF0-9D00-0CA5FE827146}" destId="{A1E9E0DA-45F6-446D-A790-33DDA494E006}" srcOrd="0" destOrd="0" presId="urn:microsoft.com/office/officeart/2005/8/layout/hierarchy2"/>
    <dgm:cxn modelId="{3535FDE8-76C2-4CAE-A56D-50364DE3C23E}" type="presParOf" srcId="{E8D05A20-AC2B-4DF0-9D00-0CA5FE827146}" destId="{42B7769B-F270-4916-81BE-F17B0C8E82A3}" srcOrd="1" destOrd="0" presId="urn:microsoft.com/office/officeart/2005/8/layout/hierarchy2"/>
    <dgm:cxn modelId="{276384C8-D882-42D3-A653-529B675EA013}" type="presParOf" srcId="{42B7769B-F270-4916-81BE-F17B0C8E82A3}" destId="{9F1B707A-54EB-4709-900F-99AE8FB81438}" srcOrd="0" destOrd="0" presId="urn:microsoft.com/office/officeart/2005/8/layout/hierarchy2"/>
    <dgm:cxn modelId="{FEADA6CB-1E93-4C3B-80BD-E08BA3167472}" type="presParOf" srcId="{9F1B707A-54EB-4709-900F-99AE8FB81438}" destId="{FBE4E9E8-D108-4E86-A379-31C44F01265D}" srcOrd="0" destOrd="0" presId="urn:microsoft.com/office/officeart/2005/8/layout/hierarchy2"/>
    <dgm:cxn modelId="{57FC1406-8F30-489C-BEDA-31C97A5407F4}" type="presParOf" srcId="{42B7769B-F270-4916-81BE-F17B0C8E82A3}" destId="{E4B005F4-B4AD-40A3-B3B1-337454FC885B}" srcOrd="1" destOrd="0" presId="urn:microsoft.com/office/officeart/2005/8/layout/hierarchy2"/>
    <dgm:cxn modelId="{3B5478C5-B5A4-498D-AC95-7AA956DDE2FA}" type="presParOf" srcId="{E4B005F4-B4AD-40A3-B3B1-337454FC885B}" destId="{2601CFF6-9264-4D03-88BB-F4174E2230F4}" srcOrd="0" destOrd="0" presId="urn:microsoft.com/office/officeart/2005/8/layout/hierarchy2"/>
    <dgm:cxn modelId="{3FABCD7B-47E0-426C-90AD-25C799AB2888}" type="presParOf" srcId="{E4B005F4-B4AD-40A3-B3B1-337454FC885B}" destId="{04473E82-5F02-4408-8660-B99538E08D95}" srcOrd="1" destOrd="0" presId="urn:microsoft.com/office/officeart/2005/8/layout/hierarchy2"/>
    <dgm:cxn modelId="{4B37F41F-BECD-44CC-8C09-866018BE6129}" type="presParOf" srcId="{42B7769B-F270-4916-81BE-F17B0C8E82A3}" destId="{AD5D390B-C55B-493F-BA79-BD9AEAA0A426}" srcOrd="2" destOrd="0" presId="urn:microsoft.com/office/officeart/2005/8/layout/hierarchy2"/>
    <dgm:cxn modelId="{32B61456-7424-4C69-9C76-B64EC41B1933}" type="presParOf" srcId="{AD5D390B-C55B-493F-BA79-BD9AEAA0A426}" destId="{EA4B78C0-9F48-4227-8516-2D6B3E747B37}" srcOrd="0" destOrd="0" presId="urn:microsoft.com/office/officeart/2005/8/layout/hierarchy2"/>
    <dgm:cxn modelId="{25DCDA4A-8BBB-4D7B-A1EB-20D9AFCA69F0}" type="presParOf" srcId="{42B7769B-F270-4916-81BE-F17B0C8E82A3}" destId="{CBBDE1FE-BFC1-407D-B388-24FFA8856254}" srcOrd="3" destOrd="0" presId="urn:microsoft.com/office/officeart/2005/8/layout/hierarchy2"/>
    <dgm:cxn modelId="{F24651B1-35F6-49B0-8DA0-9DEFDD9B8C21}" type="presParOf" srcId="{CBBDE1FE-BFC1-407D-B388-24FFA8856254}" destId="{57C903EF-4332-4B07-95A7-5659716919A0}" srcOrd="0" destOrd="0" presId="urn:microsoft.com/office/officeart/2005/8/layout/hierarchy2"/>
    <dgm:cxn modelId="{9E74CDC4-E0D1-466E-B52B-164AB325A049}" type="presParOf" srcId="{CBBDE1FE-BFC1-407D-B388-24FFA8856254}" destId="{A2766159-0D47-40B0-A666-EE737B202971}" srcOrd="1" destOrd="0" presId="urn:microsoft.com/office/officeart/2005/8/layout/hierarchy2"/>
    <dgm:cxn modelId="{9D0A7A3A-596C-4431-BA34-2050E3C20F78}" type="presParOf" srcId="{42B7769B-F270-4916-81BE-F17B0C8E82A3}" destId="{D20A260D-3CA8-4473-83EE-72726DFA6F82}" srcOrd="4" destOrd="0" presId="urn:microsoft.com/office/officeart/2005/8/layout/hierarchy2"/>
    <dgm:cxn modelId="{C496CC0D-7A54-4AEE-9E54-D3005A94AAF3}" type="presParOf" srcId="{D20A260D-3CA8-4473-83EE-72726DFA6F82}" destId="{171CB967-7F7A-42EB-BCCF-F72AA931450C}" srcOrd="0" destOrd="0" presId="urn:microsoft.com/office/officeart/2005/8/layout/hierarchy2"/>
    <dgm:cxn modelId="{59E93E9C-746A-4F04-8C2E-721E18F6D8C3}" type="presParOf" srcId="{42B7769B-F270-4916-81BE-F17B0C8E82A3}" destId="{652EC325-8857-4426-B5BE-780EE93253A9}" srcOrd="5" destOrd="0" presId="urn:microsoft.com/office/officeart/2005/8/layout/hierarchy2"/>
    <dgm:cxn modelId="{2B851608-6611-47B0-89F3-7F52EA35BA7C}" type="presParOf" srcId="{652EC325-8857-4426-B5BE-780EE93253A9}" destId="{C2CB8271-76AC-4CA3-8549-483222D6F934}" srcOrd="0" destOrd="0" presId="urn:microsoft.com/office/officeart/2005/8/layout/hierarchy2"/>
    <dgm:cxn modelId="{1BE0C2F5-1ECE-4032-8EA8-DB02F6883FBD}" type="presParOf" srcId="{652EC325-8857-4426-B5BE-780EE93253A9}" destId="{124C6489-58B5-4E73-A4A8-61178A7D6F6E}" srcOrd="1" destOrd="0" presId="urn:microsoft.com/office/officeart/2005/8/layout/hierarchy2"/>
    <dgm:cxn modelId="{5C29E6F1-9999-442B-9751-EA0C071B4888}" type="presParOf" srcId="{42B7769B-F270-4916-81BE-F17B0C8E82A3}" destId="{C3BCE865-45E2-4F10-8DFC-C1556569F622}" srcOrd="6" destOrd="0" presId="urn:microsoft.com/office/officeart/2005/8/layout/hierarchy2"/>
    <dgm:cxn modelId="{698794A0-C39A-4320-B4BA-0CA36775BDF1}" type="presParOf" srcId="{C3BCE865-45E2-4F10-8DFC-C1556569F622}" destId="{9A8DD7A1-1F3C-4DBD-8F63-63109A56FF4D}" srcOrd="0" destOrd="0" presId="urn:microsoft.com/office/officeart/2005/8/layout/hierarchy2"/>
    <dgm:cxn modelId="{BD743D39-A4C0-4AE8-BE34-307A6D945773}" type="presParOf" srcId="{42B7769B-F270-4916-81BE-F17B0C8E82A3}" destId="{AC223E80-0A30-4E07-8D31-E92D12837996}" srcOrd="7" destOrd="0" presId="urn:microsoft.com/office/officeart/2005/8/layout/hierarchy2"/>
    <dgm:cxn modelId="{B58E356A-49FA-4BAC-A2F0-764063EF8A08}" type="presParOf" srcId="{AC223E80-0A30-4E07-8D31-E92D12837996}" destId="{A51231F8-1473-4614-83DB-5C787C5991B4}" srcOrd="0" destOrd="0" presId="urn:microsoft.com/office/officeart/2005/8/layout/hierarchy2"/>
    <dgm:cxn modelId="{EA7CE4B9-8495-4E2E-BD3B-596C03F5023D}" type="presParOf" srcId="{AC223E80-0A30-4E07-8D31-E92D12837996}" destId="{71B582D9-C9DE-47E7-9AB4-64C8D32E46A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D6FBA316-C879-4B73-B1B6-7FC147D3EB19}"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038C25A2-6266-44E1-AFCA-BD5B1C374B2F}">
      <dgm:prSet phldrT="[Text]" custT="1"/>
      <dgm:spPr/>
      <dgm:t>
        <a:bodyPr/>
        <a:lstStyle/>
        <a:p>
          <a:r>
            <a:rPr lang="de-DE" sz="1600" b="1" dirty="0"/>
            <a:t>Alternativen zu </a:t>
          </a:r>
          <a:r>
            <a:rPr lang="de-DE" sz="1600" b="1" dirty="0" err="1"/>
            <a:t>eCG</a:t>
          </a:r>
          <a:endParaRPr lang="de-DE" sz="1600" b="1" dirty="0"/>
        </a:p>
      </dgm:t>
    </dgm:pt>
    <dgm:pt modelId="{2C856934-8710-4276-8EAF-0606FBD2F532}" type="parTrans" cxnId="{A64208BD-F0F2-4E4E-8BDB-7FB263FAB4E9}">
      <dgm:prSet/>
      <dgm:spPr/>
      <dgm:t>
        <a:bodyPr/>
        <a:lstStyle/>
        <a:p>
          <a:endParaRPr lang="de-DE"/>
        </a:p>
      </dgm:t>
    </dgm:pt>
    <dgm:pt modelId="{46DB3B74-FCD9-4C92-AEF7-CD660394FBA2}" type="sibTrans" cxnId="{A64208BD-F0F2-4E4E-8BDB-7FB263FAB4E9}">
      <dgm:prSet/>
      <dgm:spPr/>
      <dgm:t>
        <a:bodyPr/>
        <a:lstStyle/>
        <a:p>
          <a:endParaRPr lang="de-DE"/>
        </a:p>
      </dgm:t>
    </dgm:pt>
    <dgm:pt modelId="{6B0AA461-DD9B-4588-96F7-AAFF3314B200}">
      <dgm:prSet phldrT="[Text]" custT="1"/>
      <dgm:spPr/>
      <dgm:t>
        <a:bodyPr/>
        <a:lstStyle/>
        <a:p>
          <a:r>
            <a:rPr lang="de-DE" sz="1600" b="1" dirty="0"/>
            <a:t>Biotechnik</a:t>
          </a:r>
        </a:p>
      </dgm:t>
    </dgm:pt>
    <dgm:pt modelId="{23909DDC-F140-4046-B941-AD33B58E41D9}" type="parTrans" cxnId="{D07ACB3E-6E84-4F2A-9207-EDF3015602E9}">
      <dgm:prSet custT="1"/>
      <dgm:spPr/>
      <dgm:t>
        <a:bodyPr/>
        <a:lstStyle/>
        <a:p>
          <a:endParaRPr lang="de-DE" sz="1100" b="1"/>
        </a:p>
      </dgm:t>
    </dgm:pt>
    <dgm:pt modelId="{2E9D9CA8-8DF1-4FD5-8F29-6A77B8F7357B}" type="sibTrans" cxnId="{D07ACB3E-6E84-4F2A-9207-EDF3015602E9}">
      <dgm:prSet/>
      <dgm:spPr/>
      <dgm:t>
        <a:bodyPr/>
        <a:lstStyle/>
        <a:p>
          <a:endParaRPr lang="de-DE"/>
        </a:p>
      </dgm:t>
    </dgm:pt>
    <dgm:pt modelId="{D6EA6CDF-AD1F-4789-A440-2321B3BCD156}">
      <dgm:prSet phldrT="[Text]" custT="1"/>
      <dgm:spPr/>
      <dgm:t>
        <a:bodyPr/>
        <a:lstStyle/>
        <a:p>
          <a:r>
            <a:rPr lang="de-DE" sz="1100" b="1" dirty="0"/>
            <a:t>Brunststimulation/       -synchronisation durch Follikelstimulation</a:t>
          </a:r>
        </a:p>
      </dgm:t>
    </dgm:pt>
    <dgm:pt modelId="{AFCEA7C7-BF00-4A40-A824-E9E6536574B5}" type="parTrans" cxnId="{6839713D-847B-4E2C-A842-136C0A95DD8A}">
      <dgm:prSet custT="1"/>
      <dgm:spPr/>
      <dgm:t>
        <a:bodyPr/>
        <a:lstStyle/>
        <a:p>
          <a:endParaRPr lang="de-DE" sz="1100" b="1"/>
        </a:p>
      </dgm:t>
    </dgm:pt>
    <dgm:pt modelId="{4C090418-51FD-400F-B169-F31C27AB2645}" type="sibTrans" cxnId="{6839713D-847B-4E2C-A842-136C0A95DD8A}">
      <dgm:prSet/>
      <dgm:spPr/>
      <dgm:t>
        <a:bodyPr/>
        <a:lstStyle/>
        <a:p>
          <a:endParaRPr lang="de-DE"/>
        </a:p>
      </dgm:t>
    </dgm:pt>
    <dgm:pt modelId="{C784F09D-61E2-4672-B0D6-56FE9652D967}">
      <dgm:prSet phldrT="[Text]" custT="1"/>
      <dgm:spPr/>
      <dgm:t>
        <a:bodyPr/>
        <a:lstStyle/>
        <a:p>
          <a:r>
            <a:rPr lang="de-DE" sz="1100" b="1" dirty="0"/>
            <a:t>Ovulationsinduktion ohne Follikelstimulation</a:t>
          </a:r>
        </a:p>
      </dgm:t>
    </dgm:pt>
    <dgm:pt modelId="{CDB3F646-5568-40C2-9016-890C9C32D94B}" type="parTrans" cxnId="{30BC9C37-F297-4B31-919D-7495C6337D25}">
      <dgm:prSet custT="1"/>
      <dgm:spPr/>
      <dgm:t>
        <a:bodyPr/>
        <a:lstStyle/>
        <a:p>
          <a:endParaRPr lang="de-DE" sz="1100" b="1"/>
        </a:p>
      </dgm:t>
    </dgm:pt>
    <dgm:pt modelId="{0DE9930E-6AB4-4DFF-A7F9-70E51FA33AE6}" type="sibTrans" cxnId="{30BC9C37-F297-4B31-919D-7495C6337D25}">
      <dgm:prSet/>
      <dgm:spPr/>
      <dgm:t>
        <a:bodyPr/>
        <a:lstStyle/>
        <a:p>
          <a:endParaRPr lang="de-DE"/>
        </a:p>
      </dgm:t>
    </dgm:pt>
    <dgm:pt modelId="{3714ACDB-4A1F-4890-8680-EF7588C3FFB7}">
      <dgm:prSet phldrT="[Text]" custT="1"/>
      <dgm:spPr/>
      <dgm:t>
        <a:bodyPr/>
        <a:lstStyle/>
        <a:p>
          <a:r>
            <a:rPr lang="de-DE" sz="1600" b="1" dirty="0"/>
            <a:t>Zootechnik</a:t>
          </a:r>
        </a:p>
      </dgm:t>
    </dgm:pt>
    <dgm:pt modelId="{EB4F316D-FEB1-4D85-8E5F-3245CBFD8301}" type="parTrans" cxnId="{D5BBEFAB-4BF4-4E64-AA3C-284BE6AD94BD}">
      <dgm:prSet custT="1"/>
      <dgm:spPr/>
      <dgm:t>
        <a:bodyPr/>
        <a:lstStyle/>
        <a:p>
          <a:endParaRPr lang="de-DE" sz="1100" b="1"/>
        </a:p>
      </dgm:t>
    </dgm:pt>
    <dgm:pt modelId="{EAB01CB4-32BD-4D2D-9022-5F96A91B8A8A}" type="sibTrans" cxnId="{D5BBEFAB-4BF4-4E64-AA3C-284BE6AD94BD}">
      <dgm:prSet/>
      <dgm:spPr/>
      <dgm:t>
        <a:bodyPr/>
        <a:lstStyle/>
        <a:p>
          <a:endParaRPr lang="de-DE"/>
        </a:p>
      </dgm:t>
    </dgm:pt>
    <dgm:pt modelId="{D575DA2C-BFC9-4BB6-855B-65BC540A4931}">
      <dgm:prSet phldrT="[Text]" custT="1"/>
      <dgm:spPr/>
      <dgm:t>
        <a:bodyPr/>
        <a:lstStyle/>
        <a:p>
          <a:r>
            <a:rPr lang="de-DE" sz="1100" b="1"/>
            <a:t>Tierkontakt</a:t>
          </a:r>
        </a:p>
      </dgm:t>
    </dgm:pt>
    <dgm:pt modelId="{734C26ED-5741-40DD-BFF6-D1A63D1F0F7D}" type="parTrans" cxnId="{3A370F7B-73A7-4CAC-AA10-43706C76EAF6}">
      <dgm:prSet custT="1"/>
      <dgm:spPr/>
      <dgm:t>
        <a:bodyPr/>
        <a:lstStyle/>
        <a:p>
          <a:endParaRPr lang="de-DE" sz="1100" b="1"/>
        </a:p>
      </dgm:t>
    </dgm:pt>
    <dgm:pt modelId="{3971BE4D-F13E-4C56-A126-314AF7BAEB42}" type="sibTrans" cxnId="{3A370F7B-73A7-4CAC-AA10-43706C76EAF6}">
      <dgm:prSet/>
      <dgm:spPr/>
      <dgm:t>
        <a:bodyPr/>
        <a:lstStyle/>
        <a:p>
          <a:endParaRPr lang="de-DE"/>
        </a:p>
      </dgm:t>
    </dgm:pt>
    <dgm:pt modelId="{6F13909A-B816-44EE-996A-C26671BC1AF1}">
      <dgm:prSet custT="1"/>
      <dgm:spPr/>
      <dgm:t>
        <a:bodyPr/>
        <a:lstStyle/>
        <a:p>
          <a:r>
            <a:rPr lang="de-DE" sz="1100" b="1"/>
            <a:t>Kombination aus Brunststimulation und Ovulationsinduktion</a:t>
          </a:r>
        </a:p>
      </dgm:t>
    </dgm:pt>
    <dgm:pt modelId="{F9F65E18-F561-4832-97FE-089660ED1F50}" type="parTrans" cxnId="{7C206739-4614-4531-8F3F-DF5222CCAC2D}">
      <dgm:prSet custT="1"/>
      <dgm:spPr/>
      <dgm:t>
        <a:bodyPr/>
        <a:lstStyle/>
        <a:p>
          <a:endParaRPr lang="de-DE" sz="1100" b="1"/>
        </a:p>
      </dgm:t>
    </dgm:pt>
    <dgm:pt modelId="{AD8F478D-389E-451A-B205-BDF46362DE01}" type="sibTrans" cxnId="{7C206739-4614-4531-8F3F-DF5222CCAC2D}">
      <dgm:prSet/>
      <dgm:spPr/>
      <dgm:t>
        <a:bodyPr/>
        <a:lstStyle/>
        <a:p>
          <a:endParaRPr lang="de-DE"/>
        </a:p>
      </dgm:t>
    </dgm:pt>
    <dgm:pt modelId="{F4194189-A6E1-4E32-A652-3DDD3F017D5D}">
      <dgm:prSet custT="1"/>
      <dgm:spPr/>
      <dgm:t>
        <a:bodyPr/>
        <a:lstStyle/>
        <a:p>
          <a:r>
            <a:rPr lang="de-DE" sz="1100" b="1"/>
            <a:t>Fütterung</a:t>
          </a:r>
        </a:p>
      </dgm:t>
    </dgm:pt>
    <dgm:pt modelId="{DA14D9BB-3DF0-492B-966A-CA9D05B73EBA}" type="parTrans" cxnId="{5AEE09D6-CB56-4BCB-992C-AFA73ED71A38}">
      <dgm:prSet custT="1"/>
      <dgm:spPr/>
      <dgm:t>
        <a:bodyPr/>
        <a:lstStyle/>
        <a:p>
          <a:endParaRPr lang="de-DE" sz="1100" b="1"/>
        </a:p>
      </dgm:t>
    </dgm:pt>
    <dgm:pt modelId="{AAE3BA25-503B-420E-BF81-FDC73BCD274F}" type="sibTrans" cxnId="{5AEE09D6-CB56-4BCB-992C-AFA73ED71A38}">
      <dgm:prSet/>
      <dgm:spPr/>
      <dgm:t>
        <a:bodyPr/>
        <a:lstStyle/>
        <a:p>
          <a:endParaRPr lang="de-DE"/>
        </a:p>
      </dgm:t>
    </dgm:pt>
    <dgm:pt modelId="{9952CB27-883B-479B-B26D-57F685CDBED4}">
      <dgm:prSet custT="1"/>
      <dgm:spPr/>
      <dgm:t>
        <a:bodyPr/>
        <a:lstStyle/>
        <a:p>
          <a:r>
            <a:rPr lang="de-DE" sz="1100" b="1"/>
            <a:t>Umgebung</a:t>
          </a:r>
        </a:p>
      </dgm:t>
    </dgm:pt>
    <dgm:pt modelId="{4120047C-27C3-435E-A8F2-C91F45E2E8D8}" type="parTrans" cxnId="{FA3F5DF8-FC07-4066-BB13-B663FB32B26E}">
      <dgm:prSet custT="1"/>
      <dgm:spPr/>
      <dgm:t>
        <a:bodyPr/>
        <a:lstStyle/>
        <a:p>
          <a:endParaRPr lang="de-DE" sz="1100" b="1"/>
        </a:p>
      </dgm:t>
    </dgm:pt>
    <dgm:pt modelId="{AA33132D-1B69-4B2E-9DB4-3F68E468AB36}" type="sibTrans" cxnId="{FA3F5DF8-FC07-4066-BB13-B663FB32B26E}">
      <dgm:prSet/>
      <dgm:spPr/>
      <dgm:t>
        <a:bodyPr/>
        <a:lstStyle/>
        <a:p>
          <a:endParaRPr lang="de-DE"/>
        </a:p>
      </dgm:t>
    </dgm:pt>
    <dgm:pt modelId="{7A2FCC28-DF87-4258-AE18-D17A4830DC76}">
      <dgm:prSet custT="1"/>
      <dgm:spPr/>
      <dgm:t>
        <a:bodyPr/>
        <a:lstStyle/>
        <a:p>
          <a:r>
            <a:rPr lang="de-DE" sz="1100" b="1" dirty="0"/>
            <a:t>synthetisches </a:t>
          </a:r>
          <a:r>
            <a:rPr lang="de-DE" sz="1100" b="1" dirty="0" err="1"/>
            <a:t>eCG</a:t>
          </a:r>
          <a:endParaRPr lang="de-DE" sz="1100" b="1" dirty="0"/>
        </a:p>
      </dgm:t>
    </dgm:pt>
    <dgm:pt modelId="{20978647-8DF1-49FD-9959-5E0D011BD294}" type="parTrans" cxnId="{7D662B32-E3B4-4A68-A063-B68A9E2D515F}">
      <dgm:prSet custT="1"/>
      <dgm:spPr/>
      <dgm:t>
        <a:bodyPr/>
        <a:lstStyle/>
        <a:p>
          <a:endParaRPr lang="de-DE" sz="1100" b="1"/>
        </a:p>
      </dgm:t>
    </dgm:pt>
    <dgm:pt modelId="{6C100804-BE70-4F86-BE1C-42F84E9D675D}" type="sibTrans" cxnId="{7D662B32-E3B4-4A68-A063-B68A9E2D515F}">
      <dgm:prSet/>
      <dgm:spPr/>
      <dgm:t>
        <a:bodyPr/>
        <a:lstStyle/>
        <a:p>
          <a:endParaRPr lang="de-DE"/>
        </a:p>
      </dgm:t>
    </dgm:pt>
    <dgm:pt modelId="{45457E1C-F157-43E4-BBF4-60B12A6B8CC4}">
      <dgm:prSet custT="1"/>
      <dgm:spPr/>
      <dgm:t>
        <a:bodyPr/>
        <a:lstStyle/>
        <a:p>
          <a:r>
            <a:rPr lang="de-DE" sz="1100" b="1"/>
            <a:t>Peforelin</a:t>
          </a:r>
        </a:p>
      </dgm:t>
    </dgm:pt>
    <dgm:pt modelId="{4C2C16C6-9C65-4ACB-A893-AFE0B3453780}" type="parTrans" cxnId="{B608B405-0A28-4D7A-A445-8846D67884D1}">
      <dgm:prSet custT="1"/>
      <dgm:spPr/>
      <dgm:t>
        <a:bodyPr/>
        <a:lstStyle/>
        <a:p>
          <a:endParaRPr lang="de-DE" sz="1100" b="1"/>
        </a:p>
      </dgm:t>
    </dgm:pt>
    <dgm:pt modelId="{DBC039CF-9858-4821-8816-D898E90C65E2}" type="sibTrans" cxnId="{B608B405-0A28-4D7A-A445-8846D67884D1}">
      <dgm:prSet/>
      <dgm:spPr/>
      <dgm:t>
        <a:bodyPr/>
        <a:lstStyle/>
        <a:p>
          <a:endParaRPr lang="de-DE"/>
        </a:p>
      </dgm:t>
    </dgm:pt>
    <dgm:pt modelId="{6C579388-D117-4642-BE52-7157BCFBE957}">
      <dgm:prSet custT="1"/>
      <dgm:spPr/>
      <dgm:t>
        <a:bodyPr/>
        <a:lstStyle/>
        <a:p>
          <a:r>
            <a:rPr lang="de-DE" sz="1100" b="1"/>
            <a:t>?</a:t>
          </a:r>
        </a:p>
      </dgm:t>
    </dgm:pt>
    <dgm:pt modelId="{4D27A8AE-BEF3-40EE-963B-7EFED083D8A5}" type="parTrans" cxnId="{B4F4E13A-B93A-4923-A98B-AC7E3CA89AD4}">
      <dgm:prSet custT="1"/>
      <dgm:spPr/>
      <dgm:t>
        <a:bodyPr/>
        <a:lstStyle/>
        <a:p>
          <a:endParaRPr lang="de-DE" sz="1100" b="1"/>
        </a:p>
      </dgm:t>
    </dgm:pt>
    <dgm:pt modelId="{D39C0C8E-8CBA-431E-8CA1-2A1463BE285C}" type="sibTrans" cxnId="{B4F4E13A-B93A-4923-A98B-AC7E3CA89AD4}">
      <dgm:prSet/>
      <dgm:spPr/>
      <dgm:t>
        <a:bodyPr/>
        <a:lstStyle/>
        <a:p>
          <a:endParaRPr lang="de-DE"/>
        </a:p>
      </dgm:t>
    </dgm:pt>
    <dgm:pt modelId="{B7FF7F00-46D8-4D2F-89F9-0A5F566C3828}">
      <dgm:prSet custT="1"/>
      <dgm:spPr/>
      <dgm:t>
        <a:bodyPr/>
        <a:lstStyle/>
        <a:p>
          <a:r>
            <a:rPr lang="de-DE" sz="1100" b="1"/>
            <a:t>Buserelin</a:t>
          </a:r>
        </a:p>
      </dgm:t>
    </dgm:pt>
    <dgm:pt modelId="{10B50EAE-BDB5-48EB-AC53-D872D222AFA2}" type="parTrans" cxnId="{D701DE45-47C2-454D-9306-F0A0D9D053D0}">
      <dgm:prSet custT="1"/>
      <dgm:spPr/>
      <dgm:t>
        <a:bodyPr/>
        <a:lstStyle/>
        <a:p>
          <a:endParaRPr lang="de-DE" sz="1100" b="1"/>
        </a:p>
      </dgm:t>
    </dgm:pt>
    <dgm:pt modelId="{D6855FE1-BFA7-464A-9F61-1E4488EAE8C7}" type="sibTrans" cxnId="{D701DE45-47C2-454D-9306-F0A0D9D053D0}">
      <dgm:prSet/>
      <dgm:spPr/>
      <dgm:t>
        <a:bodyPr/>
        <a:lstStyle/>
        <a:p>
          <a:endParaRPr lang="de-DE"/>
        </a:p>
      </dgm:t>
    </dgm:pt>
    <dgm:pt modelId="{80569086-2747-445C-B002-5782DD45DFE1}">
      <dgm:prSet custT="1"/>
      <dgm:spPr/>
      <dgm:t>
        <a:bodyPr/>
        <a:lstStyle/>
        <a:p>
          <a:r>
            <a:rPr lang="de-DE" sz="1100" b="1"/>
            <a:t>hCG</a:t>
          </a:r>
        </a:p>
      </dgm:t>
    </dgm:pt>
    <dgm:pt modelId="{E8236D52-5261-4714-8BD8-46A73EFAF461}" type="parTrans" cxnId="{548F9D39-0FED-4820-993F-21BED1490455}">
      <dgm:prSet custT="1"/>
      <dgm:spPr/>
      <dgm:t>
        <a:bodyPr/>
        <a:lstStyle/>
        <a:p>
          <a:endParaRPr lang="de-DE" sz="1100" b="1"/>
        </a:p>
      </dgm:t>
    </dgm:pt>
    <dgm:pt modelId="{45B341CE-C664-42BF-9AC6-DA19142DAE10}" type="sibTrans" cxnId="{548F9D39-0FED-4820-993F-21BED1490455}">
      <dgm:prSet/>
      <dgm:spPr/>
      <dgm:t>
        <a:bodyPr/>
        <a:lstStyle/>
        <a:p>
          <a:endParaRPr lang="de-DE"/>
        </a:p>
      </dgm:t>
    </dgm:pt>
    <dgm:pt modelId="{F52C5FE2-BFC5-45D5-9E08-4FC78CF763CF}">
      <dgm:prSet custT="1"/>
      <dgm:spPr/>
      <dgm:t>
        <a:bodyPr/>
        <a:lstStyle/>
        <a:p>
          <a:r>
            <a:rPr lang="de-DE" sz="1100" b="1"/>
            <a:t>Gonadorelin</a:t>
          </a:r>
        </a:p>
      </dgm:t>
    </dgm:pt>
    <dgm:pt modelId="{00E571FA-3E10-429E-8B16-974799FF3117}" type="parTrans" cxnId="{A51C36FD-BD09-4F82-8125-5F2C5E7EFCEA}">
      <dgm:prSet custT="1"/>
      <dgm:spPr/>
      <dgm:t>
        <a:bodyPr/>
        <a:lstStyle/>
        <a:p>
          <a:endParaRPr lang="de-DE" sz="1100" b="1"/>
        </a:p>
      </dgm:t>
    </dgm:pt>
    <dgm:pt modelId="{A421BBBA-73D2-47B9-9530-8481FB7BBA1C}" type="sibTrans" cxnId="{A51C36FD-BD09-4F82-8125-5F2C5E7EFCEA}">
      <dgm:prSet/>
      <dgm:spPr/>
      <dgm:t>
        <a:bodyPr/>
        <a:lstStyle/>
        <a:p>
          <a:endParaRPr lang="de-DE"/>
        </a:p>
      </dgm:t>
    </dgm:pt>
    <dgm:pt modelId="{86C02A77-F184-4234-ADBF-253B74346B19}">
      <dgm:prSet custT="1"/>
      <dgm:spPr/>
      <dgm:t>
        <a:bodyPr/>
        <a:lstStyle/>
        <a:p>
          <a:r>
            <a:rPr lang="de-DE" sz="1100" b="1"/>
            <a:t>Triptorelin</a:t>
          </a:r>
        </a:p>
      </dgm:t>
    </dgm:pt>
    <dgm:pt modelId="{02745613-7FD6-401A-B54E-0BA20842AE57}" type="parTrans" cxnId="{585E2B81-8234-475A-ABCB-9EF3A5D1B901}">
      <dgm:prSet custT="1"/>
      <dgm:spPr/>
      <dgm:t>
        <a:bodyPr/>
        <a:lstStyle/>
        <a:p>
          <a:endParaRPr lang="de-DE" sz="1100" b="1"/>
        </a:p>
      </dgm:t>
    </dgm:pt>
    <dgm:pt modelId="{FD5AFAD3-6132-4058-ABD4-F921EC9763B4}" type="sibTrans" cxnId="{585E2B81-8234-475A-ABCB-9EF3A5D1B901}">
      <dgm:prSet/>
      <dgm:spPr/>
      <dgm:t>
        <a:bodyPr/>
        <a:lstStyle/>
        <a:p>
          <a:endParaRPr lang="de-DE"/>
        </a:p>
      </dgm:t>
    </dgm:pt>
    <dgm:pt modelId="{B18FB86E-52C2-4DE0-803F-03C5D688C260}">
      <dgm:prSet custT="1"/>
      <dgm:spPr/>
      <dgm:t>
        <a:bodyPr/>
        <a:lstStyle/>
        <a:p>
          <a:r>
            <a:rPr lang="de-DE" sz="1100" b="1" dirty="0" err="1"/>
            <a:t>Peforelin</a:t>
          </a:r>
          <a:r>
            <a:rPr lang="de-DE" sz="1100" b="1" dirty="0"/>
            <a:t> + </a:t>
          </a:r>
          <a:r>
            <a:rPr lang="de-DE" sz="1100" b="1" dirty="0" err="1"/>
            <a:t>Gonadorelin</a:t>
          </a:r>
          <a:endParaRPr lang="de-DE" sz="1100" b="1" dirty="0"/>
        </a:p>
      </dgm:t>
    </dgm:pt>
    <dgm:pt modelId="{E7FAA367-9370-4EC0-B935-C555C82050D8}" type="parTrans" cxnId="{FC6B9443-9507-4C59-89C7-669ADB650759}">
      <dgm:prSet custT="1"/>
      <dgm:spPr/>
      <dgm:t>
        <a:bodyPr/>
        <a:lstStyle/>
        <a:p>
          <a:endParaRPr lang="de-DE" sz="1100" b="1"/>
        </a:p>
      </dgm:t>
    </dgm:pt>
    <dgm:pt modelId="{15154FF2-E9A3-4CF9-BA09-0559C93DEB5A}" type="sibTrans" cxnId="{FC6B9443-9507-4C59-89C7-669ADB650759}">
      <dgm:prSet/>
      <dgm:spPr/>
      <dgm:t>
        <a:bodyPr/>
        <a:lstStyle/>
        <a:p>
          <a:endParaRPr lang="de-DE"/>
        </a:p>
      </dgm:t>
    </dgm:pt>
    <dgm:pt modelId="{5B2FFE06-1CFE-4E08-8F7E-FED5C0AA47F5}">
      <dgm:prSet custT="1"/>
      <dgm:spPr/>
      <dgm:t>
        <a:bodyPr/>
        <a:lstStyle/>
        <a:p>
          <a:r>
            <a:rPr lang="de-DE" sz="1100" b="1"/>
            <a:t>Eberkontakt</a:t>
          </a:r>
        </a:p>
      </dgm:t>
    </dgm:pt>
    <dgm:pt modelId="{00F673C4-4329-4438-9B3B-3B90D83B1B4A}" type="parTrans" cxnId="{8FEB5D72-42C7-4DD6-AAF4-2E58E495FF98}">
      <dgm:prSet custT="1"/>
      <dgm:spPr/>
      <dgm:t>
        <a:bodyPr/>
        <a:lstStyle/>
        <a:p>
          <a:endParaRPr lang="de-DE" sz="1100" b="1"/>
        </a:p>
      </dgm:t>
    </dgm:pt>
    <dgm:pt modelId="{C28E34B4-5792-4EE8-9878-04AD5246CA98}" type="sibTrans" cxnId="{8FEB5D72-42C7-4DD6-AAF4-2E58E495FF98}">
      <dgm:prSet/>
      <dgm:spPr/>
      <dgm:t>
        <a:bodyPr/>
        <a:lstStyle/>
        <a:p>
          <a:endParaRPr lang="de-DE"/>
        </a:p>
      </dgm:t>
    </dgm:pt>
    <dgm:pt modelId="{26A7563B-A4BC-4AE4-A1B8-78D8AD0E8586}">
      <dgm:prSet custT="1"/>
      <dgm:spPr/>
      <dgm:t>
        <a:bodyPr/>
        <a:lstStyle/>
        <a:p>
          <a:r>
            <a:rPr lang="de-DE" sz="1100" b="1" dirty="0"/>
            <a:t>Kontakt zu anderen rauschigen Tieren</a:t>
          </a:r>
        </a:p>
      </dgm:t>
    </dgm:pt>
    <dgm:pt modelId="{743A788A-05A5-4C1A-9791-F39652EA1FC0}" type="parTrans" cxnId="{1F967F67-2C3B-49AA-BD4C-E7A675512C4B}">
      <dgm:prSet custT="1"/>
      <dgm:spPr/>
      <dgm:t>
        <a:bodyPr/>
        <a:lstStyle/>
        <a:p>
          <a:endParaRPr lang="de-DE" sz="1100" b="1"/>
        </a:p>
      </dgm:t>
    </dgm:pt>
    <dgm:pt modelId="{1F604EED-7F7A-4F25-B467-3B23FD6DAA49}" type="sibTrans" cxnId="{1F967F67-2C3B-49AA-BD4C-E7A675512C4B}">
      <dgm:prSet/>
      <dgm:spPr/>
      <dgm:t>
        <a:bodyPr/>
        <a:lstStyle/>
        <a:p>
          <a:endParaRPr lang="de-DE"/>
        </a:p>
      </dgm:t>
    </dgm:pt>
    <dgm:pt modelId="{38A0E3F2-9E37-4A87-8CE2-D27E8EA898FE}">
      <dgm:prSet custT="1"/>
      <dgm:spPr/>
      <dgm:t>
        <a:bodyPr/>
        <a:lstStyle/>
        <a:p>
          <a:r>
            <a:rPr lang="de-DE" sz="1100" b="1" dirty="0"/>
            <a:t>Aufzucht</a:t>
          </a:r>
        </a:p>
      </dgm:t>
    </dgm:pt>
    <dgm:pt modelId="{7F3923B9-3E3E-4D4C-A387-2B57A7D9507F}" type="parTrans" cxnId="{EC67EF25-8418-49D1-BDED-91D51D2C13F9}">
      <dgm:prSet custT="1"/>
      <dgm:spPr/>
      <dgm:t>
        <a:bodyPr/>
        <a:lstStyle/>
        <a:p>
          <a:endParaRPr lang="de-DE" sz="1100" b="1"/>
        </a:p>
      </dgm:t>
    </dgm:pt>
    <dgm:pt modelId="{F01FB546-C806-4C9A-9828-1A9FAE7F4FF9}" type="sibTrans" cxnId="{EC67EF25-8418-49D1-BDED-91D51D2C13F9}">
      <dgm:prSet/>
      <dgm:spPr/>
      <dgm:t>
        <a:bodyPr/>
        <a:lstStyle/>
        <a:p>
          <a:endParaRPr lang="de-DE"/>
        </a:p>
      </dgm:t>
    </dgm:pt>
    <dgm:pt modelId="{5E994348-9AF1-470A-9DE7-214DC1CEDF8A}">
      <dgm:prSet custT="1"/>
      <dgm:spPr/>
      <dgm:t>
        <a:bodyPr/>
        <a:lstStyle/>
        <a:p>
          <a:r>
            <a:rPr lang="de-DE" sz="1100" b="1" dirty="0"/>
            <a:t>Trächtigkeit</a:t>
          </a:r>
        </a:p>
      </dgm:t>
    </dgm:pt>
    <dgm:pt modelId="{3A566CCD-95BA-4469-A2A1-E0778F0E5506}" type="parTrans" cxnId="{9D911A94-C7F4-4590-B78E-9D90631FCEE6}">
      <dgm:prSet custT="1"/>
      <dgm:spPr/>
      <dgm:t>
        <a:bodyPr/>
        <a:lstStyle/>
        <a:p>
          <a:endParaRPr lang="de-DE" sz="1100" b="1"/>
        </a:p>
      </dgm:t>
    </dgm:pt>
    <dgm:pt modelId="{28E4D884-F94C-43CA-841C-45EC7CEF7BEF}" type="sibTrans" cxnId="{9D911A94-C7F4-4590-B78E-9D90631FCEE6}">
      <dgm:prSet/>
      <dgm:spPr/>
      <dgm:t>
        <a:bodyPr/>
        <a:lstStyle/>
        <a:p>
          <a:endParaRPr lang="de-DE"/>
        </a:p>
      </dgm:t>
    </dgm:pt>
    <dgm:pt modelId="{23A34F15-EB4A-426B-A54D-B12DFC2BEBA0}">
      <dgm:prSet custT="1"/>
      <dgm:spPr/>
      <dgm:t>
        <a:bodyPr/>
        <a:lstStyle/>
        <a:p>
          <a:r>
            <a:rPr lang="de-DE" sz="1100" b="1" dirty="0"/>
            <a:t>Belegen</a:t>
          </a:r>
        </a:p>
      </dgm:t>
    </dgm:pt>
    <dgm:pt modelId="{7A2E1B26-CDC1-44BC-91D5-5E424D44ABEB}" type="parTrans" cxnId="{27D1B44B-755D-40EF-A6B1-7CF17410DB53}">
      <dgm:prSet custT="1"/>
      <dgm:spPr/>
      <dgm:t>
        <a:bodyPr/>
        <a:lstStyle/>
        <a:p>
          <a:endParaRPr lang="de-DE" sz="1100" b="1"/>
        </a:p>
      </dgm:t>
    </dgm:pt>
    <dgm:pt modelId="{7737D0ED-C712-4530-9553-A5E4944D9AFD}" type="sibTrans" cxnId="{27D1B44B-755D-40EF-A6B1-7CF17410DB53}">
      <dgm:prSet/>
      <dgm:spPr/>
      <dgm:t>
        <a:bodyPr/>
        <a:lstStyle/>
        <a:p>
          <a:endParaRPr lang="de-DE"/>
        </a:p>
      </dgm:t>
    </dgm:pt>
    <dgm:pt modelId="{3BAC84C7-2B6E-4DCA-977E-3AF0326B04D6}">
      <dgm:prSet custT="1"/>
      <dgm:spPr/>
      <dgm:t>
        <a:bodyPr/>
        <a:lstStyle/>
        <a:p>
          <a:r>
            <a:rPr lang="de-DE" sz="1100" b="1" dirty="0"/>
            <a:t>Laktation</a:t>
          </a:r>
        </a:p>
      </dgm:t>
    </dgm:pt>
    <dgm:pt modelId="{A8AAD5F8-6190-48F1-8011-386B867FB9F7}" type="parTrans" cxnId="{8A2A8665-5D0C-48D1-987E-E1CA3ACE9E7E}">
      <dgm:prSet custT="1"/>
      <dgm:spPr/>
      <dgm:t>
        <a:bodyPr/>
        <a:lstStyle/>
        <a:p>
          <a:endParaRPr lang="de-DE" sz="1100" b="1"/>
        </a:p>
      </dgm:t>
    </dgm:pt>
    <dgm:pt modelId="{54F6A563-7804-40F8-A19B-40C569543C7F}" type="sibTrans" cxnId="{8A2A8665-5D0C-48D1-987E-E1CA3ACE9E7E}">
      <dgm:prSet/>
      <dgm:spPr/>
      <dgm:t>
        <a:bodyPr/>
        <a:lstStyle/>
        <a:p>
          <a:endParaRPr lang="de-DE"/>
        </a:p>
      </dgm:t>
    </dgm:pt>
    <dgm:pt modelId="{3098EE3F-089A-4585-A549-49FC383249CD}">
      <dgm:prSet custT="1"/>
      <dgm:spPr/>
      <dgm:t>
        <a:bodyPr/>
        <a:lstStyle/>
        <a:p>
          <a:r>
            <a:rPr lang="de-DE" sz="1100" b="1"/>
            <a:t>Licht</a:t>
          </a:r>
        </a:p>
      </dgm:t>
    </dgm:pt>
    <dgm:pt modelId="{94FC1A98-F963-4620-BA40-F3BA2A00015E}" type="parTrans" cxnId="{229799F9-DD05-4DFC-B4CC-75C5D404551E}">
      <dgm:prSet custT="1"/>
      <dgm:spPr/>
      <dgm:t>
        <a:bodyPr/>
        <a:lstStyle/>
        <a:p>
          <a:endParaRPr lang="de-DE" sz="1100" b="1"/>
        </a:p>
      </dgm:t>
    </dgm:pt>
    <dgm:pt modelId="{671CC93D-DECF-4D8C-8DAB-9FB3281F9CBD}" type="sibTrans" cxnId="{229799F9-DD05-4DFC-B4CC-75C5D404551E}">
      <dgm:prSet/>
      <dgm:spPr/>
      <dgm:t>
        <a:bodyPr/>
        <a:lstStyle/>
        <a:p>
          <a:endParaRPr lang="de-DE"/>
        </a:p>
      </dgm:t>
    </dgm:pt>
    <dgm:pt modelId="{FC2AFE89-3A5D-420D-AD0D-CB2D257862E4}">
      <dgm:prSet custT="1"/>
      <dgm:spPr/>
      <dgm:t>
        <a:bodyPr/>
        <a:lstStyle/>
        <a:p>
          <a:r>
            <a:rPr lang="de-DE" sz="1100" b="1"/>
            <a:t>Temperatur</a:t>
          </a:r>
        </a:p>
      </dgm:t>
    </dgm:pt>
    <dgm:pt modelId="{4E973EE7-91B2-43DF-B9C7-3DB7F220CBAD}" type="parTrans" cxnId="{3DBF3E4C-F49F-4EA4-AC2D-7E66E0602654}">
      <dgm:prSet custT="1"/>
      <dgm:spPr/>
      <dgm:t>
        <a:bodyPr/>
        <a:lstStyle/>
        <a:p>
          <a:endParaRPr lang="de-DE" sz="1100" b="1"/>
        </a:p>
      </dgm:t>
    </dgm:pt>
    <dgm:pt modelId="{7BBEC46B-A9A5-461E-8AA6-15FCAFF94660}" type="sibTrans" cxnId="{3DBF3E4C-F49F-4EA4-AC2D-7E66E0602654}">
      <dgm:prSet/>
      <dgm:spPr/>
      <dgm:t>
        <a:bodyPr/>
        <a:lstStyle/>
        <a:p>
          <a:endParaRPr lang="de-DE"/>
        </a:p>
      </dgm:t>
    </dgm:pt>
    <dgm:pt modelId="{1ED727DD-6D72-4407-A6D1-F78A61A79523}">
      <dgm:prSet custT="1"/>
      <dgm:spPr/>
      <dgm:t>
        <a:bodyPr/>
        <a:lstStyle/>
        <a:p>
          <a:r>
            <a:rPr lang="de-DE" sz="1100" b="1"/>
            <a:t>Bewegung</a:t>
          </a:r>
        </a:p>
      </dgm:t>
    </dgm:pt>
    <dgm:pt modelId="{918D6059-704C-4325-955C-791FA50E7F65}" type="parTrans" cxnId="{9BBAFD30-4298-4DFD-AEAF-526C2447FE09}">
      <dgm:prSet custT="1"/>
      <dgm:spPr/>
      <dgm:t>
        <a:bodyPr/>
        <a:lstStyle/>
        <a:p>
          <a:endParaRPr lang="de-DE" sz="1100" b="1"/>
        </a:p>
      </dgm:t>
    </dgm:pt>
    <dgm:pt modelId="{80DE30FB-0A69-429D-95C5-44C89EF91B04}" type="sibTrans" cxnId="{9BBAFD30-4298-4DFD-AEAF-526C2447FE09}">
      <dgm:prSet/>
      <dgm:spPr/>
      <dgm:t>
        <a:bodyPr/>
        <a:lstStyle/>
        <a:p>
          <a:endParaRPr lang="de-DE"/>
        </a:p>
      </dgm:t>
    </dgm:pt>
    <dgm:pt modelId="{3C1954D4-2E59-4862-816B-3DD7B769C3B3}">
      <dgm:prSet custT="1"/>
      <dgm:spPr/>
      <dgm:t>
        <a:bodyPr/>
        <a:lstStyle/>
        <a:p>
          <a:r>
            <a:rPr lang="de-DE" sz="1100" b="1"/>
            <a:t>Buchtenpartner-wechsel + Umstallung</a:t>
          </a:r>
        </a:p>
      </dgm:t>
    </dgm:pt>
    <dgm:pt modelId="{D567531F-3DFA-4A56-A911-AB7B2D3EE5C5}" type="parTrans" cxnId="{29E9F5DE-B0C3-4A5B-A6CF-444A5EDA47A9}">
      <dgm:prSet custT="1"/>
      <dgm:spPr/>
      <dgm:t>
        <a:bodyPr/>
        <a:lstStyle/>
        <a:p>
          <a:endParaRPr lang="de-DE" sz="1100" b="1"/>
        </a:p>
      </dgm:t>
    </dgm:pt>
    <dgm:pt modelId="{B9717B88-D2CF-44E5-95CD-5298DE458C58}" type="sibTrans" cxnId="{29E9F5DE-B0C3-4A5B-A6CF-444A5EDA47A9}">
      <dgm:prSet/>
      <dgm:spPr/>
      <dgm:t>
        <a:bodyPr/>
        <a:lstStyle/>
        <a:p>
          <a:endParaRPr lang="de-DE"/>
        </a:p>
      </dgm:t>
    </dgm:pt>
    <dgm:pt modelId="{C43BAA2A-C158-48A9-A505-8D4688D5CB50}" type="pres">
      <dgm:prSet presAssocID="{D6FBA316-C879-4B73-B1B6-7FC147D3EB19}" presName="diagram" presStyleCnt="0">
        <dgm:presLayoutVars>
          <dgm:chPref val="1"/>
          <dgm:dir/>
          <dgm:animOne val="branch"/>
          <dgm:animLvl val="lvl"/>
          <dgm:resizeHandles val="exact"/>
        </dgm:presLayoutVars>
      </dgm:prSet>
      <dgm:spPr/>
    </dgm:pt>
    <dgm:pt modelId="{91E18E73-B9B8-4B10-8FDD-371D09381142}" type="pres">
      <dgm:prSet presAssocID="{038C25A2-6266-44E1-AFCA-BD5B1C374B2F}" presName="root1" presStyleCnt="0"/>
      <dgm:spPr/>
    </dgm:pt>
    <dgm:pt modelId="{FA285DEC-B001-44E0-8FA5-6FE3F914F0E6}" type="pres">
      <dgm:prSet presAssocID="{038C25A2-6266-44E1-AFCA-BD5B1C374B2F}" presName="LevelOneTextNode" presStyleLbl="node0" presStyleIdx="0" presStyleCnt="1" custScaleX="16280551" custScaleY="16280551" custLinFactX="-21300000" custLinFactY="4700000" custLinFactNeighborX="-21375873" custLinFactNeighborY="4752599">
        <dgm:presLayoutVars>
          <dgm:chPref val="3"/>
        </dgm:presLayoutVars>
      </dgm:prSet>
      <dgm:spPr/>
    </dgm:pt>
    <dgm:pt modelId="{80698C21-FA61-48DC-AFBF-8DAA0A11D422}" type="pres">
      <dgm:prSet presAssocID="{038C25A2-6266-44E1-AFCA-BD5B1C374B2F}" presName="level2hierChild" presStyleCnt="0"/>
      <dgm:spPr/>
    </dgm:pt>
    <dgm:pt modelId="{2C4AA450-0915-4006-B89C-3C72FFB03826}" type="pres">
      <dgm:prSet presAssocID="{23909DDC-F140-4046-B941-AD33B58E41D9}" presName="conn2-1" presStyleLbl="parChTrans1D2" presStyleIdx="0" presStyleCnt="2"/>
      <dgm:spPr/>
    </dgm:pt>
    <dgm:pt modelId="{FC5D8133-D37A-4CD4-90AB-E29F3375C605}" type="pres">
      <dgm:prSet presAssocID="{23909DDC-F140-4046-B941-AD33B58E41D9}" presName="connTx" presStyleLbl="parChTrans1D2" presStyleIdx="0" presStyleCnt="2"/>
      <dgm:spPr/>
    </dgm:pt>
    <dgm:pt modelId="{42932852-A6E2-49F0-A15B-ADED562C2587}" type="pres">
      <dgm:prSet presAssocID="{6B0AA461-DD9B-4588-96F7-AAFF3314B200}" presName="root2" presStyleCnt="0"/>
      <dgm:spPr/>
    </dgm:pt>
    <dgm:pt modelId="{5570CABF-3F1D-4D02-96E5-4B9369DA10E5}" type="pres">
      <dgm:prSet presAssocID="{6B0AA461-DD9B-4588-96F7-AAFF3314B200}" presName="LevelTwoTextNode" presStyleLbl="node2" presStyleIdx="0" presStyleCnt="2" custScaleX="13455001" custScaleY="11117189" custLinFactX="-16721620" custLinFactY="4803626" custLinFactNeighborX="-16800000" custLinFactNeighborY="4900000">
        <dgm:presLayoutVars>
          <dgm:chPref val="3"/>
        </dgm:presLayoutVars>
      </dgm:prSet>
      <dgm:spPr/>
    </dgm:pt>
    <dgm:pt modelId="{E8D746F7-AA29-4CAD-AF2C-5E09092CD6D4}" type="pres">
      <dgm:prSet presAssocID="{6B0AA461-DD9B-4588-96F7-AAFF3314B200}" presName="level3hierChild" presStyleCnt="0"/>
      <dgm:spPr/>
    </dgm:pt>
    <dgm:pt modelId="{B4570C34-8AE6-49E7-A242-8E600DF058C1}" type="pres">
      <dgm:prSet presAssocID="{AFCEA7C7-BF00-4A40-A824-E9E6536574B5}" presName="conn2-1" presStyleLbl="parChTrans1D3" presStyleIdx="0" presStyleCnt="6"/>
      <dgm:spPr/>
    </dgm:pt>
    <dgm:pt modelId="{D63B39F3-DA3D-4BBD-9CE7-E5ED66AE427B}" type="pres">
      <dgm:prSet presAssocID="{AFCEA7C7-BF00-4A40-A824-E9E6536574B5}" presName="connTx" presStyleLbl="parChTrans1D3" presStyleIdx="0" presStyleCnt="6"/>
      <dgm:spPr/>
    </dgm:pt>
    <dgm:pt modelId="{A001F7B7-8F21-4FAC-A1B5-7B85C81C04CF}" type="pres">
      <dgm:prSet presAssocID="{D6EA6CDF-AD1F-4789-A440-2321B3BCD156}" presName="root2" presStyleCnt="0"/>
      <dgm:spPr/>
    </dgm:pt>
    <dgm:pt modelId="{54B2C927-3B87-43CF-AA1C-3C0FAFEF630B}" type="pres">
      <dgm:prSet presAssocID="{D6EA6CDF-AD1F-4789-A440-2321B3BCD156}" presName="LevelTwoTextNode" presStyleLbl="node3" presStyleIdx="0" presStyleCnt="6" custScaleX="19699467" custScaleY="19699467" custLinFactX="-9319590" custLinFactY="1927975" custLinFactNeighborX="-9400000" custLinFactNeighborY="2000000">
        <dgm:presLayoutVars>
          <dgm:chPref val="3"/>
        </dgm:presLayoutVars>
      </dgm:prSet>
      <dgm:spPr/>
    </dgm:pt>
    <dgm:pt modelId="{7120995E-5132-423D-9771-AAA33D5C189A}" type="pres">
      <dgm:prSet presAssocID="{D6EA6CDF-AD1F-4789-A440-2321B3BCD156}" presName="level3hierChild" presStyleCnt="0"/>
      <dgm:spPr/>
    </dgm:pt>
    <dgm:pt modelId="{5790E8E0-3408-47BE-840F-F85BAF028958}" type="pres">
      <dgm:prSet presAssocID="{20978647-8DF1-49FD-9959-5E0D011BD294}" presName="conn2-1" presStyleLbl="parChTrans1D4" presStyleIdx="0" presStyleCnt="18"/>
      <dgm:spPr/>
    </dgm:pt>
    <dgm:pt modelId="{63B02CCB-EEF1-4F16-A0E7-0D0B087AF843}" type="pres">
      <dgm:prSet presAssocID="{20978647-8DF1-49FD-9959-5E0D011BD294}" presName="connTx" presStyleLbl="parChTrans1D4" presStyleIdx="0" presStyleCnt="18"/>
      <dgm:spPr/>
    </dgm:pt>
    <dgm:pt modelId="{5594A40F-D84A-4ECD-906F-7354DA468D5D}" type="pres">
      <dgm:prSet presAssocID="{7A2FCC28-DF87-4258-AE18-D17A4830DC76}" presName="root2" presStyleCnt="0"/>
      <dgm:spPr/>
    </dgm:pt>
    <dgm:pt modelId="{776BE620-B5E9-4E54-B6EC-A31462278DE7}" type="pres">
      <dgm:prSet presAssocID="{7A2FCC28-DF87-4258-AE18-D17A4830DC76}" presName="LevelTwoTextNode" presStyleLbl="node4" presStyleIdx="0" presStyleCnt="18" custScaleX="13455001" custScaleY="13455001" custLinFactX="453095" custLinFactNeighborX="500000" custLinFactNeighborY="-38819">
        <dgm:presLayoutVars>
          <dgm:chPref val="3"/>
        </dgm:presLayoutVars>
      </dgm:prSet>
      <dgm:spPr/>
    </dgm:pt>
    <dgm:pt modelId="{6BA54CF4-0A29-4AD2-9C90-B29688279B53}" type="pres">
      <dgm:prSet presAssocID="{7A2FCC28-DF87-4258-AE18-D17A4830DC76}" presName="level3hierChild" presStyleCnt="0"/>
      <dgm:spPr/>
    </dgm:pt>
    <dgm:pt modelId="{54769430-B7B8-468B-9C0E-B006011ED746}" type="pres">
      <dgm:prSet presAssocID="{4D27A8AE-BEF3-40EE-963B-7EFED083D8A5}" presName="conn2-1" presStyleLbl="parChTrans1D4" presStyleIdx="1" presStyleCnt="18"/>
      <dgm:spPr/>
    </dgm:pt>
    <dgm:pt modelId="{1E848B82-497C-471D-865C-6DD60D3C5E51}" type="pres">
      <dgm:prSet presAssocID="{4D27A8AE-BEF3-40EE-963B-7EFED083D8A5}" presName="connTx" presStyleLbl="parChTrans1D4" presStyleIdx="1" presStyleCnt="18"/>
      <dgm:spPr/>
    </dgm:pt>
    <dgm:pt modelId="{A2A69CF8-17DA-45E6-A828-4E12FF520918}" type="pres">
      <dgm:prSet presAssocID="{6C579388-D117-4642-BE52-7157BCFBE957}" presName="root2" presStyleCnt="0"/>
      <dgm:spPr/>
    </dgm:pt>
    <dgm:pt modelId="{5D78583D-D148-41DB-9B07-C53953386939}" type="pres">
      <dgm:prSet presAssocID="{6C579388-D117-4642-BE52-7157BCFBE957}" presName="LevelTwoTextNode" presStyleLbl="node4" presStyleIdx="1" presStyleCnt="18" custScaleX="4264612" custScaleY="5187485" custLinFactX="3700000" custLinFactY="-6409" custLinFactNeighborX="3744947" custLinFactNeighborY="-100000">
        <dgm:presLayoutVars>
          <dgm:chPref val="3"/>
        </dgm:presLayoutVars>
      </dgm:prSet>
      <dgm:spPr/>
    </dgm:pt>
    <dgm:pt modelId="{347E67D8-A202-4FCF-9CB8-DC782EE6E178}" type="pres">
      <dgm:prSet presAssocID="{6C579388-D117-4642-BE52-7157BCFBE957}" presName="level3hierChild" presStyleCnt="0"/>
      <dgm:spPr/>
    </dgm:pt>
    <dgm:pt modelId="{F265CE7F-EE5A-4D24-B2CE-55976BE8FD7C}" type="pres">
      <dgm:prSet presAssocID="{4C2C16C6-9C65-4ACB-A893-AFE0B3453780}" presName="conn2-1" presStyleLbl="parChTrans1D4" presStyleIdx="2" presStyleCnt="18"/>
      <dgm:spPr/>
    </dgm:pt>
    <dgm:pt modelId="{AE20FB3D-C7B4-486D-9F6F-018A75B0C90B}" type="pres">
      <dgm:prSet presAssocID="{4C2C16C6-9C65-4ACB-A893-AFE0B3453780}" presName="connTx" presStyleLbl="parChTrans1D4" presStyleIdx="2" presStyleCnt="18"/>
      <dgm:spPr/>
    </dgm:pt>
    <dgm:pt modelId="{258D8ECA-36F4-4731-B839-86E3049AADB9}" type="pres">
      <dgm:prSet presAssocID="{45457E1C-F157-43E4-BBF4-60B12A6B8CC4}" presName="root2" presStyleCnt="0"/>
      <dgm:spPr/>
    </dgm:pt>
    <dgm:pt modelId="{B49E69CA-0F91-47EC-B643-AD960A0974C8}" type="pres">
      <dgm:prSet presAssocID="{45457E1C-F157-43E4-BBF4-60B12A6B8CC4}" presName="LevelTwoTextNode" presStyleLbl="node4" presStyleIdx="2" presStyleCnt="18" custScaleX="9189946" custScaleY="9189946" custLinFactX="453557" custLinFactY="641044" custLinFactNeighborX="500000" custLinFactNeighborY="700000">
        <dgm:presLayoutVars>
          <dgm:chPref val="3"/>
        </dgm:presLayoutVars>
      </dgm:prSet>
      <dgm:spPr/>
    </dgm:pt>
    <dgm:pt modelId="{42EFA205-47AA-41B3-A016-761E60C6480E}" type="pres">
      <dgm:prSet presAssocID="{45457E1C-F157-43E4-BBF4-60B12A6B8CC4}" presName="level3hierChild" presStyleCnt="0"/>
      <dgm:spPr/>
    </dgm:pt>
    <dgm:pt modelId="{B81378B1-68C7-4D80-8E47-58C26036600A}" type="pres">
      <dgm:prSet presAssocID="{CDB3F646-5568-40C2-9016-890C9C32D94B}" presName="conn2-1" presStyleLbl="parChTrans1D3" presStyleIdx="1" presStyleCnt="6"/>
      <dgm:spPr/>
    </dgm:pt>
    <dgm:pt modelId="{BD733106-9E3C-4A03-B11D-5B39605C576B}" type="pres">
      <dgm:prSet presAssocID="{CDB3F646-5568-40C2-9016-890C9C32D94B}" presName="connTx" presStyleLbl="parChTrans1D3" presStyleIdx="1" presStyleCnt="6"/>
      <dgm:spPr/>
    </dgm:pt>
    <dgm:pt modelId="{D2834517-9346-4CDC-8A72-157FC53C218B}" type="pres">
      <dgm:prSet presAssocID="{C784F09D-61E2-4672-B0D6-56FE9652D967}" presName="root2" presStyleCnt="0"/>
      <dgm:spPr/>
    </dgm:pt>
    <dgm:pt modelId="{3817AB3B-FDBC-4B7F-B879-08D862642C11}" type="pres">
      <dgm:prSet presAssocID="{C784F09D-61E2-4672-B0D6-56FE9652D967}" presName="LevelTwoTextNode" presStyleLbl="node3" presStyleIdx="1" presStyleCnt="6" custScaleX="19699467" custScaleY="19699467" custLinFactX="-9304596" custLinFactY="1968690" custLinFactNeighborX="-9400000" custLinFactNeighborY="2000000">
        <dgm:presLayoutVars>
          <dgm:chPref val="3"/>
        </dgm:presLayoutVars>
      </dgm:prSet>
      <dgm:spPr/>
    </dgm:pt>
    <dgm:pt modelId="{A9228BC4-1493-488A-9364-DB4F98C092D6}" type="pres">
      <dgm:prSet presAssocID="{C784F09D-61E2-4672-B0D6-56FE9652D967}" presName="level3hierChild" presStyleCnt="0"/>
      <dgm:spPr/>
    </dgm:pt>
    <dgm:pt modelId="{0149C6E7-F994-4201-9DB8-4DC1E1DE6EDF}" type="pres">
      <dgm:prSet presAssocID="{10B50EAE-BDB5-48EB-AC53-D872D222AFA2}" presName="conn2-1" presStyleLbl="parChTrans1D4" presStyleIdx="3" presStyleCnt="18"/>
      <dgm:spPr/>
    </dgm:pt>
    <dgm:pt modelId="{4C277A27-8E84-4C57-81D3-822AEAE1F4A4}" type="pres">
      <dgm:prSet presAssocID="{10B50EAE-BDB5-48EB-AC53-D872D222AFA2}" presName="connTx" presStyleLbl="parChTrans1D4" presStyleIdx="3" presStyleCnt="18"/>
      <dgm:spPr/>
    </dgm:pt>
    <dgm:pt modelId="{2E333078-3981-416C-8777-5893F2D2DDF6}" type="pres">
      <dgm:prSet presAssocID="{B7FF7F00-46D8-4D2F-89F9-0A5F566C3828}" presName="root2" presStyleCnt="0"/>
      <dgm:spPr/>
    </dgm:pt>
    <dgm:pt modelId="{EBC286AF-BACD-4A79-AD78-7ABBA579E9CD}" type="pres">
      <dgm:prSet presAssocID="{B7FF7F00-46D8-4D2F-89F9-0A5F566C3828}" presName="LevelTwoTextNode" presStyleLbl="node4" presStyleIdx="3" presStyleCnt="18" custScaleX="9189946" custScaleY="7735629" custLinFactX="11500000" custLinFactY="544207" custLinFactNeighborX="11584291" custLinFactNeighborY="600000">
        <dgm:presLayoutVars>
          <dgm:chPref val="3"/>
        </dgm:presLayoutVars>
      </dgm:prSet>
      <dgm:spPr/>
    </dgm:pt>
    <dgm:pt modelId="{E0817CBA-134C-4843-AB0B-FE90EC5CFD5D}" type="pres">
      <dgm:prSet presAssocID="{B7FF7F00-46D8-4D2F-89F9-0A5F566C3828}" presName="level3hierChild" presStyleCnt="0"/>
      <dgm:spPr/>
    </dgm:pt>
    <dgm:pt modelId="{7913B474-A619-4E9B-AD85-CDFA7DD9FA0A}" type="pres">
      <dgm:prSet presAssocID="{E8236D52-5261-4714-8BD8-46A73EFAF461}" presName="conn2-1" presStyleLbl="parChTrans1D4" presStyleIdx="4" presStyleCnt="18"/>
      <dgm:spPr/>
    </dgm:pt>
    <dgm:pt modelId="{8E0CD0E0-F708-410B-A08E-3FFE9144A82F}" type="pres">
      <dgm:prSet presAssocID="{E8236D52-5261-4714-8BD8-46A73EFAF461}" presName="connTx" presStyleLbl="parChTrans1D4" presStyleIdx="4" presStyleCnt="18"/>
      <dgm:spPr/>
    </dgm:pt>
    <dgm:pt modelId="{CAC1783F-0DC6-4D94-AC36-00C4544EAB1E}" type="pres">
      <dgm:prSet presAssocID="{80569086-2747-445C-B002-5782DD45DFE1}" presName="root2" presStyleCnt="0"/>
      <dgm:spPr/>
    </dgm:pt>
    <dgm:pt modelId="{62842355-B7B5-46AC-BBB0-0206E558F9D7}" type="pres">
      <dgm:prSet presAssocID="{80569086-2747-445C-B002-5782DD45DFE1}" presName="LevelTwoTextNode" presStyleLbl="node4" presStyleIdx="4" presStyleCnt="18" custScaleX="9189946" custScaleY="7735629" custLinFactX="11500000" custLinFactY="900000" custLinFactNeighborX="11584291" custLinFactNeighborY="921136">
        <dgm:presLayoutVars>
          <dgm:chPref val="3"/>
        </dgm:presLayoutVars>
      </dgm:prSet>
      <dgm:spPr/>
    </dgm:pt>
    <dgm:pt modelId="{3DD24D44-E1A6-4EA1-B903-59247C4416EE}" type="pres">
      <dgm:prSet presAssocID="{80569086-2747-445C-B002-5782DD45DFE1}" presName="level3hierChild" presStyleCnt="0"/>
      <dgm:spPr/>
    </dgm:pt>
    <dgm:pt modelId="{8C822FBA-76AA-4CDB-AEA3-81850370932D}" type="pres">
      <dgm:prSet presAssocID="{00E571FA-3E10-429E-8B16-974799FF3117}" presName="conn2-1" presStyleLbl="parChTrans1D4" presStyleIdx="5" presStyleCnt="18"/>
      <dgm:spPr/>
    </dgm:pt>
    <dgm:pt modelId="{B3213B8C-F2A8-4E2E-B7DA-C081FBCEC2A7}" type="pres">
      <dgm:prSet presAssocID="{00E571FA-3E10-429E-8B16-974799FF3117}" presName="connTx" presStyleLbl="parChTrans1D4" presStyleIdx="5" presStyleCnt="18"/>
      <dgm:spPr/>
    </dgm:pt>
    <dgm:pt modelId="{E5AE599D-5810-4D92-9989-F0A0298D258E}" type="pres">
      <dgm:prSet presAssocID="{F52C5FE2-BFC5-45D5-9E08-4FC78CF763CF}" presName="root2" presStyleCnt="0"/>
      <dgm:spPr/>
    </dgm:pt>
    <dgm:pt modelId="{6868B816-EACD-4301-AD45-952DBD8DACC2}" type="pres">
      <dgm:prSet presAssocID="{F52C5FE2-BFC5-45D5-9E08-4FC78CF763CF}" presName="LevelTwoTextNode" presStyleLbl="node4" presStyleIdx="5" presStyleCnt="18" custScaleX="12231819" custScaleY="10296122" custLinFactX="11500000" custLinFactY="1323708" custLinFactNeighborX="11584291" custLinFactNeighborY="1400000">
        <dgm:presLayoutVars>
          <dgm:chPref val="3"/>
        </dgm:presLayoutVars>
      </dgm:prSet>
      <dgm:spPr/>
    </dgm:pt>
    <dgm:pt modelId="{FCE8D83A-4E1F-4BC3-A476-D95523627224}" type="pres">
      <dgm:prSet presAssocID="{F52C5FE2-BFC5-45D5-9E08-4FC78CF763CF}" presName="level3hierChild" presStyleCnt="0"/>
      <dgm:spPr/>
    </dgm:pt>
    <dgm:pt modelId="{0CF07AC5-AF7D-4FDB-A301-B16022CA794B}" type="pres">
      <dgm:prSet presAssocID="{02745613-7FD6-401A-B54E-0BA20842AE57}" presName="conn2-1" presStyleLbl="parChTrans1D4" presStyleIdx="6" presStyleCnt="18"/>
      <dgm:spPr/>
    </dgm:pt>
    <dgm:pt modelId="{B141311D-2A62-465F-99CA-B6CAB15F71CF}" type="pres">
      <dgm:prSet presAssocID="{02745613-7FD6-401A-B54E-0BA20842AE57}" presName="connTx" presStyleLbl="parChTrans1D4" presStyleIdx="6" presStyleCnt="18"/>
      <dgm:spPr/>
    </dgm:pt>
    <dgm:pt modelId="{F63FD38C-EAA4-4088-B1CA-BB7254858AEF}" type="pres">
      <dgm:prSet presAssocID="{86C02A77-F184-4234-ADBF-253B74346B19}" presName="root2" presStyleCnt="0"/>
      <dgm:spPr/>
    </dgm:pt>
    <dgm:pt modelId="{589503B4-774A-4128-B0AB-4EAA88481EE3}" type="pres">
      <dgm:prSet presAssocID="{86C02A77-F184-4234-ADBF-253B74346B19}" presName="LevelTwoTextNode" presStyleLbl="node4" presStyleIdx="6" presStyleCnt="18" custScaleX="10108941" custScaleY="8509192" custLinFactX="11500000" custLinFactY="1700000" custLinFactNeighborX="11584291" custLinFactNeighborY="1700637">
        <dgm:presLayoutVars>
          <dgm:chPref val="3"/>
        </dgm:presLayoutVars>
      </dgm:prSet>
      <dgm:spPr/>
    </dgm:pt>
    <dgm:pt modelId="{A17926D8-B1DD-4A22-AD45-E1B57DA1024E}" type="pres">
      <dgm:prSet presAssocID="{86C02A77-F184-4234-ADBF-253B74346B19}" presName="level3hierChild" presStyleCnt="0"/>
      <dgm:spPr/>
    </dgm:pt>
    <dgm:pt modelId="{014DF657-A59B-402F-9359-8751CCDCCE4D}" type="pres">
      <dgm:prSet presAssocID="{F9F65E18-F561-4832-97FE-089660ED1F50}" presName="conn2-1" presStyleLbl="parChTrans1D3" presStyleIdx="2" presStyleCnt="6"/>
      <dgm:spPr/>
    </dgm:pt>
    <dgm:pt modelId="{D9A5BA0F-EE6C-49F9-AB6A-E4B76BFCCECE}" type="pres">
      <dgm:prSet presAssocID="{F9F65E18-F561-4832-97FE-089660ED1F50}" presName="connTx" presStyleLbl="parChTrans1D3" presStyleIdx="2" presStyleCnt="6"/>
      <dgm:spPr/>
    </dgm:pt>
    <dgm:pt modelId="{76C3528D-835B-43F7-9EDD-1185B43E8666}" type="pres">
      <dgm:prSet presAssocID="{6F13909A-B816-44EE-996A-C26671BC1AF1}" presName="root2" presStyleCnt="0"/>
      <dgm:spPr/>
    </dgm:pt>
    <dgm:pt modelId="{A6BD85E5-AD4D-490C-B622-FF145F8D212F}" type="pres">
      <dgm:prSet presAssocID="{6F13909A-B816-44EE-996A-C26671BC1AF1}" presName="LevelTwoTextNode" presStyleLbl="node3" presStyleIdx="2" presStyleCnt="6" custScaleX="19699467" custScaleY="19699467" custLinFactX="-9305559" custLinFactY="2000000" custLinFactNeighborX="-9400000" custLinFactNeighborY="2023075">
        <dgm:presLayoutVars>
          <dgm:chPref val="3"/>
        </dgm:presLayoutVars>
      </dgm:prSet>
      <dgm:spPr/>
    </dgm:pt>
    <dgm:pt modelId="{D41FAF25-EE5F-4026-B3C1-16AD806EEB33}" type="pres">
      <dgm:prSet presAssocID="{6F13909A-B816-44EE-996A-C26671BC1AF1}" presName="level3hierChild" presStyleCnt="0"/>
      <dgm:spPr/>
    </dgm:pt>
    <dgm:pt modelId="{3E27BBCD-46EA-41DB-9C3B-D6B92CD0FF97}" type="pres">
      <dgm:prSet presAssocID="{E7FAA367-9370-4EC0-B935-C555C82050D8}" presName="conn2-1" presStyleLbl="parChTrans1D4" presStyleIdx="7" presStyleCnt="18"/>
      <dgm:spPr/>
    </dgm:pt>
    <dgm:pt modelId="{036C1421-D15B-406B-86E2-3CFC2DA38BC9}" type="pres">
      <dgm:prSet presAssocID="{E7FAA367-9370-4EC0-B935-C555C82050D8}" presName="connTx" presStyleLbl="parChTrans1D4" presStyleIdx="7" presStyleCnt="18"/>
      <dgm:spPr/>
    </dgm:pt>
    <dgm:pt modelId="{51CFD276-C247-428D-AE68-90C8A5C38D26}" type="pres">
      <dgm:prSet presAssocID="{B18FB86E-52C2-4DE0-803F-03C5D688C260}" presName="root2" presStyleCnt="0"/>
      <dgm:spPr/>
    </dgm:pt>
    <dgm:pt modelId="{6B5583DC-380C-4DB1-9E7D-4B7D768E9D1F}" type="pres">
      <dgm:prSet presAssocID="{B18FB86E-52C2-4DE0-803F-03C5D688C260}" presName="LevelTwoTextNode" presStyleLbl="node4" presStyleIdx="7" presStyleCnt="18" custScaleX="11342882" custScaleY="12501765" custLinFactX="-2317492" custLinFactY="1687297" custLinFactNeighborX="-2400000" custLinFactNeighborY="1700000">
        <dgm:presLayoutVars>
          <dgm:chPref val="3"/>
        </dgm:presLayoutVars>
      </dgm:prSet>
      <dgm:spPr/>
    </dgm:pt>
    <dgm:pt modelId="{261E55CB-B56D-489A-B82C-F083340762E9}" type="pres">
      <dgm:prSet presAssocID="{B18FB86E-52C2-4DE0-803F-03C5D688C260}" presName="level3hierChild" presStyleCnt="0"/>
      <dgm:spPr/>
    </dgm:pt>
    <dgm:pt modelId="{B0451117-51D0-4FE4-BE92-32FFBFE4E7C6}" type="pres">
      <dgm:prSet presAssocID="{EB4F316D-FEB1-4D85-8E5F-3245CBFD8301}" presName="conn2-1" presStyleLbl="parChTrans1D2" presStyleIdx="1" presStyleCnt="2"/>
      <dgm:spPr/>
    </dgm:pt>
    <dgm:pt modelId="{A3F3DA7D-7579-40F6-BDFA-8572E8399DA1}" type="pres">
      <dgm:prSet presAssocID="{EB4F316D-FEB1-4D85-8E5F-3245CBFD8301}" presName="connTx" presStyleLbl="parChTrans1D2" presStyleIdx="1" presStyleCnt="2"/>
      <dgm:spPr/>
    </dgm:pt>
    <dgm:pt modelId="{5E347E47-B512-44C8-B955-30030BD53092}" type="pres">
      <dgm:prSet presAssocID="{3714ACDB-4A1F-4890-8680-EF7588C3FFB7}" presName="root2" presStyleCnt="0"/>
      <dgm:spPr/>
    </dgm:pt>
    <dgm:pt modelId="{0C9461C5-2E0C-4AA3-82C7-853EF5B60AEF}" type="pres">
      <dgm:prSet presAssocID="{3714ACDB-4A1F-4890-8680-EF7588C3FFB7}" presName="LevelTwoTextNode" presStyleLbl="node2" presStyleIdx="1" presStyleCnt="2" custScaleX="14800501" custScaleY="12228908" custLinFactX="-16809390" custLinFactY="3725495" custLinFactNeighborX="-16900000" custLinFactNeighborY="3800000">
        <dgm:presLayoutVars>
          <dgm:chPref val="3"/>
        </dgm:presLayoutVars>
      </dgm:prSet>
      <dgm:spPr/>
    </dgm:pt>
    <dgm:pt modelId="{F09A9251-E3D9-4A88-B3A1-F498E631A0BC}" type="pres">
      <dgm:prSet presAssocID="{3714ACDB-4A1F-4890-8680-EF7588C3FFB7}" presName="level3hierChild" presStyleCnt="0"/>
      <dgm:spPr/>
    </dgm:pt>
    <dgm:pt modelId="{C86A3D41-43A2-4A26-B90A-E5608639AA27}" type="pres">
      <dgm:prSet presAssocID="{734C26ED-5741-40DD-BFF6-D1A63D1F0F7D}" presName="conn2-1" presStyleLbl="parChTrans1D3" presStyleIdx="3" presStyleCnt="6"/>
      <dgm:spPr/>
    </dgm:pt>
    <dgm:pt modelId="{98660DD0-B942-421C-86AC-1701749964D9}" type="pres">
      <dgm:prSet presAssocID="{734C26ED-5741-40DD-BFF6-D1A63D1F0F7D}" presName="connTx" presStyleLbl="parChTrans1D3" presStyleIdx="3" presStyleCnt="6"/>
      <dgm:spPr/>
    </dgm:pt>
    <dgm:pt modelId="{F8360AEC-6A2D-46B2-BC59-8BAFEF526743}" type="pres">
      <dgm:prSet presAssocID="{D575DA2C-BFC9-4BB6-855B-65BC540A4931}" presName="root2" presStyleCnt="0"/>
      <dgm:spPr/>
    </dgm:pt>
    <dgm:pt modelId="{D51261B5-8CEB-4113-8369-B693F9958509}" type="pres">
      <dgm:prSet presAssocID="{D575DA2C-BFC9-4BB6-855B-65BC540A4931}" presName="LevelTwoTextNode" presStyleLbl="node3" presStyleIdx="3" presStyleCnt="6" custScaleX="10624342" custScaleY="10320874" custLinFactX="-9600000" custLinFactY="10200000" custLinFactNeighborX="-9670763" custLinFactNeighborY="10224527">
        <dgm:presLayoutVars>
          <dgm:chPref val="3"/>
        </dgm:presLayoutVars>
      </dgm:prSet>
      <dgm:spPr/>
    </dgm:pt>
    <dgm:pt modelId="{7570B920-B4B9-4C2F-B6C5-E865D892F28D}" type="pres">
      <dgm:prSet presAssocID="{D575DA2C-BFC9-4BB6-855B-65BC540A4931}" presName="level3hierChild" presStyleCnt="0"/>
      <dgm:spPr/>
    </dgm:pt>
    <dgm:pt modelId="{ADD680FC-FBB3-4C94-AFEF-968D319664DE}" type="pres">
      <dgm:prSet presAssocID="{00F673C4-4329-4438-9B3B-3B90D83B1B4A}" presName="conn2-1" presStyleLbl="parChTrans1D4" presStyleIdx="8" presStyleCnt="18"/>
      <dgm:spPr/>
    </dgm:pt>
    <dgm:pt modelId="{97F10786-6FC4-483A-AA9A-F5FB3AD6FDD3}" type="pres">
      <dgm:prSet presAssocID="{00F673C4-4329-4438-9B3B-3B90D83B1B4A}" presName="connTx" presStyleLbl="parChTrans1D4" presStyleIdx="8" presStyleCnt="18"/>
      <dgm:spPr/>
    </dgm:pt>
    <dgm:pt modelId="{01279714-F10E-4118-81C4-D01F9EA522B0}" type="pres">
      <dgm:prSet presAssocID="{5B2FFE06-1CFE-4E08-8F7E-FED5C0AA47F5}" presName="root2" presStyleCnt="0"/>
      <dgm:spPr/>
    </dgm:pt>
    <dgm:pt modelId="{A3518A55-ADB1-4489-A2EB-810819ED44FF}" type="pres">
      <dgm:prSet presAssocID="{5B2FFE06-1CFE-4E08-8F7E-FED5C0AA47F5}" presName="LevelTwoTextNode" presStyleLbl="node4" presStyleIdx="8" presStyleCnt="18" custScaleX="13455001" custScaleY="13455001" custLinFactX="-164270" custLinFactY="2800000" custLinFactNeighborX="-200000" custLinFactNeighborY="2825292">
        <dgm:presLayoutVars>
          <dgm:chPref val="3"/>
        </dgm:presLayoutVars>
      </dgm:prSet>
      <dgm:spPr/>
    </dgm:pt>
    <dgm:pt modelId="{1B833BFE-0154-48DD-AA44-D5796EEEF55F}" type="pres">
      <dgm:prSet presAssocID="{5B2FFE06-1CFE-4E08-8F7E-FED5C0AA47F5}" presName="level3hierChild" presStyleCnt="0"/>
      <dgm:spPr/>
    </dgm:pt>
    <dgm:pt modelId="{57682455-ECC3-409E-AD05-E75EC8286D57}" type="pres">
      <dgm:prSet presAssocID="{743A788A-05A5-4C1A-9791-F39652EA1FC0}" presName="conn2-1" presStyleLbl="parChTrans1D4" presStyleIdx="9" presStyleCnt="18"/>
      <dgm:spPr/>
    </dgm:pt>
    <dgm:pt modelId="{75C05186-C302-4EB9-A8E0-0205F1417570}" type="pres">
      <dgm:prSet presAssocID="{743A788A-05A5-4C1A-9791-F39652EA1FC0}" presName="connTx" presStyleLbl="parChTrans1D4" presStyleIdx="9" presStyleCnt="18"/>
      <dgm:spPr/>
    </dgm:pt>
    <dgm:pt modelId="{BA151F37-2CC7-4867-B597-0B1C62DF7397}" type="pres">
      <dgm:prSet presAssocID="{26A7563B-A4BC-4AE4-A1B8-78D8AD0E8586}" presName="root2" presStyleCnt="0"/>
      <dgm:spPr/>
    </dgm:pt>
    <dgm:pt modelId="{899E6F9F-24E4-4213-BE07-B5402D880AE7}" type="pres">
      <dgm:prSet presAssocID="{26A7563B-A4BC-4AE4-A1B8-78D8AD0E8586}" presName="LevelTwoTextNode" presStyleLbl="node4" presStyleIdx="9" presStyleCnt="18" custScaleX="16280551" custScaleY="16280551" custLinFactX="-164270" custLinFactY="3479150" custLinFactNeighborX="-200000" custLinFactNeighborY="3500000">
        <dgm:presLayoutVars>
          <dgm:chPref val="3"/>
        </dgm:presLayoutVars>
      </dgm:prSet>
      <dgm:spPr/>
    </dgm:pt>
    <dgm:pt modelId="{C8E4750B-E829-4457-82A4-BB1927EB1DD0}" type="pres">
      <dgm:prSet presAssocID="{26A7563B-A4BC-4AE4-A1B8-78D8AD0E8586}" presName="level3hierChild" presStyleCnt="0"/>
      <dgm:spPr/>
    </dgm:pt>
    <dgm:pt modelId="{1530D571-EFEE-465C-BE02-BC3E0EDB9115}" type="pres">
      <dgm:prSet presAssocID="{DA14D9BB-3DF0-492B-966A-CA9D05B73EBA}" presName="conn2-1" presStyleLbl="parChTrans1D3" presStyleIdx="4" presStyleCnt="6"/>
      <dgm:spPr/>
    </dgm:pt>
    <dgm:pt modelId="{8428ABB3-B230-44B3-9F3F-5106E7EBA791}" type="pres">
      <dgm:prSet presAssocID="{DA14D9BB-3DF0-492B-966A-CA9D05B73EBA}" presName="connTx" presStyleLbl="parChTrans1D3" presStyleIdx="4" presStyleCnt="6"/>
      <dgm:spPr/>
    </dgm:pt>
    <dgm:pt modelId="{20509B77-5E67-47A9-8DC5-256350DC417C}" type="pres">
      <dgm:prSet presAssocID="{F4194189-A6E1-4E32-A652-3DDD3F017D5D}" presName="root2" presStyleCnt="0"/>
      <dgm:spPr/>
    </dgm:pt>
    <dgm:pt modelId="{6E7B28CC-100F-4BC2-98FA-A5A2B163D8D5}" type="pres">
      <dgm:prSet presAssocID="{F4194189-A6E1-4E32-A652-3DDD3F017D5D}" presName="LevelTwoTextNode" presStyleLbl="node3" presStyleIdx="4" presStyleCnt="6" custScaleX="10624342" custScaleY="10320874" custLinFactX="-9580564" custLinFactY="6800000" custLinFactNeighborX="-9600000" custLinFactNeighborY="6839302">
        <dgm:presLayoutVars>
          <dgm:chPref val="3"/>
        </dgm:presLayoutVars>
      </dgm:prSet>
      <dgm:spPr/>
    </dgm:pt>
    <dgm:pt modelId="{BC9FC8FB-7A27-4D71-9899-E65F28FB5BD4}" type="pres">
      <dgm:prSet presAssocID="{F4194189-A6E1-4E32-A652-3DDD3F017D5D}" presName="level3hierChild" presStyleCnt="0"/>
      <dgm:spPr/>
    </dgm:pt>
    <dgm:pt modelId="{C4D7B333-E43A-423E-926A-FD690CF7CF08}" type="pres">
      <dgm:prSet presAssocID="{7F3923B9-3E3E-4D4C-A387-2B57A7D9507F}" presName="conn2-1" presStyleLbl="parChTrans1D4" presStyleIdx="10" presStyleCnt="18"/>
      <dgm:spPr/>
    </dgm:pt>
    <dgm:pt modelId="{A8ABD895-C4CA-41B7-844C-52913A793C4D}" type="pres">
      <dgm:prSet presAssocID="{7F3923B9-3E3E-4D4C-A387-2B57A7D9507F}" presName="connTx" presStyleLbl="parChTrans1D4" presStyleIdx="10" presStyleCnt="18"/>
      <dgm:spPr/>
    </dgm:pt>
    <dgm:pt modelId="{83DCC5D7-E348-4D9B-BAE2-EFA98B05A3E3}" type="pres">
      <dgm:prSet presAssocID="{38A0E3F2-9E37-4A87-8CE2-D27E8EA898FE}" presName="root2" presStyleCnt="0"/>
      <dgm:spPr/>
    </dgm:pt>
    <dgm:pt modelId="{BD3007AB-9C6F-499D-84F6-BF65E9EDEDB3}" type="pres">
      <dgm:prSet presAssocID="{38A0E3F2-9E37-4A87-8CE2-D27E8EA898FE}" presName="LevelTwoTextNode" presStyleLbl="node4" presStyleIdx="10" presStyleCnt="18" custScaleX="9189946" custScaleY="8392629" custLinFactX="15600000" custLinFactY="-3500000" custLinFactNeighborX="15605194" custLinFactNeighborY="-3551319">
        <dgm:presLayoutVars>
          <dgm:chPref val="3"/>
        </dgm:presLayoutVars>
      </dgm:prSet>
      <dgm:spPr/>
    </dgm:pt>
    <dgm:pt modelId="{B2DE992A-252F-4A35-AC05-4C14FAA59262}" type="pres">
      <dgm:prSet presAssocID="{38A0E3F2-9E37-4A87-8CE2-D27E8EA898FE}" presName="level3hierChild" presStyleCnt="0"/>
      <dgm:spPr/>
    </dgm:pt>
    <dgm:pt modelId="{16F84B29-AD59-4522-A2B2-54B094164861}" type="pres">
      <dgm:prSet presAssocID="{3A566CCD-95BA-4469-A2A1-E0778F0E5506}" presName="conn2-1" presStyleLbl="parChTrans1D4" presStyleIdx="11" presStyleCnt="18"/>
      <dgm:spPr/>
    </dgm:pt>
    <dgm:pt modelId="{6262E1AC-4013-43CA-8893-A5DD4C175C32}" type="pres">
      <dgm:prSet presAssocID="{3A566CCD-95BA-4469-A2A1-E0778F0E5506}" presName="connTx" presStyleLbl="parChTrans1D4" presStyleIdx="11" presStyleCnt="18"/>
      <dgm:spPr/>
    </dgm:pt>
    <dgm:pt modelId="{27B2BD3C-CC0B-4FC4-92BB-2A3ADAF29FB9}" type="pres">
      <dgm:prSet presAssocID="{5E994348-9AF1-470A-9DE7-214DC1CEDF8A}" presName="root2" presStyleCnt="0"/>
      <dgm:spPr/>
    </dgm:pt>
    <dgm:pt modelId="{267ED21E-EE99-444B-A815-1BC691BD32F4}" type="pres">
      <dgm:prSet presAssocID="{5E994348-9AF1-470A-9DE7-214DC1CEDF8A}" presName="LevelTwoTextNode" presStyleLbl="node4" presStyleIdx="11" presStyleCnt="18" custScaleX="12231819" custScaleY="11170589" custLinFactX="15600000" custLinFactY="-2500000" custLinFactNeighborX="15605194" custLinFactNeighborY="-2520532">
        <dgm:presLayoutVars>
          <dgm:chPref val="3"/>
        </dgm:presLayoutVars>
      </dgm:prSet>
      <dgm:spPr/>
    </dgm:pt>
    <dgm:pt modelId="{8BFDDB57-E44B-4C93-95A7-A65433A0F334}" type="pres">
      <dgm:prSet presAssocID="{5E994348-9AF1-470A-9DE7-214DC1CEDF8A}" presName="level3hierChild" presStyleCnt="0"/>
      <dgm:spPr/>
    </dgm:pt>
    <dgm:pt modelId="{A1B6801B-7B27-41B8-856C-A4658B7EBED0}" type="pres">
      <dgm:prSet presAssocID="{A8AAD5F8-6190-48F1-8011-386B867FB9F7}" presName="conn2-1" presStyleLbl="parChTrans1D4" presStyleIdx="12" presStyleCnt="18"/>
      <dgm:spPr/>
    </dgm:pt>
    <dgm:pt modelId="{044C9323-3F58-4603-A5DA-6565ACB469D0}" type="pres">
      <dgm:prSet presAssocID="{A8AAD5F8-6190-48F1-8011-386B867FB9F7}" presName="connTx" presStyleLbl="parChTrans1D4" presStyleIdx="12" presStyleCnt="18"/>
      <dgm:spPr/>
    </dgm:pt>
    <dgm:pt modelId="{D552F83D-9856-4B47-8D4D-4A844F06D10E}" type="pres">
      <dgm:prSet presAssocID="{3BAC84C7-2B6E-4DCA-977E-3AF0326B04D6}" presName="root2" presStyleCnt="0"/>
      <dgm:spPr/>
    </dgm:pt>
    <dgm:pt modelId="{37B935C7-3A11-4615-A3AA-1B85E54260A6}" type="pres">
      <dgm:prSet presAssocID="{3BAC84C7-2B6E-4DCA-977E-3AF0326B04D6}" presName="LevelTwoTextNode" presStyleLbl="node4" presStyleIdx="12" presStyleCnt="18" custScaleX="10108941" custScaleY="9231892" custLinFactX="15743658" custLinFactY="-1489745" custLinFactNeighborX="15800000" custLinFactNeighborY="-1500000">
        <dgm:presLayoutVars>
          <dgm:chPref val="3"/>
        </dgm:presLayoutVars>
      </dgm:prSet>
      <dgm:spPr/>
    </dgm:pt>
    <dgm:pt modelId="{FB9817AC-0301-4FA0-B952-D5A9E4BE07A3}" type="pres">
      <dgm:prSet presAssocID="{3BAC84C7-2B6E-4DCA-977E-3AF0326B04D6}" presName="level3hierChild" presStyleCnt="0"/>
      <dgm:spPr/>
    </dgm:pt>
    <dgm:pt modelId="{4D4C09A4-FA56-4530-831C-CED7B5986CC2}" type="pres">
      <dgm:prSet presAssocID="{7A2E1B26-CDC1-44BC-91D5-5E424D44ABEB}" presName="conn2-1" presStyleLbl="parChTrans1D4" presStyleIdx="13" presStyleCnt="18"/>
      <dgm:spPr/>
    </dgm:pt>
    <dgm:pt modelId="{EE6CEB0E-D441-4C3B-A4C6-87EEFEFDEA37}" type="pres">
      <dgm:prSet presAssocID="{7A2E1B26-CDC1-44BC-91D5-5E424D44ABEB}" presName="connTx" presStyleLbl="parChTrans1D4" presStyleIdx="13" presStyleCnt="18"/>
      <dgm:spPr/>
    </dgm:pt>
    <dgm:pt modelId="{63EEC6F1-55B6-4EB8-8CA3-ADF7FF998E9B}" type="pres">
      <dgm:prSet presAssocID="{23A34F15-EB4A-426B-A54D-B12DFC2BEBA0}" presName="root2" presStyleCnt="0"/>
      <dgm:spPr/>
    </dgm:pt>
    <dgm:pt modelId="{A965335E-D1D3-46F0-8E20-7F46BC05B3ED}" type="pres">
      <dgm:prSet presAssocID="{23A34F15-EB4A-426B-A54D-B12DFC2BEBA0}" presName="LevelTwoTextNode" presStyleLbl="node4" presStyleIdx="13" presStyleCnt="18" custScaleX="10108941" custScaleY="9231892" custLinFactX="15743658" custLinFactY="-584601" custLinFactNeighborX="15800000" custLinFactNeighborY="-600000">
        <dgm:presLayoutVars>
          <dgm:chPref val="3"/>
        </dgm:presLayoutVars>
      </dgm:prSet>
      <dgm:spPr/>
    </dgm:pt>
    <dgm:pt modelId="{6E0DCCC8-810C-4C81-B617-F92158F5A10B}" type="pres">
      <dgm:prSet presAssocID="{23A34F15-EB4A-426B-A54D-B12DFC2BEBA0}" presName="level3hierChild" presStyleCnt="0"/>
      <dgm:spPr/>
    </dgm:pt>
    <dgm:pt modelId="{E4FBA060-72D5-4FEA-A36B-EFD3EDEBDDBE}" type="pres">
      <dgm:prSet presAssocID="{4120047C-27C3-435E-A8F2-C91F45E2E8D8}" presName="conn2-1" presStyleLbl="parChTrans1D3" presStyleIdx="5" presStyleCnt="6"/>
      <dgm:spPr/>
    </dgm:pt>
    <dgm:pt modelId="{8F5446E5-F49E-476A-9DED-1C14E6857CCC}" type="pres">
      <dgm:prSet presAssocID="{4120047C-27C3-435E-A8F2-C91F45E2E8D8}" presName="connTx" presStyleLbl="parChTrans1D3" presStyleIdx="5" presStyleCnt="6"/>
      <dgm:spPr/>
    </dgm:pt>
    <dgm:pt modelId="{E8D05A20-AC2B-4DF0-9D00-0CA5FE827146}" type="pres">
      <dgm:prSet presAssocID="{9952CB27-883B-479B-B26D-57F685CDBED4}" presName="root2" presStyleCnt="0"/>
      <dgm:spPr/>
    </dgm:pt>
    <dgm:pt modelId="{A1E9E0DA-45F6-446D-A790-33DDA494E006}" type="pres">
      <dgm:prSet presAssocID="{9952CB27-883B-479B-B26D-57F685CDBED4}" presName="LevelTwoTextNode" presStyleLbl="node3" presStyleIdx="5" presStyleCnt="6" custScaleX="10624342" custScaleY="10320874" custLinFactX="-9639955" custLinFactY="-45562" custLinFactNeighborX="-9700000" custLinFactNeighborY="-100000">
        <dgm:presLayoutVars>
          <dgm:chPref val="3"/>
        </dgm:presLayoutVars>
      </dgm:prSet>
      <dgm:spPr/>
    </dgm:pt>
    <dgm:pt modelId="{42B7769B-F270-4916-81BE-F17B0C8E82A3}" type="pres">
      <dgm:prSet presAssocID="{9952CB27-883B-479B-B26D-57F685CDBED4}" presName="level3hierChild" presStyleCnt="0"/>
      <dgm:spPr/>
    </dgm:pt>
    <dgm:pt modelId="{9F1B707A-54EB-4709-900F-99AE8FB81438}" type="pres">
      <dgm:prSet presAssocID="{94FC1A98-F963-4620-BA40-F3BA2A00015E}" presName="conn2-1" presStyleLbl="parChTrans1D4" presStyleIdx="14" presStyleCnt="18"/>
      <dgm:spPr/>
    </dgm:pt>
    <dgm:pt modelId="{FBE4E9E8-D108-4E86-A379-31C44F01265D}" type="pres">
      <dgm:prSet presAssocID="{94FC1A98-F963-4620-BA40-F3BA2A00015E}" presName="connTx" presStyleLbl="parChTrans1D4" presStyleIdx="14" presStyleCnt="18"/>
      <dgm:spPr/>
    </dgm:pt>
    <dgm:pt modelId="{E4B005F4-B4AD-40A3-B3B1-337454FC885B}" type="pres">
      <dgm:prSet presAssocID="{3098EE3F-089A-4585-A549-49FC383249CD}" presName="root2" presStyleCnt="0"/>
      <dgm:spPr/>
    </dgm:pt>
    <dgm:pt modelId="{2601CFF6-9264-4D03-88BB-F4174E2230F4}" type="pres">
      <dgm:prSet presAssocID="{3098EE3F-089A-4585-A549-49FC383249CD}" presName="LevelTwoTextNode" presStyleLbl="node4" presStyleIdx="14" presStyleCnt="18" custScaleX="12759971" custScaleY="9874873" custLinFactX="2900000" custLinFactY="-1600000" custLinFactNeighborX="2985218" custLinFactNeighborY="-1697645">
        <dgm:presLayoutVars>
          <dgm:chPref val="3"/>
        </dgm:presLayoutVars>
      </dgm:prSet>
      <dgm:spPr/>
    </dgm:pt>
    <dgm:pt modelId="{04473E82-5F02-4408-8660-B99538E08D95}" type="pres">
      <dgm:prSet presAssocID="{3098EE3F-089A-4585-A549-49FC383249CD}" presName="level3hierChild" presStyleCnt="0"/>
      <dgm:spPr/>
    </dgm:pt>
    <dgm:pt modelId="{AD5D390B-C55B-493F-BA79-BD9AEAA0A426}" type="pres">
      <dgm:prSet presAssocID="{4E973EE7-91B2-43DF-B9C7-3DB7F220CBAD}" presName="conn2-1" presStyleLbl="parChTrans1D4" presStyleIdx="15" presStyleCnt="18"/>
      <dgm:spPr/>
    </dgm:pt>
    <dgm:pt modelId="{EA4B78C0-9F48-4227-8516-2D6B3E747B37}" type="pres">
      <dgm:prSet presAssocID="{4E973EE7-91B2-43DF-B9C7-3DB7F220CBAD}" presName="connTx" presStyleLbl="parChTrans1D4" presStyleIdx="15" presStyleCnt="18"/>
      <dgm:spPr/>
    </dgm:pt>
    <dgm:pt modelId="{CBBDE1FE-BFC1-407D-B388-24FFA8856254}" type="pres">
      <dgm:prSet presAssocID="{FC2AFE89-3A5D-420D-AD0D-CB2D257862E4}" presName="root2" presStyleCnt="0"/>
      <dgm:spPr/>
    </dgm:pt>
    <dgm:pt modelId="{57C903EF-4332-4B07-95A7-5659716919A0}" type="pres">
      <dgm:prSet presAssocID="{FC2AFE89-3A5D-420D-AD0D-CB2D257862E4}" presName="LevelTwoTextNode" presStyleLbl="node4" presStyleIdx="15" presStyleCnt="18" custScaleX="12759971" custScaleY="9874873" custLinFactX="2900000" custLinFactY="-943787" custLinFactNeighborX="2985218" custLinFactNeighborY="-1000000">
        <dgm:presLayoutVars>
          <dgm:chPref val="3"/>
        </dgm:presLayoutVars>
      </dgm:prSet>
      <dgm:spPr/>
    </dgm:pt>
    <dgm:pt modelId="{A2766159-0D47-40B0-A666-EE737B202971}" type="pres">
      <dgm:prSet presAssocID="{FC2AFE89-3A5D-420D-AD0D-CB2D257862E4}" presName="level3hierChild" presStyleCnt="0"/>
      <dgm:spPr/>
    </dgm:pt>
    <dgm:pt modelId="{D20A260D-3CA8-4473-83EE-72726DFA6F82}" type="pres">
      <dgm:prSet presAssocID="{D567531F-3DFA-4A56-A911-AB7B2D3EE5C5}" presName="conn2-1" presStyleLbl="parChTrans1D4" presStyleIdx="16" presStyleCnt="18"/>
      <dgm:spPr/>
    </dgm:pt>
    <dgm:pt modelId="{171CB967-7F7A-42EB-BCCF-F72AA931450C}" type="pres">
      <dgm:prSet presAssocID="{D567531F-3DFA-4A56-A911-AB7B2D3EE5C5}" presName="connTx" presStyleLbl="parChTrans1D4" presStyleIdx="16" presStyleCnt="18"/>
      <dgm:spPr/>
    </dgm:pt>
    <dgm:pt modelId="{652EC325-8857-4426-B5BE-780EE93253A9}" type="pres">
      <dgm:prSet presAssocID="{3C1954D4-2E59-4862-816B-3DD7B769C3B3}" presName="root2" presStyleCnt="0"/>
      <dgm:spPr/>
    </dgm:pt>
    <dgm:pt modelId="{C2CB8271-76AC-4CA3-8549-483222D6F934}" type="pres">
      <dgm:prSet presAssocID="{3C1954D4-2E59-4862-816B-3DD7B769C3B3}" presName="LevelTwoTextNode" presStyleLbl="node4" presStyleIdx="16" presStyleCnt="18" custScaleX="16280551" custScaleY="14244429" custLinFactX="2900000" custLinFactY="-500000" custLinFactNeighborX="2999287" custLinFactNeighborY="-569354">
        <dgm:presLayoutVars>
          <dgm:chPref val="3"/>
        </dgm:presLayoutVars>
      </dgm:prSet>
      <dgm:spPr/>
    </dgm:pt>
    <dgm:pt modelId="{124C6489-58B5-4E73-A4A8-61178A7D6F6E}" type="pres">
      <dgm:prSet presAssocID="{3C1954D4-2E59-4862-816B-3DD7B769C3B3}" presName="level3hierChild" presStyleCnt="0"/>
      <dgm:spPr/>
    </dgm:pt>
    <dgm:pt modelId="{C3BCE865-45E2-4F10-8DFC-C1556569F622}" type="pres">
      <dgm:prSet presAssocID="{918D6059-704C-4325-955C-791FA50E7F65}" presName="conn2-1" presStyleLbl="parChTrans1D4" presStyleIdx="17" presStyleCnt="18"/>
      <dgm:spPr/>
    </dgm:pt>
    <dgm:pt modelId="{9A8DD7A1-1F3C-4DBD-8F63-63109A56FF4D}" type="pres">
      <dgm:prSet presAssocID="{918D6059-704C-4325-955C-791FA50E7F65}" presName="connTx" presStyleLbl="parChTrans1D4" presStyleIdx="17" presStyleCnt="18"/>
      <dgm:spPr/>
    </dgm:pt>
    <dgm:pt modelId="{AC223E80-0A30-4E07-8D31-E92D12837996}" type="pres">
      <dgm:prSet presAssocID="{1ED727DD-6D72-4407-A6D1-F78A61A79523}" presName="root2" presStyleCnt="0"/>
      <dgm:spPr/>
    </dgm:pt>
    <dgm:pt modelId="{A51231F8-1473-4614-83DB-5C787C5991B4}" type="pres">
      <dgm:prSet presAssocID="{1ED727DD-6D72-4407-A6D1-F78A61A79523}" presName="LevelTwoTextNode" presStyleLbl="node4" presStyleIdx="17" presStyleCnt="18" custScaleX="12759971" custScaleY="9874873" custLinFactX="2900000" custLinFactNeighborX="2985218" custLinFactNeighborY="87000">
        <dgm:presLayoutVars>
          <dgm:chPref val="3"/>
        </dgm:presLayoutVars>
      </dgm:prSet>
      <dgm:spPr/>
    </dgm:pt>
    <dgm:pt modelId="{71B582D9-C9DE-47E7-9AB4-64C8D32E46A1}" type="pres">
      <dgm:prSet presAssocID="{1ED727DD-6D72-4407-A6D1-F78A61A79523}" presName="level3hierChild" presStyleCnt="0"/>
      <dgm:spPr/>
    </dgm:pt>
  </dgm:ptLst>
  <dgm:cxnLst>
    <dgm:cxn modelId="{0A6C5B00-AEC1-4EF1-811E-93F24B26318C}" type="presOf" srcId="{D567531F-3DFA-4A56-A911-AB7B2D3EE5C5}" destId="{D20A260D-3CA8-4473-83EE-72726DFA6F82}" srcOrd="0" destOrd="0" presId="urn:microsoft.com/office/officeart/2005/8/layout/hierarchy2"/>
    <dgm:cxn modelId="{0265B702-A8E5-4ADB-9F17-FD18D9C0E5D2}" type="presOf" srcId="{38A0E3F2-9E37-4A87-8CE2-D27E8EA898FE}" destId="{BD3007AB-9C6F-499D-84F6-BF65E9EDEDB3}" srcOrd="0" destOrd="0" presId="urn:microsoft.com/office/officeart/2005/8/layout/hierarchy2"/>
    <dgm:cxn modelId="{B608B405-0A28-4D7A-A445-8846D67884D1}" srcId="{D6EA6CDF-AD1F-4789-A440-2321B3BCD156}" destId="{45457E1C-F157-43E4-BBF4-60B12A6B8CC4}" srcOrd="1" destOrd="0" parTransId="{4C2C16C6-9C65-4ACB-A893-AFE0B3453780}" sibTransId="{DBC039CF-9858-4821-8816-D898E90C65E2}"/>
    <dgm:cxn modelId="{65B1A109-4750-4F6E-AC8E-EC7C00779357}" type="presOf" srcId="{743A788A-05A5-4C1A-9791-F39652EA1FC0}" destId="{57682455-ECC3-409E-AD05-E75EC8286D57}" srcOrd="0" destOrd="0" presId="urn:microsoft.com/office/officeart/2005/8/layout/hierarchy2"/>
    <dgm:cxn modelId="{49345D0A-5AAC-4A38-9D40-A607D958746D}" type="presOf" srcId="{3BAC84C7-2B6E-4DCA-977E-3AF0326B04D6}" destId="{37B935C7-3A11-4615-A3AA-1B85E54260A6}" srcOrd="0" destOrd="0" presId="urn:microsoft.com/office/officeart/2005/8/layout/hierarchy2"/>
    <dgm:cxn modelId="{C547BA0B-24FB-43BD-B8B7-A154E6A3B486}" type="presOf" srcId="{00F673C4-4329-4438-9B3B-3B90D83B1B4A}" destId="{ADD680FC-FBB3-4C94-AFEF-968D319664DE}" srcOrd="0" destOrd="0" presId="urn:microsoft.com/office/officeart/2005/8/layout/hierarchy2"/>
    <dgm:cxn modelId="{6B4D7F0C-B273-40A2-9D36-1DE6CA01E450}" type="presOf" srcId="{3A566CCD-95BA-4469-A2A1-E0778F0E5506}" destId="{6262E1AC-4013-43CA-8893-A5DD4C175C32}" srcOrd="1" destOrd="0" presId="urn:microsoft.com/office/officeart/2005/8/layout/hierarchy2"/>
    <dgm:cxn modelId="{31128B0F-FB03-4B35-BD4A-8B4221BE5C2D}" type="presOf" srcId="{6B0AA461-DD9B-4588-96F7-AAFF3314B200}" destId="{5570CABF-3F1D-4D02-96E5-4B9369DA10E5}" srcOrd="0" destOrd="0" presId="urn:microsoft.com/office/officeart/2005/8/layout/hierarchy2"/>
    <dgm:cxn modelId="{174B1612-30F7-495B-8AD8-69BAE07F5231}" type="presOf" srcId="{918D6059-704C-4325-955C-791FA50E7F65}" destId="{C3BCE865-45E2-4F10-8DFC-C1556569F622}" srcOrd="0" destOrd="0" presId="urn:microsoft.com/office/officeart/2005/8/layout/hierarchy2"/>
    <dgm:cxn modelId="{A4713013-193C-462B-886F-B0C440353AE9}" type="presOf" srcId="{00E571FA-3E10-429E-8B16-974799FF3117}" destId="{8C822FBA-76AA-4CDB-AEA3-81850370932D}" srcOrd="0" destOrd="0" presId="urn:microsoft.com/office/officeart/2005/8/layout/hierarchy2"/>
    <dgm:cxn modelId="{5D04FD1A-D374-4363-8D23-14993D92AE46}" type="presOf" srcId="{DA14D9BB-3DF0-492B-966A-CA9D05B73EBA}" destId="{8428ABB3-B230-44B3-9F3F-5106E7EBA791}" srcOrd="1" destOrd="0" presId="urn:microsoft.com/office/officeart/2005/8/layout/hierarchy2"/>
    <dgm:cxn modelId="{B9E0CB1E-37DF-4742-9F86-563D5C37F81C}" type="presOf" srcId="{23A34F15-EB4A-426B-A54D-B12DFC2BEBA0}" destId="{A965335E-D1D3-46F0-8E20-7F46BC05B3ED}" srcOrd="0" destOrd="0" presId="urn:microsoft.com/office/officeart/2005/8/layout/hierarchy2"/>
    <dgm:cxn modelId="{8EC1FF20-217F-4E4C-8D6B-1CB95603D730}" type="presOf" srcId="{FC2AFE89-3A5D-420D-AD0D-CB2D257862E4}" destId="{57C903EF-4332-4B07-95A7-5659716919A0}" srcOrd="0" destOrd="0" presId="urn:microsoft.com/office/officeart/2005/8/layout/hierarchy2"/>
    <dgm:cxn modelId="{EC67EF25-8418-49D1-BDED-91D51D2C13F9}" srcId="{F4194189-A6E1-4E32-A652-3DDD3F017D5D}" destId="{38A0E3F2-9E37-4A87-8CE2-D27E8EA898FE}" srcOrd="0" destOrd="0" parTransId="{7F3923B9-3E3E-4D4C-A387-2B57A7D9507F}" sibTransId="{F01FB546-C806-4C9A-9828-1A9FAE7F4FF9}"/>
    <dgm:cxn modelId="{1EE4E526-D786-47FC-9A3B-69F8A5ECE352}" type="presOf" srcId="{AFCEA7C7-BF00-4A40-A824-E9E6536574B5}" destId="{B4570C34-8AE6-49E7-A242-8E600DF058C1}" srcOrd="0" destOrd="0" presId="urn:microsoft.com/office/officeart/2005/8/layout/hierarchy2"/>
    <dgm:cxn modelId="{A8A56B27-3793-4E28-B344-A20BFA47E5A9}" type="presOf" srcId="{3098EE3F-089A-4585-A549-49FC383249CD}" destId="{2601CFF6-9264-4D03-88BB-F4174E2230F4}" srcOrd="0" destOrd="0" presId="urn:microsoft.com/office/officeart/2005/8/layout/hierarchy2"/>
    <dgm:cxn modelId="{8D0B6329-05C5-4A6A-8DA8-0831F60CCD86}" type="presOf" srcId="{7A2FCC28-DF87-4258-AE18-D17A4830DC76}" destId="{776BE620-B5E9-4E54-B6EC-A31462278DE7}" srcOrd="0" destOrd="0" presId="urn:microsoft.com/office/officeart/2005/8/layout/hierarchy2"/>
    <dgm:cxn modelId="{A4E1482A-E3C7-47C7-9FAD-C83183584CF2}" type="presOf" srcId="{4C2C16C6-9C65-4ACB-A893-AFE0B3453780}" destId="{F265CE7F-EE5A-4D24-B2CE-55976BE8FD7C}" srcOrd="0" destOrd="0" presId="urn:microsoft.com/office/officeart/2005/8/layout/hierarchy2"/>
    <dgm:cxn modelId="{25C6B52A-257E-45CA-AD29-CCAC120D2838}" type="presOf" srcId="{D6FBA316-C879-4B73-B1B6-7FC147D3EB19}" destId="{C43BAA2A-C158-48A9-A505-8D4688D5CB50}" srcOrd="0" destOrd="0" presId="urn:microsoft.com/office/officeart/2005/8/layout/hierarchy2"/>
    <dgm:cxn modelId="{A700962E-8F6F-47DB-B8FB-E5F62DBF221F}" type="presOf" srcId="{80569086-2747-445C-B002-5782DD45DFE1}" destId="{62842355-B7B5-46AC-BBB0-0206E558F9D7}" srcOrd="0" destOrd="0" presId="urn:microsoft.com/office/officeart/2005/8/layout/hierarchy2"/>
    <dgm:cxn modelId="{BEB4BA2E-762F-4D4F-90CF-180C22F67FA4}" type="presOf" srcId="{23909DDC-F140-4046-B941-AD33B58E41D9}" destId="{2C4AA450-0915-4006-B89C-3C72FFB03826}" srcOrd="0" destOrd="0" presId="urn:microsoft.com/office/officeart/2005/8/layout/hierarchy2"/>
    <dgm:cxn modelId="{9BBAFD30-4298-4DFD-AEAF-526C2447FE09}" srcId="{9952CB27-883B-479B-B26D-57F685CDBED4}" destId="{1ED727DD-6D72-4407-A6D1-F78A61A79523}" srcOrd="3" destOrd="0" parTransId="{918D6059-704C-4325-955C-791FA50E7F65}" sibTransId="{80DE30FB-0A69-429D-95C5-44C89EF91B04}"/>
    <dgm:cxn modelId="{7D662B32-E3B4-4A68-A063-B68A9E2D515F}" srcId="{D6EA6CDF-AD1F-4789-A440-2321B3BCD156}" destId="{7A2FCC28-DF87-4258-AE18-D17A4830DC76}" srcOrd="0" destOrd="0" parTransId="{20978647-8DF1-49FD-9959-5E0D011BD294}" sibTransId="{6C100804-BE70-4F86-BE1C-42F84E9D675D}"/>
    <dgm:cxn modelId="{30BC9C37-F297-4B31-919D-7495C6337D25}" srcId="{6B0AA461-DD9B-4588-96F7-AAFF3314B200}" destId="{C784F09D-61E2-4672-B0D6-56FE9652D967}" srcOrd="1" destOrd="0" parTransId="{CDB3F646-5568-40C2-9016-890C9C32D94B}" sibTransId="{0DE9930E-6AB4-4DFF-A7F9-70E51FA33AE6}"/>
    <dgm:cxn modelId="{B557B038-A13D-4577-BC3C-BC6BE1A5F799}" type="presOf" srcId="{26A7563B-A4BC-4AE4-A1B8-78D8AD0E8586}" destId="{899E6F9F-24E4-4213-BE07-B5402D880AE7}" srcOrd="0" destOrd="0" presId="urn:microsoft.com/office/officeart/2005/8/layout/hierarchy2"/>
    <dgm:cxn modelId="{7C206739-4614-4531-8F3F-DF5222CCAC2D}" srcId="{6B0AA461-DD9B-4588-96F7-AAFF3314B200}" destId="{6F13909A-B816-44EE-996A-C26671BC1AF1}" srcOrd="2" destOrd="0" parTransId="{F9F65E18-F561-4832-97FE-089660ED1F50}" sibTransId="{AD8F478D-389E-451A-B205-BDF46362DE01}"/>
    <dgm:cxn modelId="{E8305739-8E46-408E-8EAB-9C1B22771F34}" type="presOf" srcId="{CDB3F646-5568-40C2-9016-890C9C32D94B}" destId="{B81378B1-68C7-4D80-8E47-58C26036600A}" srcOrd="0" destOrd="0" presId="urn:microsoft.com/office/officeart/2005/8/layout/hierarchy2"/>
    <dgm:cxn modelId="{548F9D39-0FED-4820-993F-21BED1490455}" srcId="{C784F09D-61E2-4672-B0D6-56FE9652D967}" destId="{80569086-2747-445C-B002-5782DD45DFE1}" srcOrd="1" destOrd="0" parTransId="{E8236D52-5261-4714-8BD8-46A73EFAF461}" sibTransId="{45B341CE-C664-42BF-9AC6-DA19142DAE10}"/>
    <dgm:cxn modelId="{0AFF4F3A-8601-475B-8AE5-65B2984C9D10}" type="presOf" srcId="{9952CB27-883B-479B-B26D-57F685CDBED4}" destId="{A1E9E0DA-45F6-446D-A790-33DDA494E006}" srcOrd="0" destOrd="0" presId="urn:microsoft.com/office/officeart/2005/8/layout/hierarchy2"/>
    <dgm:cxn modelId="{B4F4E13A-B93A-4923-A98B-AC7E3CA89AD4}" srcId="{7A2FCC28-DF87-4258-AE18-D17A4830DC76}" destId="{6C579388-D117-4642-BE52-7157BCFBE957}" srcOrd="0" destOrd="0" parTransId="{4D27A8AE-BEF3-40EE-963B-7EFED083D8A5}" sibTransId="{D39C0C8E-8CBA-431E-8CA1-2A1463BE285C}"/>
    <dgm:cxn modelId="{6839713D-847B-4E2C-A842-136C0A95DD8A}" srcId="{6B0AA461-DD9B-4588-96F7-AAFF3314B200}" destId="{D6EA6CDF-AD1F-4789-A440-2321B3BCD156}" srcOrd="0" destOrd="0" parTransId="{AFCEA7C7-BF00-4A40-A824-E9E6536574B5}" sibTransId="{4C090418-51FD-400F-B169-F31C27AB2645}"/>
    <dgm:cxn modelId="{D07ACB3E-6E84-4F2A-9207-EDF3015602E9}" srcId="{038C25A2-6266-44E1-AFCA-BD5B1C374B2F}" destId="{6B0AA461-DD9B-4588-96F7-AAFF3314B200}" srcOrd="0" destOrd="0" parTransId="{23909DDC-F140-4046-B941-AD33B58E41D9}" sibTransId="{2E9D9CA8-8DF1-4FD5-8F29-6A77B8F7357B}"/>
    <dgm:cxn modelId="{2FAA773F-0F6D-4459-B863-11FA03D492F0}" type="presOf" srcId="{1ED727DD-6D72-4407-A6D1-F78A61A79523}" destId="{A51231F8-1473-4614-83DB-5C787C5991B4}" srcOrd="0" destOrd="0" presId="urn:microsoft.com/office/officeart/2005/8/layout/hierarchy2"/>
    <dgm:cxn modelId="{67821D40-B4F4-4584-8C6D-5709C0BB2DA9}" type="presOf" srcId="{734C26ED-5741-40DD-BFF6-D1A63D1F0F7D}" destId="{98660DD0-B942-421C-86AC-1701749964D9}" srcOrd="1" destOrd="0" presId="urn:microsoft.com/office/officeart/2005/8/layout/hierarchy2"/>
    <dgm:cxn modelId="{A34F0F5C-A385-4544-90F1-4B825580D678}" type="presOf" srcId="{02745613-7FD6-401A-B54E-0BA20842AE57}" destId="{0CF07AC5-AF7D-4FDB-A301-B16022CA794B}" srcOrd="0" destOrd="0" presId="urn:microsoft.com/office/officeart/2005/8/layout/hierarchy2"/>
    <dgm:cxn modelId="{D48E565E-CBCF-46DC-B61E-C3D51E5EAAEC}" type="presOf" srcId="{3A566CCD-95BA-4469-A2A1-E0778F0E5506}" destId="{16F84B29-AD59-4522-A2B2-54B094164861}" srcOrd="0" destOrd="0" presId="urn:microsoft.com/office/officeart/2005/8/layout/hierarchy2"/>
    <dgm:cxn modelId="{C3218160-A739-4964-B060-ECBD6A8834E5}" type="presOf" srcId="{86C02A77-F184-4234-ADBF-253B74346B19}" destId="{589503B4-774A-4128-B0AB-4EAA88481EE3}" srcOrd="0" destOrd="0" presId="urn:microsoft.com/office/officeart/2005/8/layout/hierarchy2"/>
    <dgm:cxn modelId="{D6F48943-F155-4F5C-B3F8-B2145B35A31D}" type="presOf" srcId="{4E973EE7-91B2-43DF-B9C7-3DB7F220CBAD}" destId="{EA4B78C0-9F48-4227-8516-2D6B3E747B37}" srcOrd="1" destOrd="0" presId="urn:microsoft.com/office/officeart/2005/8/layout/hierarchy2"/>
    <dgm:cxn modelId="{FC6B9443-9507-4C59-89C7-669ADB650759}" srcId="{6F13909A-B816-44EE-996A-C26671BC1AF1}" destId="{B18FB86E-52C2-4DE0-803F-03C5D688C260}" srcOrd="0" destOrd="0" parTransId="{E7FAA367-9370-4EC0-B935-C555C82050D8}" sibTransId="{15154FF2-E9A3-4CF9-BA09-0559C93DEB5A}"/>
    <dgm:cxn modelId="{8A2A8665-5D0C-48D1-987E-E1CA3ACE9E7E}" srcId="{F4194189-A6E1-4E32-A652-3DDD3F017D5D}" destId="{3BAC84C7-2B6E-4DCA-977E-3AF0326B04D6}" srcOrd="2" destOrd="0" parTransId="{A8AAD5F8-6190-48F1-8011-386B867FB9F7}" sibTransId="{54F6A563-7804-40F8-A19B-40C569543C7F}"/>
    <dgm:cxn modelId="{D701DE45-47C2-454D-9306-F0A0D9D053D0}" srcId="{C784F09D-61E2-4672-B0D6-56FE9652D967}" destId="{B7FF7F00-46D8-4D2F-89F9-0A5F566C3828}" srcOrd="0" destOrd="0" parTransId="{10B50EAE-BDB5-48EB-AC53-D872D222AFA2}" sibTransId="{D6855FE1-BFA7-464A-9F61-1E4488EAE8C7}"/>
    <dgm:cxn modelId="{71030267-EBC6-4E6B-9563-CAD1384BBF9C}" type="presOf" srcId="{20978647-8DF1-49FD-9959-5E0D011BD294}" destId="{5790E8E0-3408-47BE-840F-F85BAF028958}" srcOrd="0" destOrd="0" presId="urn:microsoft.com/office/officeart/2005/8/layout/hierarchy2"/>
    <dgm:cxn modelId="{1F967F67-2C3B-49AA-BD4C-E7A675512C4B}" srcId="{D575DA2C-BFC9-4BB6-855B-65BC540A4931}" destId="{26A7563B-A4BC-4AE4-A1B8-78D8AD0E8586}" srcOrd="1" destOrd="0" parTransId="{743A788A-05A5-4C1A-9791-F39652EA1FC0}" sibTransId="{1F604EED-7F7A-4F25-B467-3B23FD6DAA49}"/>
    <dgm:cxn modelId="{4F6CF247-B1BA-4422-963B-966E9CA64528}" type="presOf" srcId="{B7FF7F00-46D8-4D2F-89F9-0A5F566C3828}" destId="{EBC286AF-BACD-4A79-AD78-7ABBA579E9CD}" srcOrd="0" destOrd="0" presId="urn:microsoft.com/office/officeart/2005/8/layout/hierarchy2"/>
    <dgm:cxn modelId="{7A99D448-FEA2-496F-AB70-78C957412199}" type="presOf" srcId="{4120047C-27C3-435E-A8F2-C91F45E2E8D8}" destId="{8F5446E5-F49E-476A-9DED-1C14E6857CCC}" srcOrd="1" destOrd="0" presId="urn:microsoft.com/office/officeart/2005/8/layout/hierarchy2"/>
    <dgm:cxn modelId="{27D1B44B-755D-40EF-A6B1-7CF17410DB53}" srcId="{F4194189-A6E1-4E32-A652-3DDD3F017D5D}" destId="{23A34F15-EB4A-426B-A54D-B12DFC2BEBA0}" srcOrd="3" destOrd="0" parTransId="{7A2E1B26-CDC1-44BC-91D5-5E424D44ABEB}" sibTransId="{7737D0ED-C712-4530-9553-A5E4944D9AFD}"/>
    <dgm:cxn modelId="{1621086C-717E-4FC3-93E7-EE0721C88DF9}" type="presOf" srcId="{6F13909A-B816-44EE-996A-C26671BC1AF1}" destId="{A6BD85E5-AD4D-490C-B622-FF145F8D212F}" srcOrd="0" destOrd="0" presId="urn:microsoft.com/office/officeart/2005/8/layout/hierarchy2"/>
    <dgm:cxn modelId="{3DBF3E4C-F49F-4EA4-AC2D-7E66E0602654}" srcId="{9952CB27-883B-479B-B26D-57F685CDBED4}" destId="{FC2AFE89-3A5D-420D-AD0D-CB2D257862E4}" srcOrd="1" destOrd="0" parTransId="{4E973EE7-91B2-43DF-B9C7-3DB7F220CBAD}" sibTransId="{7BBEC46B-A9A5-461E-8AA6-15FCAFF94660}"/>
    <dgm:cxn modelId="{EB4E226D-1484-450C-A5D9-63E6485E8AFA}" type="presOf" srcId="{3714ACDB-4A1F-4890-8680-EF7588C3FFB7}" destId="{0C9461C5-2E0C-4AA3-82C7-853EF5B60AEF}" srcOrd="0" destOrd="0" presId="urn:microsoft.com/office/officeart/2005/8/layout/hierarchy2"/>
    <dgm:cxn modelId="{68BD7E6D-81BF-459E-B0CB-1F986D63A041}" type="presOf" srcId="{94FC1A98-F963-4620-BA40-F3BA2A00015E}" destId="{FBE4E9E8-D108-4E86-A379-31C44F01265D}" srcOrd="1" destOrd="0" presId="urn:microsoft.com/office/officeart/2005/8/layout/hierarchy2"/>
    <dgm:cxn modelId="{16D96A4E-E744-4643-A5F1-A14F5E9BB566}" type="presOf" srcId="{743A788A-05A5-4C1A-9791-F39652EA1FC0}" destId="{75C05186-C302-4EB9-A8E0-0205F1417570}" srcOrd="1" destOrd="0" presId="urn:microsoft.com/office/officeart/2005/8/layout/hierarchy2"/>
    <dgm:cxn modelId="{7CE25071-19EC-4823-943E-C4C7760A2ECA}" type="presOf" srcId="{D6EA6CDF-AD1F-4789-A440-2321B3BCD156}" destId="{54B2C927-3B87-43CF-AA1C-3C0FAFEF630B}" srcOrd="0" destOrd="0" presId="urn:microsoft.com/office/officeart/2005/8/layout/hierarchy2"/>
    <dgm:cxn modelId="{8FEB5D72-42C7-4DD6-AAF4-2E58E495FF98}" srcId="{D575DA2C-BFC9-4BB6-855B-65BC540A4931}" destId="{5B2FFE06-1CFE-4E08-8F7E-FED5C0AA47F5}" srcOrd="0" destOrd="0" parTransId="{00F673C4-4329-4438-9B3B-3B90D83B1B4A}" sibTransId="{C28E34B4-5792-4EE8-9878-04AD5246CA98}"/>
    <dgm:cxn modelId="{9DF29872-E04F-4C07-B980-51C6F23C7A00}" type="presOf" srcId="{4C2C16C6-9C65-4ACB-A893-AFE0B3453780}" destId="{AE20FB3D-C7B4-486D-9F6F-018A75B0C90B}" srcOrd="1" destOrd="0" presId="urn:microsoft.com/office/officeart/2005/8/layout/hierarchy2"/>
    <dgm:cxn modelId="{5E2C3B54-B60B-4793-AECA-397EC536EE2E}" type="presOf" srcId="{23909DDC-F140-4046-B941-AD33B58E41D9}" destId="{FC5D8133-D37A-4CD4-90AB-E29F3375C605}" srcOrd="1" destOrd="0" presId="urn:microsoft.com/office/officeart/2005/8/layout/hierarchy2"/>
    <dgm:cxn modelId="{393F1178-6F90-4059-9C40-8B5B7231FC76}" type="presOf" srcId="{45457E1C-F157-43E4-BBF4-60B12A6B8CC4}" destId="{B49E69CA-0F91-47EC-B643-AD960A0974C8}" srcOrd="0" destOrd="0" presId="urn:microsoft.com/office/officeart/2005/8/layout/hierarchy2"/>
    <dgm:cxn modelId="{6DBBD258-5A7E-4BD0-935E-9161C79B95F5}" type="presOf" srcId="{4120047C-27C3-435E-A8F2-C91F45E2E8D8}" destId="{E4FBA060-72D5-4FEA-A36B-EFD3EDEBDDBE}" srcOrd="0" destOrd="0" presId="urn:microsoft.com/office/officeart/2005/8/layout/hierarchy2"/>
    <dgm:cxn modelId="{4487F059-36E9-4AA8-8F04-7194B312D280}" type="presOf" srcId="{7A2E1B26-CDC1-44BC-91D5-5E424D44ABEB}" destId="{4D4C09A4-FA56-4530-831C-CED7B5986CC2}" srcOrd="0" destOrd="0" presId="urn:microsoft.com/office/officeart/2005/8/layout/hierarchy2"/>
    <dgm:cxn modelId="{3A370F7B-73A7-4CAC-AA10-43706C76EAF6}" srcId="{3714ACDB-4A1F-4890-8680-EF7588C3FFB7}" destId="{D575DA2C-BFC9-4BB6-855B-65BC540A4931}" srcOrd="0" destOrd="0" parTransId="{734C26ED-5741-40DD-BFF6-D1A63D1F0F7D}" sibTransId="{3971BE4D-F13E-4C56-A126-314AF7BAEB42}"/>
    <dgm:cxn modelId="{585E2B81-8234-475A-ABCB-9EF3A5D1B901}" srcId="{C784F09D-61E2-4672-B0D6-56FE9652D967}" destId="{86C02A77-F184-4234-ADBF-253B74346B19}" srcOrd="3" destOrd="0" parTransId="{02745613-7FD6-401A-B54E-0BA20842AE57}" sibTransId="{FD5AFAD3-6132-4058-ABD4-F921EC9763B4}"/>
    <dgm:cxn modelId="{96E17181-5925-4FAF-ABD5-F057503B828B}" type="presOf" srcId="{7F3923B9-3E3E-4D4C-A387-2B57A7D9507F}" destId="{A8ABD895-C4CA-41B7-844C-52913A793C4D}" srcOrd="1" destOrd="0" presId="urn:microsoft.com/office/officeart/2005/8/layout/hierarchy2"/>
    <dgm:cxn modelId="{77DC3385-0923-4EA2-AF4B-35538605D1BD}" type="presOf" srcId="{02745613-7FD6-401A-B54E-0BA20842AE57}" destId="{B141311D-2A62-465F-99CA-B6CAB15F71CF}" srcOrd="1" destOrd="0" presId="urn:microsoft.com/office/officeart/2005/8/layout/hierarchy2"/>
    <dgm:cxn modelId="{BF3B6F86-416D-47D0-A4F1-05575D0BC360}" type="presOf" srcId="{7A2E1B26-CDC1-44BC-91D5-5E424D44ABEB}" destId="{EE6CEB0E-D441-4C3B-A4C6-87EEFEFDEA37}" srcOrd="1" destOrd="0" presId="urn:microsoft.com/office/officeart/2005/8/layout/hierarchy2"/>
    <dgm:cxn modelId="{9023C388-4269-48D2-BE35-6178A9CF2D4B}" type="presOf" srcId="{10B50EAE-BDB5-48EB-AC53-D872D222AFA2}" destId="{0149C6E7-F994-4201-9DB8-4DC1E1DE6EDF}" srcOrd="0" destOrd="0" presId="urn:microsoft.com/office/officeart/2005/8/layout/hierarchy2"/>
    <dgm:cxn modelId="{301D3B8E-9E02-40A2-95EF-C7F0EDFB7287}" type="presOf" srcId="{94FC1A98-F963-4620-BA40-F3BA2A00015E}" destId="{9F1B707A-54EB-4709-900F-99AE8FB81438}" srcOrd="0" destOrd="0" presId="urn:microsoft.com/office/officeart/2005/8/layout/hierarchy2"/>
    <dgm:cxn modelId="{CBD0EA92-9FC0-4F19-8C5E-4460326AE527}" type="presOf" srcId="{A8AAD5F8-6190-48F1-8011-386B867FB9F7}" destId="{044C9323-3F58-4603-A5DA-6565ACB469D0}" srcOrd="1" destOrd="0" presId="urn:microsoft.com/office/officeart/2005/8/layout/hierarchy2"/>
    <dgm:cxn modelId="{9D911A94-C7F4-4590-B78E-9D90631FCEE6}" srcId="{F4194189-A6E1-4E32-A652-3DDD3F017D5D}" destId="{5E994348-9AF1-470A-9DE7-214DC1CEDF8A}" srcOrd="1" destOrd="0" parTransId="{3A566CCD-95BA-4469-A2A1-E0778F0E5506}" sibTransId="{28E4D884-F94C-43CA-841C-45EC7CEF7BEF}"/>
    <dgm:cxn modelId="{3007AE98-271E-4B5C-8676-B66459C4A6C6}" type="presOf" srcId="{E7FAA367-9370-4EC0-B935-C555C82050D8}" destId="{036C1421-D15B-406B-86E2-3CFC2DA38BC9}" srcOrd="1" destOrd="0" presId="urn:microsoft.com/office/officeart/2005/8/layout/hierarchy2"/>
    <dgm:cxn modelId="{AE80E69A-EB8C-4AB4-AD25-9248A274A655}" type="presOf" srcId="{038C25A2-6266-44E1-AFCA-BD5B1C374B2F}" destId="{FA285DEC-B001-44E0-8FA5-6FE3F914F0E6}" srcOrd="0" destOrd="0" presId="urn:microsoft.com/office/officeart/2005/8/layout/hierarchy2"/>
    <dgm:cxn modelId="{482C499B-0336-4B76-ABD1-777CAC456BCC}" type="presOf" srcId="{10B50EAE-BDB5-48EB-AC53-D872D222AFA2}" destId="{4C277A27-8E84-4C57-81D3-822AEAE1F4A4}" srcOrd="1" destOrd="0" presId="urn:microsoft.com/office/officeart/2005/8/layout/hierarchy2"/>
    <dgm:cxn modelId="{D255939B-A394-43D6-87C3-980446914152}" type="presOf" srcId="{C784F09D-61E2-4672-B0D6-56FE9652D967}" destId="{3817AB3B-FDBC-4B7F-B879-08D862642C11}" srcOrd="0" destOrd="0" presId="urn:microsoft.com/office/officeart/2005/8/layout/hierarchy2"/>
    <dgm:cxn modelId="{BD17E0A5-D050-4BCA-838B-BA5A37918BD1}" type="presOf" srcId="{4D27A8AE-BEF3-40EE-963B-7EFED083D8A5}" destId="{54769430-B7B8-468B-9C0E-B006011ED746}" srcOrd="0" destOrd="0" presId="urn:microsoft.com/office/officeart/2005/8/layout/hierarchy2"/>
    <dgm:cxn modelId="{105F92A7-7EEB-4FAE-A164-798EF233A0E0}" type="presOf" srcId="{F4194189-A6E1-4E32-A652-3DDD3F017D5D}" destId="{6E7B28CC-100F-4BC2-98FA-A5A2B163D8D5}" srcOrd="0" destOrd="0" presId="urn:microsoft.com/office/officeart/2005/8/layout/hierarchy2"/>
    <dgm:cxn modelId="{1916F3A7-B8C5-4C5B-AC42-C00117F311A9}" type="presOf" srcId="{F52C5FE2-BFC5-45D5-9E08-4FC78CF763CF}" destId="{6868B816-EACD-4301-AD45-952DBD8DACC2}" srcOrd="0" destOrd="0" presId="urn:microsoft.com/office/officeart/2005/8/layout/hierarchy2"/>
    <dgm:cxn modelId="{ED2F0FA9-4C9E-477A-AACF-E2F0C6896180}" type="presOf" srcId="{DA14D9BB-3DF0-492B-966A-CA9D05B73EBA}" destId="{1530D571-EFEE-465C-BE02-BC3E0EDB9115}" srcOrd="0" destOrd="0" presId="urn:microsoft.com/office/officeart/2005/8/layout/hierarchy2"/>
    <dgm:cxn modelId="{D5BBEFAB-4BF4-4E64-AA3C-284BE6AD94BD}" srcId="{038C25A2-6266-44E1-AFCA-BD5B1C374B2F}" destId="{3714ACDB-4A1F-4890-8680-EF7588C3FFB7}" srcOrd="1" destOrd="0" parTransId="{EB4F316D-FEB1-4D85-8E5F-3245CBFD8301}" sibTransId="{EAB01CB4-32BD-4D2D-9022-5F96A91B8A8A}"/>
    <dgm:cxn modelId="{95F613B4-3B0A-4618-AC6D-877BB0FF9326}" type="presOf" srcId="{E8236D52-5261-4714-8BD8-46A73EFAF461}" destId="{8E0CD0E0-F708-410B-A08E-3FFE9144A82F}" srcOrd="1" destOrd="0" presId="urn:microsoft.com/office/officeart/2005/8/layout/hierarchy2"/>
    <dgm:cxn modelId="{C9486AB4-EC43-43B4-B5C2-3C519E1ED480}" type="presOf" srcId="{918D6059-704C-4325-955C-791FA50E7F65}" destId="{9A8DD7A1-1F3C-4DBD-8F63-63109A56FF4D}" srcOrd="1" destOrd="0" presId="urn:microsoft.com/office/officeart/2005/8/layout/hierarchy2"/>
    <dgm:cxn modelId="{BC05BFB4-321B-4644-83E5-BCEEA137D396}" type="presOf" srcId="{EB4F316D-FEB1-4D85-8E5F-3245CBFD8301}" destId="{A3F3DA7D-7579-40F6-BDFA-8572E8399DA1}" srcOrd="1" destOrd="0" presId="urn:microsoft.com/office/officeart/2005/8/layout/hierarchy2"/>
    <dgm:cxn modelId="{EB9E4CBA-4E54-44B7-8E61-1F5CFCB25F25}" type="presOf" srcId="{4D27A8AE-BEF3-40EE-963B-7EFED083D8A5}" destId="{1E848B82-497C-471D-865C-6DD60D3C5E51}" srcOrd="1" destOrd="0" presId="urn:microsoft.com/office/officeart/2005/8/layout/hierarchy2"/>
    <dgm:cxn modelId="{B35A37BB-C3F7-4491-A146-4735FD2E0EE5}" type="presOf" srcId="{7F3923B9-3E3E-4D4C-A387-2B57A7D9507F}" destId="{C4D7B333-E43A-423E-926A-FD690CF7CF08}" srcOrd="0" destOrd="0" presId="urn:microsoft.com/office/officeart/2005/8/layout/hierarchy2"/>
    <dgm:cxn modelId="{A64208BD-F0F2-4E4E-8BDB-7FB263FAB4E9}" srcId="{D6FBA316-C879-4B73-B1B6-7FC147D3EB19}" destId="{038C25A2-6266-44E1-AFCA-BD5B1C374B2F}" srcOrd="0" destOrd="0" parTransId="{2C856934-8710-4276-8EAF-0606FBD2F532}" sibTransId="{46DB3B74-FCD9-4C92-AEF7-CD660394FBA2}"/>
    <dgm:cxn modelId="{230232C1-6F46-4C56-985B-FC335A168FDC}" type="presOf" srcId="{20978647-8DF1-49FD-9959-5E0D011BD294}" destId="{63B02CCB-EEF1-4F16-A0E7-0D0B087AF843}" srcOrd="1" destOrd="0" presId="urn:microsoft.com/office/officeart/2005/8/layout/hierarchy2"/>
    <dgm:cxn modelId="{9F8E32C3-A93F-4C87-99A0-9CE2230518F9}" type="presOf" srcId="{AFCEA7C7-BF00-4A40-A824-E9E6536574B5}" destId="{D63B39F3-DA3D-4BBD-9CE7-E5ED66AE427B}" srcOrd="1" destOrd="0" presId="urn:microsoft.com/office/officeart/2005/8/layout/hierarchy2"/>
    <dgm:cxn modelId="{9E1DBBC3-CA14-4D51-92D7-6CE32726CB5A}" type="presOf" srcId="{00E571FA-3E10-429E-8B16-974799FF3117}" destId="{B3213B8C-F2A8-4E2E-B7DA-C081FBCEC2A7}" srcOrd="1" destOrd="0" presId="urn:microsoft.com/office/officeart/2005/8/layout/hierarchy2"/>
    <dgm:cxn modelId="{02E83DC9-6DFA-4DA6-B96A-A4E9FDFE058F}" type="presOf" srcId="{B18FB86E-52C2-4DE0-803F-03C5D688C260}" destId="{6B5583DC-380C-4DB1-9E7D-4B7D768E9D1F}" srcOrd="0" destOrd="0" presId="urn:microsoft.com/office/officeart/2005/8/layout/hierarchy2"/>
    <dgm:cxn modelId="{A4C6FACC-21FA-4D57-B69A-CC91DF635B49}" type="presOf" srcId="{00F673C4-4329-4438-9B3B-3B90D83B1B4A}" destId="{97F10786-6FC4-483A-AA9A-F5FB3AD6FDD3}" srcOrd="1" destOrd="0" presId="urn:microsoft.com/office/officeart/2005/8/layout/hierarchy2"/>
    <dgm:cxn modelId="{0EC81DCD-C6E0-4B80-A280-6F98628A9D43}" type="presOf" srcId="{734C26ED-5741-40DD-BFF6-D1A63D1F0F7D}" destId="{C86A3D41-43A2-4A26-B90A-E5608639AA27}" srcOrd="0" destOrd="0" presId="urn:microsoft.com/office/officeart/2005/8/layout/hierarchy2"/>
    <dgm:cxn modelId="{64AFB1D0-D8F0-476B-8FD6-FA0B9EE4550F}" type="presOf" srcId="{E7FAA367-9370-4EC0-B935-C555C82050D8}" destId="{3E27BBCD-46EA-41DB-9C3B-D6B92CD0FF97}" srcOrd="0" destOrd="0" presId="urn:microsoft.com/office/officeart/2005/8/layout/hierarchy2"/>
    <dgm:cxn modelId="{38B4DDD0-E1C0-480E-BAA0-B024FB8F7C95}" type="presOf" srcId="{EB4F316D-FEB1-4D85-8E5F-3245CBFD8301}" destId="{B0451117-51D0-4FE4-BE92-32FFBFE4E7C6}" srcOrd="0" destOrd="0" presId="urn:microsoft.com/office/officeart/2005/8/layout/hierarchy2"/>
    <dgm:cxn modelId="{F76CDDD5-92F0-4FB9-80B4-85D3BD56BB05}" type="presOf" srcId="{D575DA2C-BFC9-4BB6-855B-65BC540A4931}" destId="{D51261B5-8CEB-4113-8369-B693F9958509}" srcOrd="0" destOrd="0" presId="urn:microsoft.com/office/officeart/2005/8/layout/hierarchy2"/>
    <dgm:cxn modelId="{5AEE09D6-CB56-4BCB-992C-AFA73ED71A38}" srcId="{3714ACDB-4A1F-4890-8680-EF7588C3FFB7}" destId="{F4194189-A6E1-4E32-A652-3DDD3F017D5D}" srcOrd="1" destOrd="0" parTransId="{DA14D9BB-3DF0-492B-966A-CA9D05B73EBA}" sibTransId="{AAE3BA25-503B-420E-BF81-FDC73BCD274F}"/>
    <dgm:cxn modelId="{80FB36DC-36D4-438F-A136-3C3867B4D325}" type="presOf" srcId="{6C579388-D117-4642-BE52-7157BCFBE957}" destId="{5D78583D-D148-41DB-9B07-C53953386939}" srcOrd="0" destOrd="0" presId="urn:microsoft.com/office/officeart/2005/8/layout/hierarchy2"/>
    <dgm:cxn modelId="{E21E5ADD-4477-41C7-86FB-CBFE9FBB1002}" type="presOf" srcId="{D567531F-3DFA-4A56-A911-AB7B2D3EE5C5}" destId="{171CB967-7F7A-42EB-BCCF-F72AA931450C}" srcOrd="1" destOrd="0" presId="urn:microsoft.com/office/officeart/2005/8/layout/hierarchy2"/>
    <dgm:cxn modelId="{29E9F5DE-B0C3-4A5B-A6CF-444A5EDA47A9}" srcId="{9952CB27-883B-479B-B26D-57F685CDBED4}" destId="{3C1954D4-2E59-4862-816B-3DD7B769C3B3}" srcOrd="2" destOrd="0" parTransId="{D567531F-3DFA-4A56-A911-AB7B2D3EE5C5}" sibTransId="{B9717B88-D2CF-44E5-95CD-5298DE458C58}"/>
    <dgm:cxn modelId="{748B24E1-0C34-4EFC-9940-D9DF5B8C2188}" type="presOf" srcId="{A8AAD5F8-6190-48F1-8011-386B867FB9F7}" destId="{A1B6801B-7B27-41B8-856C-A4658B7EBED0}" srcOrd="0" destOrd="0" presId="urn:microsoft.com/office/officeart/2005/8/layout/hierarchy2"/>
    <dgm:cxn modelId="{B5D47AE3-D1B4-4825-84A5-A78A4323A85D}" type="presOf" srcId="{3C1954D4-2E59-4862-816B-3DD7B769C3B3}" destId="{C2CB8271-76AC-4CA3-8549-483222D6F934}" srcOrd="0" destOrd="0" presId="urn:microsoft.com/office/officeart/2005/8/layout/hierarchy2"/>
    <dgm:cxn modelId="{57870CE8-5093-4BC8-9C10-1078ECC13CA4}" type="presOf" srcId="{E8236D52-5261-4714-8BD8-46A73EFAF461}" destId="{7913B474-A619-4E9B-AD85-CDFA7DD9FA0A}" srcOrd="0" destOrd="0" presId="urn:microsoft.com/office/officeart/2005/8/layout/hierarchy2"/>
    <dgm:cxn modelId="{0E1F64E9-8B34-41D4-909C-01D68B62A455}" type="presOf" srcId="{CDB3F646-5568-40C2-9016-890C9C32D94B}" destId="{BD733106-9E3C-4A03-B11D-5B39605C576B}" srcOrd="1" destOrd="0" presId="urn:microsoft.com/office/officeart/2005/8/layout/hierarchy2"/>
    <dgm:cxn modelId="{0BA88AEA-232F-4261-964F-1C2CFCA29999}" type="presOf" srcId="{5B2FFE06-1CFE-4E08-8F7E-FED5C0AA47F5}" destId="{A3518A55-ADB1-4489-A2EB-810819ED44FF}" srcOrd="0" destOrd="0" presId="urn:microsoft.com/office/officeart/2005/8/layout/hierarchy2"/>
    <dgm:cxn modelId="{FF3956EE-E83C-4F91-9964-FAE095E7AF30}" type="presOf" srcId="{F9F65E18-F561-4832-97FE-089660ED1F50}" destId="{D9A5BA0F-EE6C-49F9-AB6A-E4B76BFCCECE}" srcOrd="1" destOrd="0" presId="urn:microsoft.com/office/officeart/2005/8/layout/hierarchy2"/>
    <dgm:cxn modelId="{A13405F1-D42D-4188-AC97-AC5696E24850}" type="presOf" srcId="{5E994348-9AF1-470A-9DE7-214DC1CEDF8A}" destId="{267ED21E-EE99-444B-A815-1BC691BD32F4}" srcOrd="0" destOrd="0" presId="urn:microsoft.com/office/officeart/2005/8/layout/hierarchy2"/>
    <dgm:cxn modelId="{4A9853F3-D202-4D6D-B494-15E55F8F8CCA}" type="presOf" srcId="{F9F65E18-F561-4832-97FE-089660ED1F50}" destId="{014DF657-A59B-402F-9359-8751CCDCCE4D}" srcOrd="0" destOrd="0" presId="urn:microsoft.com/office/officeart/2005/8/layout/hierarchy2"/>
    <dgm:cxn modelId="{801E2BF8-AEE4-4D64-A810-B0E29A2329E7}" type="presOf" srcId="{4E973EE7-91B2-43DF-B9C7-3DB7F220CBAD}" destId="{AD5D390B-C55B-493F-BA79-BD9AEAA0A426}" srcOrd="0" destOrd="0" presId="urn:microsoft.com/office/officeart/2005/8/layout/hierarchy2"/>
    <dgm:cxn modelId="{FA3F5DF8-FC07-4066-BB13-B663FB32B26E}" srcId="{3714ACDB-4A1F-4890-8680-EF7588C3FFB7}" destId="{9952CB27-883B-479B-B26D-57F685CDBED4}" srcOrd="2" destOrd="0" parTransId="{4120047C-27C3-435E-A8F2-C91F45E2E8D8}" sibTransId="{AA33132D-1B69-4B2E-9DB4-3F68E468AB36}"/>
    <dgm:cxn modelId="{229799F9-DD05-4DFC-B4CC-75C5D404551E}" srcId="{9952CB27-883B-479B-B26D-57F685CDBED4}" destId="{3098EE3F-089A-4585-A549-49FC383249CD}" srcOrd="0" destOrd="0" parTransId="{94FC1A98-F963-4620-BA40-F3BA2A00015E}" sibTransId="{671CC93D-DECF-4D8C-8DAB-9FB3281F9CBD}"/>
    <dgm:cxn modelId="{A51C36FD-BD09-4F82-8125-5F2C5E7EFCEA}" srcId="{C784F09D-61E2-4672-B0D6-56FE9652D967}" destId="{F52C5FE2-BFC5-45D5-9E08-4FC78CF763CF}" srcOrd="2" destOrd="0" parTransId="{00E571FA-3E10-429E-8B16-974799FF3117}" sibTransId="{A421BBBA-73D2-47B9-9530-8481FB7BBA1C}"/>
    <dgm:cxn modelId="{911CBD5F-EB1C-40B1-85B8-DDEC1FA6DA5F}" type="presParOf" srcId="{C43BAA2A-C158-48A9-A505-8D4688D5CB50}" destId="{91E18E73-B9B8-4B10-8FDD-371D09381142}" srcOrd="0" destOrd="0" presId="urn:microsoft.com/office/officeart/2005/8/layout/hierarchy2"/>
    <dgm:cxn modelId="{001FCD52-AA88-4B26-AAEA-C3CBE8C20F1A}" type="presParOf" srcId="{91E18E73-B9B8-4B10-8FDD-371D09381142}" destId="{FA285DEC-B001-44E0-8FA5-6FE3F914F0E6}" srcOrd="0" destOrd="0" presId="urn:microsoft.com/office/officeart/2005/8/layout/hierarchy2"/>
    <dgm:cxn modelId="{4B2E6034-09AC-459F-A675-4F4BC36A3BA1}" type="presParOf" srcId="{91E18E73-B9B8-4B10-8FDD-371D09381142}" destId="{80698C21-FA61-48DC-AFBF-8DAA0A11D422}" srcOrd="1" destOrd="0" presId="urn:microsoft.com/office/officeart/2005/8/layout/hierarchy2"/>
    <dgm:cxn modelId="{F6016BCC-A96E-4D0F-B587-619C764F3BF0}" type="presParOf" srcId="{80698C21-FA61-48DC-AFBF-8DAA0A11D422}" destId="{2C4AA450-0915-4006-B89C-3C72FFB03826}" srcOrd="0" destOrd="0" presId="urn:microsoft.com/office/officeart/2005/8/layout/hierarchy2"/>
    <dgm:cxn modelId="{C09F3CA4-A3EB-4DA1-A89D-38902863A7A4}" type="presParOf" srcId="{2C4AA450-0915-4006-B89C-3C72FFB03826}" destId="{FC5D8133-D37A-4CD4-90AB-E29F3375C605}" srcOrd="0" destOrd="0" presId="urn:microsoft.com/office/officeart/2005/8/layout/hierarchy2"/>
    <dgm:cxn modelId="{EAEFE45B-4C79-4A77-807F-A677BEC6BA52}" type="presParOf" srcId="{80698C21-FA61-48DC-AFBF-8DAA0A11D422}" destId="{42932852-A6E2-49F0-A15B-ADED562C2587}" srcOrd="1" destOrd="0" presId="urn:microsoft.com/office/officeart/2005/8/layout/hierarchy2"/>
    <dgm:cxn modelId="{4CA7A53D-C08D-44A2-A529-F5262A4C535C}" type="presParOf" srcId="{42932852-A6E2-49F0-A15B-ADED562C2587}" destId="{5570CABF-3F1D-4D02-96E5-4B9369DA10E5}" srcOrd="0" destOrd="0" presId="urn:microsoft.com/office/officeart/2005/8/layout/hierarchy2"/>
    <dgm:cxn modelId="{19FFC283-B15E-4DDF-BE1E-9481A8EEFB82}" type="presParOf" srcId="{42932852-A6E2-49F0-A15B-ADED562C2587}" destId="{E8D746F7-AA29-4CAD-AF2C-5E09092CD6D4}" srcOrd="1" destOrd="0" presId="urn:microsoft.com/office/officeart/2005/8/layout/hierarchy2"/>
    <dgm:cxn modelId="{E7EEBFF2-48C4-448F-B30C-88556547AC13}" type="presParOf" srcId="{E8D746F7-AA29-4CAD-AF2C-5E09092CD6D4}" destId="{B4570C34-8AE6-49E7-A242-8E600DF058C1}" srcOrd="0" destOrd="0" presId="urn:microsoft.com/office/officeart/2005/8/layout/hierarchy2"/>
    <dgm:cxn modelId="{0D2536DE-60B1-47D5-AAF3-F7550B9626D1}" type="presParOf" srcId="{B4570C34-8AE6-49E7-A242-8E600DF058C1}" destId="{D63B39F3-DA3D-4BBD-9CE7-E5ED66AE427B}" srcOrd="0" destOrd="0" presId="urn:microsoft.com/office/officeart/2005/8/layout/hierarchy2"/>
    <dgm:cxn modelId="{FF3C0640-15DC-46D3-8368-4558EF6EEB0C}" type="presParOf" srcId="{E8D746F7-AA29-4CAD-AF2C-5E09092CD6D4}" destId="{A001F7B7-8F21-4FAC-A1B5-7B85C81C04CF}" srcOrd="1" destOrd="0" presId="urn:microsoft.com/office/officeart/2005/8/layout/hierarchy2"/>
    <dgm:cxn modelId="{8DDA8C95-1042-4277-BDB4-41E6B7D06E96}" type="presParOf" srcId="{A001F7B7-8F21-4FAC-A1B5-7B85C81C04CF}" destId="{54B2C927-3B87-43CF-AA1C-3C0FAFEF630B}" srcOrd="0" destOrd="0" presId="urn:microsoft.com/office/officeart/2005/8/layout/hierarchy2"/>
    <dgm:cxn modelId="{133511AF-10F9-415F-91AD-CC892FF38323}" type="presParOf" srcId="{A001F7B7-8F21-4FAC-A1B5-7B85C81C04CF}" destId="{7120995E-5132-423D-9771-AAA33D5C189A}" srcOrd="1" destOrd="0" presId="urn:microsoft.com/office/officeart/2005/8/layout/hierarchy2"/>
    <dgm:cxn modelId="{E255F619-86F8-49B1-8B0B-F5BBC54446CF}" type="presParOf" srcId="{7120995E-5132-423D-9771-AAA33D5C189A}" destId="{5790E8E0-3408-47BE-840F-F85BAF028958}" srcOrd="0" destOrd="0" presId="urn:microsoft.com/office/officeart/2005/8/layout/hierarchy2"/>
    <dgm:cxn modelId="{ED8E7442-1253-414A-A679-706E9BE78A1F}" type="presParOf" srcId="{5790E8E0-3408-47BE-840F-F85BAF028958}" destId="{63B02CCB-EEF1-4F16-A0E7-0D0B087AF843}" srcOrd="0" destOrd="0" presId="urn:microsoft.com/office/officeart/2005/8/layout/hierarchy2"/>
    <dgm:cxn modelId="{FE3C320B-8833-457E-94AD-2A534E3BAC38}" type="presParOf" srcId="{7120995E-5132-423D-9771-AAA33D5C189A}" destId="{5594A40F-D84A-4ECD-906F-7354DA468D5D}" srcOrd="1" destOrd="0" presId="urn:microsoft.com/office/officeart/2005/8/layout/hierarchy2"/>
    <dgm:cxn modelId="{3E5F4CE0-79CD-453C-85A3-8B658F56D165}" type="presParOf" srcId="{5594A40F-D84A-4ECD-906F-7354DA468D5D}" destId="{776BE620-B5E9-4E54-B6EC-A31462278DE7}" srcOrd="0" destOrd="0" presId="urn:microsoft.com/office/officeart/2005/8/layout/hierarchy2"/>
    <dgm:cxn modelId="{E47CF7AD-031A-49D8-B349-E491DA6B926D}" type="presParOf" srcId="{5594A40F-D84A-4ECD-906F-7354DA468D5D}" destId="{6BA54CF4-0A29-4AD2-9C90-B29688279B53}" srcOrd="1" destOrd="0" presId="urn:microsoft.com/office/officeart/2005/8/layout/hierarchy2"/>
    <dgm:cxn modelId="{CD603248-1566-48CE-8810-50D7D06E6984}" type="presParOf" srcId="{6BA54CF4-0A29-4AD2-9C90-B29688279B53}" destId="{54769430-B7B8-468B-9C0E-B006011ED746}" srcOrd="0" destOrd="0" presId="urn:microsoft.com/office/officeart/2005/8/layout/hierarchy2"/>
    <dgm:cxn modelId="{54E33055-3407-4274-BA20-B67396653B9E}" type="presParOf" srcId="{54769430-B7B8-468B-9C0E-B006011ED746}" destId="{1E848B82-497C-471D-865C-6DD60D3C5E51}" srcOrd="0" destOrd="0" presId="urn:microsoft.com/office/officeart/2005/8/layout/hierarchy2"/>
    <dgm:cxn modelId="{69F51468-C151-411D-9BE0-9C4AE2ED45F3}" type="presParOf" srcId="{6BA54CF4-0A29-4AD2-9C90-B29688279B53}" destId="{A2A69CF8-17DA-45E6-A828-4E12FF520918}" srcOrd="1" destOrd="0" presId="urn:microsoft.com/office/officeart/2005/8/layout/hierarchy2"/>
    <dgm:cxn modelId="{1E5B175D-99A3-4EBB-AD96-8A7495439907}" type="presParOf" srcId="{A2A69CF8-17DA-45E6-A828-4E12FF520918}" destId="{5D78583D-D148-41DB-9B07-C53953386939}" srcOrd="0" destOrd="0" presId="urn:microsoft.com/office/officeart/2005/8/layout/hierarchy2"/>
    <dgm:cxn modelId="{984088A1-BD6E-4E65-82A1-FBA34A571CB5}" type="presParOf" srcId="{A2A69CF8-17DA-45E6-A828-4E12FF520918}" destId="{347E67D8-A202-4FCF-9CB8-DC782EE6E178}" srcOrd="1" destOrd="0" presId="urn:microsoft.com/office/officeart/2005/8/layout/hierarchy2"/>
    <dgm:cxn modelId="{B830DADD-663E-401B-9D96-22BC91BDB007}" type="presParOf" srcId="{7120995E-5132-423D-9771-AAA33D5C189A}" destId="{F265CE7F-EE5A-4D24-B2CE-55976BE8FD7C}" srcOrd="2" destOrd="0" presId="urn:microsoft.com/office/officeart/2005/8/layout/hierarchy2"/>
    <dgm:cxn modelId="{3493B8B9-8B25-498D-A2DC-35B0AD0952A2}" type="presParOf" srcId="{F265CE7F-EE5A-4D24-B2CE-55976BE8FD7C}" destId="{AE20FB3D-C7B4-486D-9F6F-018A75B0C90B}" srcOrd="0" destOrd="0" presId="urn:microsoft.com/office/officeart/2005/8/layout/hierarchy2"/>
    <dgm:cxn modelId="{9C44C419-4D43-4652-9FC6-8B53E84CB6CA}" type="presParOf" srcId="{7120995E-5132-423D-9771-AAA33D5C189A}" destId="{258D8ECA-36F4-4731-B839-86E3049AADB9}" srcOrd="3" destOrd="0" presId="urn:microsoft.com/office/officeart/2005/8/layout/hierarchy2"/>
    <dgm:cxn modelId="{D7EFA461-8756-48DA-95BE-3B49E364709B}" type="presParOf" srcId="{258D8ECA-36F4-4731-B839-86E3049AADB9}" destId="{B49E69CA-0F91-47EC-B643-AD960A0974C8}" srcOrd="0" destOrd="0" presId="urn:microsoft.com/office/officeart/2005/8/layout/hierarchy2"/>
    <dgm:cxn modelId="{EFB649BE-3913-4B01-8DF4-897E49CCBAA9}" type="presParOf" srcId="{258D8ECA-36F4-4731-B839-86E3049AADB9}" destId="{42EFA205-47AA-41B3-A016-761E60C6480E}" srcOrd="1" destOrd="0" presId="urn:microsoft.com/office/officeart/2005/8/layout/hierarchy2"/>
    <dgm:cxn modelId="{7181273D-E9BE-432F-B2D9-8100E8626CEB}" type="presParOf" srcId="{E8D746F7-AA29-4CAD-AF2C-5E09092CD6D4}" destId="{B81378B1-68C7-4D80-8E47-58C26036600A}" srcOrd="2" destOrd="0" presId="urn:microsoft.com/office/officeart/2005/8/layout/hierarchy2"/>
    <dgm:cxn modelId="{59EFAC11-E658-4D98-9AC2-52D6EE63A064}" type="presParOf" srcId="{B81378B1-68C7-4D80-8E47-58C26036600A}" destId="{BD733106-9E3C-4A03-B11D-5B39605C576B}" srcOrd="0" destOrd="0" presId="urn:microsoft.com/office/officeart/2005/8/layout/hierarchy2"/>
    <dgm:cxn modelId="{47555DD5-9034-440F-97AF-E772215706DE}" type="presParOf" srcId="{E8D746F7-AA29-4CAD-AF2C-5E09092CD6D4}" destId="{D2834517-9346-4CDC-8A72-157FC53C218B}" srcOrd="3" destOrd="0" presId="urn:microsoft.com/office/officeart/2005/8/layout/hierarchy2"/>
    <dgm:cxn modelId="{5303EF16-FB32-42D0-A46E-46B634BC380F}" type="presParOf" srcId="{D2834517-9346-4CDC-8A72-157FC53C218B}" destId="{3817AB3B-FDBC-4B7F-B879-08D862642C11}" srcOrd="0" destOrd="0" presId="urn:microsoft.com/office/officeart/2005/8/layout/hierarchy2"/>
    <dgm:cxn modelId="{ED6C610B-7B85-4A49-AA2E-DB583B2E4000}" type="presParOf" srcId="{D2834517-9346-4CDC-8A72-157FC53C218B}" destId="{A9228BC4-1493-488A-9364-DB4F98C092D6}" srcOrd="1" destOrd="0" presId="urn:microsoft.com/office/officeart/2005/8/layout/hierarchy2"/>
    <dgm:cxn modelId="{87350779-D04D-423E-AACE-BAF5562A4545}" type="presParOf" srcId="{A9228BC4-1493-488A-9364-DB4F98C092D6}" destId="{0149C6E7-F994-4201-9DB8-4DC1E1DE6EDF}" srcOrd="0" destOrd="0" presId="urn:microsoft.com/office/officeart/2005/8/layout/hierarchy2"/>
    <dgm:cxn modelId="{EAC4BC75-BA13-41BB-AADA-53DB70F3C71A}" type="presParOf" srcId="{0149C6E7-F994-4201-9DB8-4DC1E1DE6EDF}" destId="{4C277A27-8E84-4C57-81D3-822AEAE1F4A4}" srcOrd="0" destOrd="0" presId="urn:microsoft.com/office/officeart/2005/8/layout/hierarchy2"/>
    <dgm:cxn modelId="{54E1F30C-72CE-41A5-8E93-5334AC004525}" type="presParOf" srcId="{A9228BC4-1493-488A-9364-DB4F98C092D6}" destId="{2E333078-3981-416C-8777-5893F2D2DDF6}" srcOrd="1" destOrd="0" presId="urn:microsoft.com/office/officeart/2005/8/layout/hierarchy2"/>
    <dgm:cxn modelId="{DC4FD492-BD1B-488E-9EFF-CA9FA758F73A}" type="presParOf" srcId="{2E333078-3981-416C-8777-5893F2D2DDF6}" destId="{EBC286AF-BACD-4A79-AD78-7ABBA579E9CD}" srcOrd="0" destOrd="0" presId="urn:microsoft.com/office/officeart/2005/8/layout/hierarchy2"/>
    <dgm:cxn modelId="{212FD8BA-CB80-46B8-83AD-42C8FB448FF0}" type="presParOf" srcId="{2E333078-3981-416C-8777-5893F2D2DDF6}" destId="{E0817CBA-134C-4843-AB0B-FE90EC5CFD5D}" srcOrd="1" destOrd="0" presId="urn:microsoft.com/office/officeart/2005/8/layout/hierarchy2"/>
    <dgm:cxn modelId="{214F1E77-BEFD-4145-AF9C-74A701317B1F}" type="presParOf" srcId="{A9228BC4-1493-488A-9364-DB4F98C092D6}" destId="{7913B474-A619-4E9B-AD85-CDFA7DD9FA0A}" srcOrd="2" destOrd="0" presId="urn:microsoft.com/office/officeart/2005/8/layout/hierarchy2"/>
    <dgm:cxn modelId="{5E90F675-D4B8-4F92-A55F-A9D5E7C8C8DD}" type="presParOf" srcId="{7913B474-A619-4E9B-AD85-CDFA7DD9FA0A}" destId="{8E0CD0E0-F708-410B-A08E-3FFE9144A82F}" srcOrd="0" destOrd="0" presId="urn:microsoft.com/office/officeart/2005/8/layout/hierarchy2"/>
    <dgm:cxn modelId="{20E932AC-29CB-4658-99BF-5519533FFFC8}" type="presParOf" srcId="{A9228BC4-1493-488A-9364-DB4F98C092D6}" destId="{CAC1783F-0DC6-4D94-AC36-00C4544EAB1E}" srcOrd="3" destOrd="0" presId="urn:microsoft.com/office/officeart/2005/8/layout/hierarchy2"/>
    <dgm:cxn modelId="{5AFE8245-4333-41D6-A98F-B5A18EDEE0D7}" type="presParOf" srcId="{CAC1783F-0DC6-4D94-AC36-00C4544EAB1E}" destId="{62842355-B7B5-46AC-BBB0-0206E558F9D7}" srcOrd="0" destOrd="0" presId="urn:microsoft.com/office/officeart/2005/8/layout/hierarchy2"/>
    <dgm:cxn modelId="{42D7580C-6558-4956-8054-097414BA2632}" type="presParOf" srcId="{CAC1783F-0DC6-4D94-AC36-00C4544EAB1E}" destId="{3DD24D44-E1A6-4EA1-B903-59247C4416EE}" srcOrd="1" destOrd="0" presId="urn:microsoft.com/office/officeart/2005/8/layout/hierarchy2"/>
    <dgm:cxn modelId="{F360718B-118E-4FB8-A747-CF3D815837F3}" type="presParOf" srcId="{A9228BC4-1493-488A-9364-DB4F98C092D6}" destId="{8C822FBA-76AA-4CDB-AEA3-81850370932D}" srcOrd="4" destOrd="0" presId="urn:microsoft.com/office/officeart/2005/8/layout/hierarchy2"/>
    <dgm:cxn modelId="{B93F99AE-D9F8-4FD1-A8B1-9CD26C2DD731}" type="presParOf" srcId="{8C822FBA-76AA-4CDB-AEA3-81850370932D}" destId="{B3213B8C-F2A8-4E2E-B7DA-C081FBCEC2A7}" srcOrd="0" destOrd="0" presId="urn:microsoft.com/office/officeart/2005/8/layout/hierarchy2"/>
    <dgm:cxn modelId="{B26F9FD5-7539-4D82-843B-AFDF8845EC4B}" type="presParOf" srcId="{A9228BC4-1493-488A-9364-DB4F98C092D6}" destId="{E5AE599D-5810-4D92-9989-F0A0298D258E}" srcOrd="5" destOrd="0" presId="urn:microsoft.com/office/officeart/2005/8/layout/hierarchy2"/>
    <dgm:cxn modelId="{C284E1FD-D1C7-42AC-A7CA-F2E52827F58F}" type="presParOf" srcId="{E5AE599D-5810-4D92-9989-F0A0298D258E}" destId="{6868B816-EACD-4301-AD45-952DBD8DACC2}" srcOrd="0" destOrd="0" presId="urn:microsoft.com/office/officeart/2005/8/layout/hierarchy2"/>
    <dgm:cxn modelId="{859B0A06-195E-4CA5-9BE1-9A07B1B385E7}" type="presParOf" srcId="{E5AE599D-5810-4D92-9989-F0A0298D258E}" destId="{FCE8D83A-4E1F-4BC3-A476-D95523627224}" srcOrd="1" destOrd="0" presId="urn:microsoft.com/office/officeart/2005/8/layout/hierarchy2"/>
    <dgm:cxn modelId="{28151B5F-74C2-48AF-A23C-2D5E8B245997}" type="presParOf" srcId="{A9228BC4-1493-488A-9364-DB4F98C092D6}" destId="{0CF07AC5-AF7D-4FDB-A301-B16022CA794B}" srcOrd="6" destOrd="0" presId="urn:microsoft.com/office/officeart/2005/8/layout/hierarchy2"/>
    <dgm:cxn modelId="{D240BFA4-56E9-4338-9518-C384C3E7C21B}" type="presParOf" srcId="{0CF07AC5-AF7D-4FDB-A301-B16022CA794B}" destId="{B141311D-2A62-465F-99CA-B6CAB15F71CF}" srcOrd="0" destOrd="0" presId="urn:microsoft.com/office/officeart/2005/8/layout/hierarchy2"/>
    <dgm:cxn modelId="{FFD6717E-B51D-4C88-98B3-3A73B15B518B}" type="presParOf" srcId="{A9228BC4-1493-488A-9364-DB4F98C092D6}" destId="{F63FD38C-EAA4-4088-B1CA-BB7254858AEF}" srcOrd="7" destOrd="0" presId="urn:microsoft.com/office/officeart/2005/8/layout/hierarchy2"/>
    <dgm:cxn modelId="{F82B77C5-C000-4BC4-8734-770C6ADEFC02}" type="presParOf" srcId="{F63FD38C-EAA4-4088-B1CA-BB7254858AEF}" destId="{589503B4-774A-4128-B0AB-4EAA88481EE3}" srcOrd="0" destOrd="0" presId="urn:microsoft.com/office/officeart/2005/8/layout/hierarchy2"/>
    <dgm:cxn modelId="{79A2D780-AC5A-498A-9DF3-024CE36B62AC}" type="presParOf" srcId="{F63FD38C-EAA4-4088-B1CA-BB7254858AEF}" destId="{A17926D8-B1DD-4A22-AD45-E1B57DA1024E}" srcOrd="1" destOrd="0" presId="urn:microsoft.com/office/officeart/2005/8/layout/hierarchy2"/>
    <dgm:cxn modelId="{B67F1974-0885-44EE-9D53-E4CC6D53A3BC}" type="presParOf" srcId="{E8D746F7-AA29-4CAD-AF2C-5E09092CD6D4}" destId="{014DF657-A59B-402F-9359-8751CCDCCE4D}" srcOrd="4" destOrd="0" presId="urn:microsoft.com/office/officeart/2005/8/layout/hierarchy2"/>
    <dgm:cxn modelId="{9859DD73-41D2-49CF-94E2-FD665EEF6FF2}" type="presParOf" srcId="{014DF657-A59B-402F-9359-8751CCDCCE4D}" destId="{D9A5BA0F-EE6C-49F9-AB6A-E4B76BFCCECE}" srcOrd="0" destOrd="0" presId="urn:microsoft.com/office/officeart/2005/8/layout/hierarchy2"/>
    <dgm:cxn modelId="{4F8E90BC-4E3C-4913-BEA5-933C1098F8CE}" type="presParOf" srcId="{E8D746F7-AA29-4CAD-AF2C-5E09092CD6D4}" destId="{76C3528D-835B-43F7-9EDD-1185B43E8666}" srcOrd="5" destOrd="0" presId="urn:microsoft.com/office/officeart/2005/8/layout/hierarchy2"/>
    <dgm:cxn modelId="{3D695492-A67F-47C1-B27D-384ECDA18503}" type="presParOf" srcId="{76C3528D-835B-43F7-9EDD-1185B43E8666}" destId="{A6BD85E5-AD4D-490C-B622-FF145F8D212F}" srcOrd="0" destOrd="0" presId="urn:microsoft.com/office/officeart/2005/8/layout/hierarchy2"/>
    <dgm:cxn modelId="{579709E8-A771-4237-BB92-DE27811D6C6A}" type="presParOf" srcId="{76C3528D-835B-43F7-9EDD-1185B43E8666}" destId="{D41FAF25-EE5F-4026-B3C1-16AD806EEB33}" srcOrd="1" destOrd="0" presId="urn:microsoft.com/office/officeart/2005/8/layout/hierarchy2"/>
    <dgm:cxn modelId="{77DDF5E8-0C29-4914-9725-5C8CD8F47356}" type="presParOf" srcId="{D41FAF25-EE5F-4026-B3C1-16AD806EEB33}" destId="{3E27BBCD-46EA-41DB-9C3B-D6B92CD0FF97}" srcOrd="0" destOrd="0" presId="urn:microsoft.com/office/officeart/2005/8/layout/hierarchy2"/>
    <dgm:cxn modelId="{01CBCB9F-0867-4642-9788-EA957D87001E}" type="presParOf" srcId="{3E27BBCD-46EA-41DB-9C3B-D6B92CD0FF97}" destId="{036C1421-D15B-406B-86E2-3CFC2DA38BC9}" srcOrd="0" destOrd="0" presId="urn:microsoft.com/office/officeart/2005/8/layout/hierarchy2"/>
    <dgm:cxn modelId="{2D437B19-451F-43E1-AA66-6BDC833E308A}" type="presParOf" srcId="{D41FAF25-EE5F-4026-B3C1-16AD806EEB33}" destId="{51CFD276-C247-428D-AE68-90C8A5C38D26}" srcOrd="1" destOrd="0" presId="urn:microsoft.com/office/officeart/2005/8/layout/hierarchy2"/>
    <dgm:cxn modelId="{67CEFCAD-757A-48DA-8088-F691B6175CF2}" type="presParOf" srcId="{51CFD276-C247-428D-AE68-90C8A5C38D26}" destId="{6B5583DC-380C-4DB1-9E7D-4B7D768E9D1F}" srcOrd="0" destOrd="0" presId="urn:microsoft.com/office/officeart/2005/8/layout/hierarchy2"/>
    <dgm:cxn modelId="{971D5DD7-0FD7-4998-97C3-8DAF3038B14E}" type="presParOf" srcId="{51CFD276-C247-428D-AE68-90C8A5C38D26}" destId="{261E55CB-B56D-489A-B82C-F083340762E9}" srcOrd="1" destOrd="0" presId="urn:microsoft.com/office/officeart/2005/8/layout/hierarchy2"/>
    <dgm:cxn modelId="{3A06CF14-B18D-4EB6-9F66-07964FF59B50}" type="presParOf" srcId="{80698C21-FA61-48DC-AFBF-8DAA0A11D422}" destId="{B0451117-51D0-4FE4-BE92-32FFBFE4E7C6}" srcOrd="2" destOrd="0" presId="urn:microsoft.com/office/officeart/2005/8/layout/hierarchy2"/>
    <dgm:cxn modelId="{E5348FCA-0802-4BE8-8EEE-BE9CE87F601B}" type="presParOf" srcId="{B0451117-51D0-4FE4-BE92-32FFBFE4E7C6}" destId="{A3F3DA7D-7579-40F6-BDFA-8572E8399DA1}" srcOrd="0" destOrd="0" presId="urn:microsoft.com/office/officeart/2005/8/layout/hierarchy2"/>
    <dgm:cxn modelId="{801C1987-251E-4386-B41D-C31A292562AA}" type="presParOf" srcId="{80698C21-FA61-48DC-AFBF-8DAA0A11D422}" destId="{5E347E47-B512-44C8-B955-30030BD53092}" srcOrd="3" destOrd="0" presId="urn:microsoft.com/office/officeart/2005/8/layout/hierarchy2"/>
    <dgm:cxn modelId="{18C6F97D-F2BF-422A-A4A2-12B951C0B333}" type="presParOf" srcId="{5E347E47-B512-44C8-B955-30030BD53092}" destId="{0C9461C5-2E0C-4AA3-82C7-853EF5B60AEF}" srcOrd="0" destOrd="0" presId="urn:microsoft.com/office/officeart/2005/8/layout/hierarchy2"/>
    <dgm:cxn modelId="{4991204F-31FC-4A08-BA98-3A723504615E}" type="presParOf" srcId="{5E347E47-B512-44C8-B955-30030BD53092}" destId="{F09A9251-E3D9-4A88-B3A1-F498E631A0BC}" srcOrd="1" destOrd="0" presId="urn:microsoft.com/office/officeart/2005/8/layout/hierarchy2"/>
    <dgm:cxn modelId="{254A0B41-9DEC-4577-BF4D-93DEB500D706}" type="presParOf" srcId="{F09A9251-E3D9-4A88-B3A1-F498E631A0BC}" destId="{C86A3D41-43A2-4A26-B90A-E5608639AA27}" srcOrd="0" destOrd="0" presId="urn:microsoft.com/office/officeart/2005/8/layout/hierarchy2"/>
    <dgm:cxn modelId="{FCE22DED-E46E-460D-A150-BAE59ED330E0}" type="presParOf" srcId="{C86A3D41-43A2-4A26-B90A-E5608639AA27}" destId="{98660DD0-B942-421C-86AC-1701749964D9}" srcOrd="0" destOrd="0" presId="urn:microsoft.com/office/officeart/2005/8/layout/hierarchy2"/>
    <dgm:cxn modelId="{00C6C952-AAC8-4D65-AD77-68F6885C9F09}" type="presParOf" srcId="{F09A9251-E3D9-4A88-B3A1-F498E631A0BC}" destId="{F8360AEC-6A2D-46B2-BC59-8BAFEF526743}" srcOrd="1" destOrd="0" presId="urn:microsoft.com/office/officeart/2005/8/layout/hierarchy2"/>
    <dgm:cxn modelId="{62B5DE14-9174-4E86-980A-7337EDAC4025}" type="presParOf" srcId="{F8360AEC-6A2D-46B2-BC59-8BAFEF526743}" destId="{D51261B5-8CEB-4113-8369-B693F9958509}" srcOrd="0" destOrd="0" presId="urn:microsoft.com/office/officeart/2005/8/layout/hierarchy2"/>
    <dgm:cxn modelId="{20D7CEC9-30FE-4112-BB62-4A5863ABA8F4}" type="presParOf" srcId="{F8360AEC-6A2D-46B2-BC59-8BAFEF526743}" destId="{7570B920-B4B9-4C2F-B6C5-E865D892F28D}" srcOrd="1" destOrd="0" presId="urn:microsoft.com/office/officeart/2005/8/layout/hierarchy2"/>
    <dgm:cxn modelId="{B42BEA5C-550C-4857-BA2D-4465CFA746F6}" type="presParOf" srcId="{7570B920-B4B9-4C2F-B6C5-E865D892F28D}" destId="{ADD680FC-FBB3-4C94-AFEF-968D319664DE}" srcOrd="0" destOrd="0" presId="urn:microsoft.com/office/officeart/2005/8/layout/hierarchy2"/>
    <dgm:cxn modelId="{85A197C1-BC07-4F8E-92D3-54E4C934F6EA}" type="presParOf" srcId="{ADD680FC-FBB3-4C94-AFEF-968D319664DE}" destId="{97F10786-6FC4-483A-AA9A-F5FB3AD6FDD3}" srcOrd="0" destOrd="0" presId="urn:microsoft.com/office/officeart/2005/8/layout/hierarchy2"/>
    <dgm:cxn modelId="{1322ED0E-949A-412A-8583-5D59F642212B}" type="presParOf" srcId="{7570B920-B4B9-4C2F-B6C5-E865D892F28D}" destId="{01279714-F10E-4118-81C4-D01F9EA522B0}" srcOrd="1" destOrd="0" presId="urn:microsoft.com/office/officeart/2005/8/layout/hierarchy2"/>
    <dgm:cxn modelId="{A12E2AF8-0DB4-476C-8261-C78FCB079ADB}" type="presParOf" srcId="{01279714-F10E-4118-81C4-D01F9EA522B0}" destId="{A3518A55-ADB1-4489-A2EB-810819ED44FF}" srcOrd="0" destOrd="0" presId="urn:microsoft.com/office/officeart/2005/8/layout/hierarchy2"/>
    <dgm:cxn modelId="{0F31EE71-E03E-4BE8-B2AA-D22E4E9E533B}" type="presParOf" srcId="{01279714-F10E-4118-81C4-D01F9EA522B0}" destId="{1B833BFE-0154-48DD-AA44-D5796EEEF55F}" srcOrd="1" destOrd="0" presId="urn:microsoft.com/office/officeart/2005/8/layout/hierarchy2"/>
    <dgm:cxn modelId="{3AE28CA9-AEC8-4D03-B36A-D25C4A3BC2D3}" type="presParOf" srcId="{7570B920-B4B9-4C2F-B6C5-E865D892F28D}" destId="{57682455-ECC3-409E-AD05-E75EC8286D57}" srcOrd="2" destOrd="0" presId="urn:microsoft.com/office/officeart/2005/8/layout/hierarchy2"/>
    <dgm:cxn modelId="{365B2FDF-0AE1-47C5-9987-3CD915862FCC}" type="presParOf" srcId="{57682455-ECC3-409E-AD05-E75EC8286D57}" destId="{75C05186-C302-4EB9-A8E0-0205F1417570}" srcOrd="0" destOrd="0" presId="urn:microsoft.com/office/officeart/2005/8/layout/hierarchy2"/>
    <dgm:cxn modelId="{B36B889D-E14A-46CE-BDA5-24A36C8C14AA}" type="presParOf" srcId="{7570B920-B4B9-4C2F-B6C5-E865D892F28D}" destId="{BA151F37-2CC7-4867-B597-0B1C62DF7397}" srcOrd="3" destOrd="0" presId="urn:microsoft.com/office/officeart/2005/8/layout/hierarchy2"/>
    <dgm:cxn modelId="{CE9887A7-F2B8-420F-94EC-7B3AF2825D85}" type="presParOf" srcId="{BA151F37-2CC7-4867-B597-0B1C62DF7397}" destId="{899E6F9F-24E4-4213-BE07-B5402D880AE7}" srcOrd="0" destOrd="0" presId="urn:microsoft.com/office/officeart/2005/8/layout/hierarchy2"/>
    <dgm:cxn modelId="{B6CFFE7F-5D73-4537-923C-772549525BA1}" type="presParOf" srcId="{BA151F37-2CC7-4867-B597-0B1C62DF7397}" destId="{C8E4750B-E829-4457-82A4-BB1927EB1DD0}" srcOrd="1" destOrd="0" presId="urn:microsoft.com/office/officeart/2005/8/layout/hierarchy2"/>
    <dgm:cxn modelId="{70C44A79-F2D8-4FE7-AE9A-5E8215CC67AE}" type="presParOf" srcId="{F09A9251-E3D9-4A88-B3A1-F498E631A0BC}" destId="{1530D571-EFEE-465C-BE02-BC3E0EDB9115}" srcOrd="2" destOrd="0" presId="urn:microsoft.com/office/officeart/2005/8/layout/hierarchy2"/>
    <dgm:cxn modelId="{17FD16BE-0197-443B-A80D-CDD22DF00CD8}" type="presParOf" srcId="{1530D571-EFEE-465C-BE02-BC3E0EDB9115}" destId="{8428ABB3-B230-44B3-9F3F-5106E7EBA791}" srcOrd="0" destOrd="0" presId="urn:microsoft.com/office/officeart/2005/8/layout/hierarchy2"/>
    <dgm:cxn modelId="{49C97DD1-8668-4CA7-856B-F57BCC063460}" type="presParOf" srcId="{F09A9251-E3D9-4A88-B3A1-F498E631A0BC}" destId="{20509B77-5E67-47A9-8DC5-256350DC417C}" srcOrd="3" destOrd="0" presId="urn:microsoft.com/office/officeart/2005/8/layout/hierarchy2"/>
    <dgm:cxn modelId="{9389C3A4-F089-478F-84F9-AA6038EA46C0}" type="presParOf" srcId="{20509B77-5E67-47A9-8DC5-256350DC417C}" destId="{6E7B28CC-100F-4BC2-98FA-A5A2B163D8D5}" srcOrd="0" destOrd="0" presId="urn:microsoft.com/office/officeart/2005/8/layout/hierarchy2"/>
    <dgm:cxn modelId="{A427EBD9-71B4-4F73-A619-B2B195E2A2B5}" type="presParOf" srcId="{20509B77-5E67-47A9-8DC5-256350DC417C}" destId="{BC9FC8FB-7A27-4D71-9899-E65F28FB5BD4}" srcOrd="1" destOrd="0" presId="urn:microsoft.com/office/officeart/2005/8/layout/hierarchy2"/>
    <dgm:cxn modelId="{FAA1017C-9FE7-4A42-8542-954D97281BA2}" type="presParOf" srcId="{BC9FC8FB-7A27-4D71-9899-E65F28FB5BD4}" destId="{C4D7B333-E43A-423E-926A-FD690CF7CF08}" srcOrd="0" destOrd="0" presId="urn:microsoft.com/office/officeart/2005/8/layout/hierarchy2"/>
    <dgm:cxn modelId="{DC02C0E0-CEA1-4F97-8D9A-7FC3ED2E4933}" type="presParOf" srcId="{C4D7B333-E43A-423E-926A-FD690CF7CF08}" destId="{A8ABD895-C4CA-41B7-844C-52913A793C4D}" srcOrd="0" destOrd="0" presId="urn:microsoft.com/office/officeart/2005/8/layout/hierarchy2"/>
    <dgm:cxn modelId="{79CA44D2-88AF-408A-8970-D9CB5B0F1D04}" type="presParOf" srcId="{BC9FC8FB-7A27-4D71-9899-E65F28FB5BD4}" destId="{83DCC5D7-E348-4D9B-BAE2-EFA98B05A3E3}" srcOrd="1" destOrd="0" presId="urn:microsoft.com/office/officeart/2005/8/layout/hierarchy2"/>
    <dgm:cxn modelId="{1DD35F00-2BDD-44B2-AC3F-3024D5DA72DD}" type="presParOf" srcId="{83DCC5D7-E348-4D9B-BAE2-EFA98B05A3E3}" destId="{BD3007AB-9C6F-499D-84F6-BF65E9EDEDB3}" srcOrd="0" destOrd="0" presId="urn:microsoft.com/office/officeart/2005/8/layout/hierarchy2"/>
    <dgm:cxn modelId="{EB0AF05C-A067-4749-8F13-4D616141BC91}" type="presParOf" srcId="{83DCC5D7-E348-4D9B-BAE2-EFA98B05A3E3}" destId="{B2DE992A-252F-4A35-AC05-4C14FAA59262}" srcOrd="1" destOrd="0" presId="urn:microsoft.com/office/officeart/2005/8/layout/hierarchy2"/>
    <dgm:cxn modelId="{9342B06A-F949-4144-BE61-F7FCB9FFA4C3}" type="presParOf" srcId="{BC9FC8FB-7A27-4D71-9899-E65F28FB5BD4}" destId="{16F84B29-AD59-4522-A2B2-54B094164861}" srcOrd="2" destOrd="0" presId="urn:microsoft.com/office/officeart/2005/8/layout/hierarchy2"/>
    <dgm:cxn modelId="{E8E298AD-E025-463C-9BFE-3D86BC6CC10F}" type="presParOf" srcId="{16F84B29-AD59-4522-A2B2-54B094164861}" destId="{6262E1AC-4013-43CA-8893-A5DD4C175C32}" srcOrd="0" destOrd="0" presId="urn:microsoft.com/office/officeart/2005/8/layout/hierarchy2"/>
    <dgm:cxn modelId="{919961AC-64EB-47B8-B69A-63F4B1862EBC}" type="presParOf" srcId="{BC9FC8FB-7A27-4D71-9899-E65F28FB5BD4}" destId="{27B2BD3C-CC0B-4FC4-92BB-2A3ADAF29FB9}" srcOrd="3" destOrd="0" presId="urn:microsoft.com/office/officeart/2005/8/layout/hierarchy2"/>
    <dgm:cxn modelId="{F755CC8D-4C0B-43F5-BE33-1603D5D41FCD}" type="presParOf" srcId="{27B2BD3C-CC0B-4FC4-92BB-2A3ADAF29FB9}" destId="{267ED21E-EE99-444B-A815-1BC691BD32F4}" srcOrd="0" destOrd="0" presId="urn:microsoft.com/office/officeart/2005/8/layout/hierarchy2"/>
    <dgm:cxn modelId="{3503FD9C-3170-4032-9AA1-45F93E66425C}" type="presParOf" srcId="{27B2BD3C-CC0B-4FC4-92BB-2A3ADAF29FB9}" destId="{8BFDDB57-E44B-4C93-95A7-A65433A0F334}" srcOrd="1" destOrd="0" presId="urn:microsoft.com/office/officeart/2005/8/layout/hierarchy2"/>
    <dgm:cxn modelId="{8BB8E67D-FA1E-4BBB-842E-7DA5D5E783C9}" type="presParOf" srcId="{BC9FC8FB-7A27-4D71-9899-E65F28FB5BD4}" destId="{A1B6801B-7B27-41B8-856C-A4658B7EBED0}" srcOrd="4" destOrd="0" presId="urn:microsoft.com/office/officeart/2005/8/layout/hierarchy2"/>
    <dgm:cxn modelId="{5BFF72D5-2365-4AC4-90C2-FBA842536976}" type="presParOf" srcId="{A1B6801B-7B27-41B8-856C-A4658B7EBED0}" destId="{044C9323-3F58-4603-A5DA-6565ACB469D0}" srcOrd="0" destOrd="0" presId="urn:microsoft.com/office/officeart/2005/8/layout/hierarchy2"/>
    <dgm:cxn modelId="{990BAC68-6BCD-4241-8133-53BF571139FE}" type="presParOf" srcId="{BC9FC8FB-7A27-4D71-9899-E65F28FB5BD4}" destId="{D552F83D-9856-4B47-8D4D-4A844F06D10E}" srcOrd="5" destOrd="0" presId="urn:microsoft.com/office/officeart/2005/8/layout/hierarchy2"/>
    <dgm:cxn modelId="{BD64C8D8-1BE8-46D9-AAC1-964116CD4492}" type="presParOf" srcId="{D552F83D-9856-4B47-8D4D-4A844F06D10E}" destId="{37B935C7-3A11-4615-A3AA-1B85E54260A6}" srcOrd="0" destOrd="0" presId="urn:microsoft.com/office/officeart/2005/8/layout/hierarchy2"/>
    <dgm:cxn modelId="{7FF6956F-829B-4862-97A2-8476084AE42A}" type="presParOf" srcId="{D552F83D-9856-4B47-8D4D-4A844F06D10E}" destId="{FB9817AC-0301-4FA0-B952-D5A9E4BE07A3}" srcOrd="1" destOrd="0" presId="urn:microsoft.com/office/officeart/2005/8/layout/hierarchy2"/>
    <dgm:cxn modelId="{7ADA81DB-AACC-4A00-AE42-64B630DE82CD}" type="presParOf" srcId="{BC9FC8FB-7A27-4D71-9899-E65F28FB5BD4}" destId="{4D4C09A4-FA56-4530-831C-CED7B5986CC2}" srcOrd="6" destOrd="0" presId="urn:microsoft.com/office/officeart/2005/8/layout/hierarchy2"/>
    <dgm:cxn modelId="{37D55E37-E223-45B5-B240-FD02EFFA9054}" type="presParOf" srcId="{4D4C09A4-FA56-4530-831C-CED7B5986CC2}" destId="{EE6CEB0E-D441-4C3B-A4C6-87EEFEFDEA37}" srcOrd="0" destOrd="0" presId="urn:microsoft.com/office/officeart/2005/8/layout/hierarchy2"/>
    <dgm:cxn modelId="{4B7341F9-5A39-496A-B0BB-9054AF1275DE}" type="presParOf" srcId="{BC9FC8FB-7A27-4D71-9899-E65F28FB5BD4}" destId="{63EEC6F1-55B6-4EB8-8CA3-ADF7FF998E9B}" srcOrd="7" destOrd="0" presId="urn:microsoft.com/office/officeart/2005/8/layout/hierarchy2"/>
    <dgm:cxn modelId="{CFDFE9F3-0C9B-47EB-8070-15AA4F3379C6}" type="presParOf" srcId="{63EEC6F1-55B6-4EB8-8CA3-ADF7FF998E9B}" destId="{A965335E-D1D3-46F0-8E20-7F46BC05B3ED}" srcOrd="0" destOrd="0" presId="urn:microsoft.com/office/officeart/2005/8/layout/hierarchy2"/>
    <dgm:cxn modelId="{16F4EDD6-8144-46CE-9DDD-623C9E3733FB}" type="presParOf" srcId="{63EEC6F1-55B6-4EB8-8CA3-ADF7FF998E9B}" destId="{6E0DCCC8-810C-4C81-B617-F92158F5A10B}" srcOrd="1" destOrd="0" presId="urn:microsoft.com/office/officeart/2005/8/layout/hierarchy2"/>
    <dgm:cxn modelId="{97478E21-0586-4EB2-A726-8B57BA9B4573}" type="presParOf" srcId="{F09A9251-E3D9-4A88-B3A1-F498E631A0BC}" destId="{E4FBA060-72D5-4FEA-A36B-EFD3EDEBDDBE}" srcOrd="4" destOrd="0" presId="urn:microsoft.com/office/officeart/2005/8/layout/hierarchy2"/>
    <dgm:cxn modelId="{53EB838E-8D4A-4E85-B230-D45B22020C0D}" type="presParOf" srcId="{E4FBA060-72D5-4FEA-A36B-EFD3EDEBDDBE}" destId="{8F5446E5-F49E-476A-9DED-1C14E6857CCC}" srcOrd="0" destOrd="0" presId="urn:microsoft.com/office/officeart/2005/8/layout/hierarchy2"/>
    <dgm:cxn modelId="{7EC0DEC4-8C17-4DE0-BFB4-29E9FE6AB933}" type="presParOf" srcId="{F09A9251-E3D9-4A88-B3A1-F498E631A0BC}" destId="{E8D05A20-AC2B-4DF0-9D00-0CA5FE827146}" srcOrd="5" destOrd="0" presId="urn:microsoft.com/office/officeart/2005/8/layout/hierarchy2"/>
    <dgm:cxn modelId="{C8CD5D24-33F6-4570-8C16-4A3FC78EE025}" type="presParOf" srcId="{E8D05A20-AC2B-4DF0-9D00-0CA5FE827146}" destId="{A1E9E0DA-45F6-446D-A790-33DDA494E006}" srcOrd="0" destOrd="0" presId="urn:microsoft.com/office/officeart/2005/8/layout/hierarchy2"/>
    <dgm:cxn modelId="{1738B52F-9678-46CD-9996-B43DF5DC4344}" type="presParOf" srcId="{E8D05A20-AC2B-4DF0-9D00-0CA5FE827146}" destId="{42B7769B-F270-4916-81BE-F17B0C8E82A3}" srcOrd="1" destOrd="0" presId="urn:microsoft.com/office/officeart/2005/8/layout/hierarchy2"/>
    <dgm:cxn modelId="{D6333838-ECA9-430B-875C-BCF1F11AEEC7}" type="presParOf" srcId="{42B7769B-F270-4916-81BE-F17B0C8E82A3}" destId="{9F1B707A-54EB-4709-900F-99AE8FB81438}" srcOrd="0" destOrd="0" presId="urn:microsoft.com/office/officeart/2005/8/layout/hierarchy2"/>
    <dgm:cxn modelId="{B51281A0-DC3C-4A9E-A4DC-2A2289CF2040}" type="presParOf" srcId="{9F1B707A-54EB-4709-900F-99AE8FB81438}" destId="{FBE4E9E8-D108-4E86-A379-31C44F01265D}" srcOrd="0" destOrd="0" presId="urn:microsoft.com/office/officeart/2005/8/layout/hierarchy2"/>
    <dgm:cxn modelId="{12092755-4566-4593-B23B-918CB1D1B56C}" type="presParOf" srcId="{42B7769B-F270-4916-81BE-F17B0C8E82A3}" destId="{E4B005F4-B4AD-40A3-B3B1-337454FC885B}" srcOrd="1" destOrd="0" presId="urn:microsoft.com/office/officeart/2005/8/layout/hierarchy2"/>
    <dgm:cxn modelId="{521A344D-6849-455C-87BD-70B56C9E1E83}" type="presParOf" srcId="{E4B005F4-B4AD-40A3-B3B1-337454FC885B}" destId="{2601CFF6-9264-4D03-88BB-F4174E2230F4}" srcOrd="0" destOrd="0" presId="urn:microsoft.com/office/officeart/2005/8/layout/hierarchy2"/>
    <dgm:cxn modelId="{B4C9E606-E1E4-41D2-9335-34B586A1F912}" type="presParOf" srcId="{E4B005F4-B4AD-40A3-B3B1-337454FC885B}" destId="{04473E82-5F02-4408-8660-B99538E08D95}" srcOrd="1" destOrd="0" presId="urn:microsoft.com/office/officeart/2005/8/layout/hierarchy2"/>
    <dgm:cxn modelId="{C297EFA5-E208-477A-886F-7E46655F4EEF}" type="presParOf" srcId="{42B7769B-F270-4916-81BE-F17B0C8E82A3}" destId="{AD5D390B-C55B-493F-BA79-BD9AEAA0A426}" srcOrd="2" destOrd="0" presId="urn:microsoft.com/office/officeart/2005/8/layout/hierarchy2"/>
    <dgm:cxn modelId="{454AC192-9DCE-47AF-8E31-65E28AF38D0A}" type="presParOf" srcId="{AD5D390B-C55B-493F-BA79-BD9AEAA0A426}" destId="{EA4B78C0-9F48-4227-8516-2D6B3E747B37}" srcOrd="0" destOrd="0" presId="urn:microsoft.com/office/officeart/2005/8/layout/hierarchy2"/>
    <dgm:cxn modelId="{E61CF8E3-909E-4C8E-905C-AC1F25B703FA}" type="presParOf" srcId="{42B7769B-F270-4916-81BE-F17B0C8E82A3}" destId="{CBBDE1FE-BFC1-407D-B388-24FFA8856254}" srcOrd="3" destOrd="0" presId="urn:microsoft.com/office/officeart/2005/8/layout/hierarchy2"/>
    <dgm:cxn modelId="{DF137897-74C4-48CB-9F67-D02934E07A70}" type="presParOf" srcId="{CBBDE1FE-BFC1-407D-B388-24FFA8856254}" destId="{57C903EF-4332-4B07-95A7-5659716919A0}" srcOrd="0" destOrd="0" presId="urn:microsoft.com/office/officeart/2005/8/layout/hierarchy2"/>
    <dgm:cxn modelId="{97996A5F-7FF9-4AE9-80B4-B59EE4765418}" type="presParOf" srcId="{CBBDE1FE-BFC1-407D-B388-24FFA8856254}" destId="{A2766159-0D47-40B0-A666-EE737B202971}" srcOrd="1" destOrd="0" presId="urn:microsoft.com/office/officeart/2005/8/layout/hierarchy2"/>
    <dgm:cxn modelId="{DEBB4103-020B-4DE5-910A-C41FC86B9AC0}" type="presParOf" srcId="{42B7769B-F270-4916-81BE-F17B0C8E82A3}" destId="{D20A260D-3CA8-4473-83EE-72726DFA6F82}" srcOrd="4" destOrd="0" presId="urn:microsoft.com/office/officeart/2005/8/layout/hierarchy2"/>
    <dgm:cxn modelId="{ABF639FE-712A-454C-A0CC-858EA67EC2B6}" type="presParOf" srcId="{D20A260D-3CA8-4473-83EE-72726DFA6F82}" destId="{171CB967-7F7A-42EB-BCCF-F72AA931450C}" srcOrd="0" destOrd="0" presId="urn:microsoft.com/office/officeart/2005/8/layout/hierarchy2"/>
    <dgm:cxn modelId="{551DAFD0-9DE1-4BB9-8835-800F28BEFEC8}" type="presParOf" srcId="{42B7769B-F270-4916-81BE-F17B0C8E82A3}" destId="{652EC325-8857-4426-B5BE-780EE93253A9}" srcOrd="5" destOrd="0" presId="urn:microsoft.com/office/officeart/2005/8/layout/hierarchy2"/>
    <dgm:cxn modelId="{597418D9-B475-445F-A76B-21042B1EB60D}" type="presParOf" srcId="{652EC325-8857-4426-B5BE-780EE93253A9}" destId="{C2CB8271-76AC-4CA3-8549-483222D6F934}" srcOrd="0" destOrd="0" presId="urn:microsoft.com/office/officeart/2005/8/layout/hierarchy2"/>
    <dgm:cxn modelId="{C4A8B258-A4CC-46B1-A6DF-EF41F55CA64F}" type="presParOf" srcId="{652EC325-8857-4426-B5BE-780EE93253A9}" destId="{124C6489-58B5-4E73-A4A8-61178A7D6F6E}" srcOrd="1" destOrd="0" presId="urn:microsoft.com/office/officeart/2005/8/layout/hierarchy2"/>
    <dgm:cxn modelId="{37BF95D2-E40C-4C96-A21B-FDFBA1ACECFC}" type="presParOf" srcId="{42B7769B-F270-4916-81BE-F17B0C8E82A3}" destId="{C3BCE865-45E2-4F10-8DFC-C1556569F622}" srcOrd="6" destOrd="0" presId="urn:microsoft.com/office/officeart/2005/8/layout/hierarchy2"/>
    <dgm:cxn modelId="{7581FBD1-53DC-4D37-A189-F94B94ED4F54}" type="presParOf" srcId="{C3BCE865-45E2-4F10-8DFC-C1556569F622}" destId="{9A8DD7A1-1F3C-4DBD-8F63-63109A56FF4D}" srcOrd="0" destOrd="0" presId="urn:microsoft.com/office/officeart/2005/8/layout/hierarchy2"/>
    <dgm:cxn modelId="{8EBBE7BB-8548-41BD-8949-A46DD652AA60}" type="presParOf" srcId="{42B7769B-F270-4916-81BE-F17B0C8E82A3}" destId="{AC223E80-0A30-4E07-8D31-E92D12837996}" srcOrd="7" destOrd="0" presId="urn:microsoft.com/office/officeart/2005/8/layout/hierarchy2"/>
    <dgm:cxn modelId="{B1C800D1-73A0-4406-AA74-E3B8E1B97944}" type="presParOf" srcId="{AC223E80-0A30-4E07-8D31-E92D12837996}" destId="{A51231F8-1473-4614-83DB-5C787C5991B4}" srcOrd="0" destOrd="0" presId="urn:microsoft.com/office/officeart/2005/8/layout/hierarchy2"/>
    <dgm:cxn modelId="{E45D6711-C2EC-45E6-A708-9A9050355870}" type="presParOf" srcId="{AC223E80-0A30-4E07-8D31-E92D12837996}" destId="{71B582D9-C9DE-47E7-9AB4-64C8D32E46A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1C1680F-7B04-46C0-A601-9811B3347325}"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2B5C5FEE-B4BC-4C8B-97E9-88FDD47BCC0E}">
      <dgm:prSet phldrT="[Text]" custT="1"/>
      <dgm:spPr/>
      <dgm:t>
        <a:bodyPr/>
        <a:lstStyle/>
        <a:p>
          <a:r>
            <a:rPr lang="de-DE" sz="1600" b="1" dirty="0"/>
            <a:t>Alternativen zu </a:t>
          </a:r>
          <a:r>
            <a:rPr lang="de-DE" sz="1600" b="1" dirty="0" err="1"/>
            <a:t>eCG</a:t>
          </a:r>
          <a:endParaRPr lang="de-DE" sz="1600" b="1" dirty="0"/>
        </a:p>
      </dgm:t>
    </dgm:pt>
    <dgm:pt modelId="{0CF399CB-C68C-4ADD-ADD8-1525D0B006B3}" type="parTrans" cxnId="{895C06B6-8704-40AC-95AC-A4AA38B5388F}">
      <dgm:prSet/>
      <dgm:spPr/>
      <dgm:t>
        <a:bodyPr/>
        <a:lstStyle/>
        <a:p>
          <a:endParaRPr lang="de-DE"/>
        </a:p>
      </dgm:t>
    </dgm:pt>
    <dgm:pt modelId="{37C59BC7-553C-41D5-8561-E9B20E14DCDE}" type="sibTrans" cxnId="{895C06B6-8704-40AC-95AC-A4AA38B5388F}">
      <dgm:prSet/>
      <dgm:spPr/>
      <dgm:t>
        <a:bodyPr/>
        <a:lstStyle/>
        <a:p>
          <a:endParaRPr lang="de-DE"/>
        </a:p>
      </dgm:t>
    </dgm:pt>
    <dgm:pt modelId="{07DF4F15-47CB-4B89-B758-D81FBF9AD5C5}">
      <dgm:prSet phldrT="[Text]" custT="1"/>
      <dgm:spPr/>
      <dgm:t>
        <a:bodyPr/>
        <a:lstStyle/>
        <a:p>
          <a:r>
            <a:rPr lang="de-DE" sz="1800" b="1" dirty="0"/>
            <a:t>Biotechnik</a:t>
          </a:r>
        </a:p>
      </dgm:t>
    </dgm:pt>
    <dgm:pt modelId="{3FFFF95E-10D2-4F2D-8BF2-D3973B66569A}" type="parTrans" cxnId="{705DD650-DB3C-430D-BF8D-5FE51DF4751D}">
      <dgm:prSet/>
      <dgm:spPr/>
      <dgm:t>
        <a:bodyPr/>
        <a:lstStyle/>
        <a:p>
          <a:endParaRPr lang="de-DE" b="1"/>
        </a:p>
      </dgm:t>
    </dgm:pt>
    <dgm:pt modelId="{A862C2F3-F2B5-492A-BFB3-67CEBAE68266}" type="sibTrans" cxnId="{705DD650-DB3C-430D-BF8D-5FE51DF4751D}">
      <dgm:prSet/>
      <dgm:spPr/>
      <dgm:t>
        <a:bodyPr/>
        <a:lstStyle/>
        <a:p>
          <a:endParaRPr lang="de-DE"/>
        </a:p>
      </dgm:t>
    </dgm:pt>
    <dgm:pt modelId="{C8AD889B-0D7D-4F94-A2C4-81532090BA54}">
      <dgm:prSet phldrT="[Text]"/>
      <dgm:spPr/>
      <dgm:t>
        <a:bodyPr/>
        <a:lstStyle/>
        <a:p>
          <a:r>
            <a:rPr lang="de-DE" b="1" dirty="0"/>
            <a:t>Brunststimulation/ -synchronisation durch Follikelstimulation</a:t>
          </a:r>
        </a:p>
      </dgm:t>
    </dgm:pt>
    <dgm:pt modelId="{23FEF739-8416-45B6-A559-A22778139A32}" type="parTrans" cxnId="{CC7AE593-56A0-4F29-8FA1-0D5495D5EA41}">
      <dgm:prSet/>
      <dgm:spPr/>
      <dgm:t>
        <a:bodyPr/>
        <a:lstStyle/>
        <a:p>
          <a:endParaRPr lang="de-DE" b="1"/>
        </a:p>
      </dgm:t>
    </dgm:pt>
    <dgm:pt modelId="{B06737E9-46FF-42E6-A0FB-066A54531C17}" type="sibTrans" cxnId="{CC7AE593-56A0-4F29-8FA1-0D5495D5EA41}">
      <dgm:prSet/>
      <dgm:spPr/>
      <dgm:t>
        <a:bodyPr/>
        <a:lstStyle/>
        <a:p>
          <a:endParaRPr lang="de-DE"/>
        </a:p>
      </dgm:t>
    </dgm:pt>
    <dgm:pt modelId="{36D122D6-1882-449D-A8D0-0BEF5073439C}">
      <dgm:prSet phldrT="[Text]"/>
      <dgm:spPr/>
      <dgm:t>
        <a:bodyPr/>
        <a:lstStyle/>
        <a:p>
          <a:r>
            <a:rPr lang="de-DE" b="1" dirty="0"/>
            <a:t>Ovulationsinduktion ohne vorherige Follikelstimulation</a:t>
          </a:r>
        </a:p>
      </dgm:t>
    </dgm:pt>
    <dgm:pt modelId="{B3A9ED59-CD76-404A-9648-A6C941652993}" type="parTrans" cxnId="{EA252998-DD24-4A73-B5F3-E6D0883C1B7C}">
      <dgm:prSet/>
      <dgm:spPr/>
      <dgm:t>
        <a:bodyPr/>
        <a:lstStyle/>
        <a:p>
          <a:endParaRPr lang="de-DE" b="1"/>
        </a:p>
      </dgm:t>
    </dgm:pt>
    <dgm:pt modelId="{DE9F5BAA-2413-4E3C-A3FE-23FF7F1D2EE0}" type="sibTrans" cxnId="{EA252998-DD24-4A73-B5F3-E6D0883C1B7C}">
      <dgm:prSet/>
      <dgm:spPr/>
      <dgm:t>
        <a:bodyPr/>
        <a:lstStyle/>
        <a:p>
          <a:endParaRPr lang="de-DE"/>
        </a:p>
      </dgm:t>
    </dgm:pt>
    <dgm:pt modelId="{D7400283-2CEC-4512-B34D-E27E4462BCD8}">
      <dgm:prSet/>
      <dgm:spPr/>
      <dgm:t>
        <a:bodyPr/>
        <a:lstStyle/>
        <a:p>
          <a:r>
            <a:rPr lang="de-DE" b="1" dirty="0"/>
            <a:t>Kombination aus Brunststimulation und Ovulationsinduktion</a:t>
          </a:r>
        </a:p>
      </dgm:t>
    </dgm:pt>
    <dgm:pt modelId="{A5AFC466-A215-4B64-A104-A6C59AC53595}" type="parTrans" cxnId="{CA79AB8A-96BC-4EBB-8CA1-73CE681062FC}">
      <dgm:prSet/>
      <dgm:spPr/>
      <dgm:t>
        <a:bodyPr/>
        <a:lstStyle/>
        <a:p>
          <a:endParaRPr lang="de-DE" b="1"/>
        </a:p>
      </dgm:t>
    </dgm:pt>
    <dgm:pt modelId="{B76BDBD4-9503-4EC7-BB8C-BCFC6FF06168}" type="sibTrans" cxnId="{CA79AB8A-96BC-4EBB-8CA1-73CE681062FC}">
      <dgm:prSet/>
      <dgm:spPr/>
      <dgm:t>
        <a:bodyPr/>
        <a:lstStyle/>
        <a:p>
          <a:endParaRPr lang="de-DE"/>
        </a:p>
      </dgm:t>
    </dgm:pt>
    <dgm:pt modelId="{BB111CB2-D697-4F41-8E53-FF4D0C2B13AA}" type="pres">
      <dgm:prSet presAssocID="{C1C1680F-7B04-46C0-A601-9811B3347325}" presName="diagram" presStyleCnt="0">
        <dgm:presLayoutVars>
          <dgm:chPref val="1"/>
          <dgm:dir/>
          <dgm:animOne val="branch"/>
          <dgm:animLvl val="lvl"/>
          <dgm:resizeHandles val="exact"/>
        </dgm:presLayoutVars>
      </dgm:prSet>
      <dgm:spPr/>
    </dgm:pt>
    <dgm:pt modelId="{44C9F70E-F86B-4B7D-8B28-302EE8A5DE83}" type="pres">
      <dgm:prSet presAssocID="{2B5C5FEE-B4BC-4C8B-97E9-88FDD47BCC0E}" presName="root1" presStyleCnt="0"/>
      <dgm:spPr/>
    </dgm:pt>
    <dgm:pt modelId="{8DF2C23E-84A8-499B-A1E9-51848A5485AD}" type="pres">
      <dgm:prSet presAssocID="{2B5C5FEE-B4BC-4C8B-97E9-88FDD47BCC0E}" presName="LevelOneTextNode" presStyleLbl="node0" presStyleIdx="0" presStyleCnt="1" custLinFactNeighborX="659" custLinFactNeighborY="5895">
        <dgm:presLayoutVars>
          <dgm:chPref val="3"/>
        </dgm:presLayoutVars>
      </dgm:prSet>
      <dgm:spPr/>
    </dgm:pt>
    <dgm:pt modelId="{9482544B-7AA3-48B3-BF4F-15F487AED78D}" type="pres">
      <dgm:prSet presAssocID="{2B5C5FEE-B4BC-4C8B-97E9-88FDD47BCC0E}" presName="level2hierChild" presStyleCnt="0"/>
      <dgm:spPr/>
    </dgm:pt>
    <dgm:pt modelId="{C0367011-707F-4D48-A652-233B3DAE0567}" type="pres">
      <dgm:prSet presAssocID="{3FFFF95E-10D2-4F2D-8BF2-D3973B66569A}" presName="conn2-1" presStyleLbl="parChTrans1D2" presStyleIdx="0" presStyleCnt="1"/>
      <dgm:spPr/>
    </dgm:pt>
    <dgm:pt modelId="{4A4E6985-9409-44B3-BB8A-98E381E7C65E}" type="pres">
      <dgm:prSet presAssocID="{3FFFF95E-10D2-4F2D-8BF2-D3973B66569A}" presName="connTx" presStyleLbl="parChTrans1D2" presStyleIdx="0" presStyleCnt="1"/>
      <dgm:spPr/>
    </dgm:pt>
    <dgm:pt modelId="{14D352F6-6523-49E3-880D-C73054C79A06}" type="pres">
      <dgm:prSet presAssocID="{07DF4F15-47CB-4B89-B758-D81FBF9AD5C5}" presName="root2" presStyleCnt="0"/>
      <dgm:spPr/>
    </dgm:pt>
    <dgm:pt modelId="{FDC432F3-853A-4202-9F4C-26EE9CA889F8}" type="pres">
      <dgm:prSet presAssocID="{07DF4F15-47CB-4B89-B758-D81FBF9AD5C5}" presName="LevelTwoTextNode" presStyleLbl="node2" presStyleIdx="0" presStyleCnt="1" custLinFactNeighborX="-26595" custLinFactNeighborY="5674">
        <dgm:presLayoutVars>
          <dgm:chPref val="3"/>
        </dgm:presLayoutVars>
      </dgm:prSet>
      <dgm:spPr/>
    </dgm:pt>
    <dgm:pt modelId="{A93F15A3-0841-4A14-8390-DE73B34FE572}" type="pres">
      <dgm:prSet presAssocID="{07DF4F15-47CB-4B89-B758-D81FBF9AD5C5}" presName="level3hierChild" presStyleCnt="0"/>
      <dgm:spPr/>
    </dgm:pt>
    <dgm:pt modelId="{4502A286-8990-48D4-9752-0661169CFC91}" type="pres">
      <dgm:prSet presAssocID="{23FEF739-8416-45B6-A559-A22778139A32}" presName="conn2-1" presStyleLbl="parChTrans1D3" presStyleIdx="0" presStyleCnt="3"/>
      <dgm:spPr/>
    </dgm:pt>
    <dgm:pt modelId="{9E82F6DD-491D-411C-93D5-0956D4EDBDA7}" type="pres">
      <dgm:prSet presAssocID="{23FEF739-8416-45B6-A559-A22778139A32}" presName="connTx" presStyleLbl="parChTrans1D3" presStyleIdx="0" presStyleCnt="3"/>
      <dgm:spPr/>
    </dgm:pt>
    <dgm:pt modelId="{E694722D-BCB4-4F49-A033-969948CEC686}" type="pres">
      <dgm:prSet presAssocID="{C8AD889B-0D7D-4F94-A2C4-81532090BA54}" presName="root2" presStyleCnt="0"/>
      <dgm:spPr/>
    </dgm:pt>
    <dgm:pt modelId="{83F07422-45A0-4E0E-BCE7-2707D02170D6}" type="pres">
      <dgm:prSet presAssocID="{C8AD889B-0D7D-4F94-A2C4-81532090BA54}" presName="LevelTwoTextNode" presStyleLbl="node3" presStyleIdx="0" presStyleCnt="3" custLinFactNeighborX="1145" custLinFactNeighborY="5641">
        <dgm:presLayoutVars>
          <dgm:chPref val="3"/>
        </dgm:presLayoutVars>
      </dgm:prSet>
      <dgm:spPr/>
    </dgm:pt>
    <dgm:pt modelId="{19253FB7-0BB7-43A4-9958-995F21F6BBF5}" type="pres">
      <dgm:prSet presAssocID="{C8AD889B-0D7D-4F94-A2C4-81532090BA54}" presName="level3hierChild" presStyleCnt="0"/>
      <dgm:spPr/>
    </dgm:pt>
    <dgm:pt modelId="{F7A687A8-14A5-45DF-AC3C-D0C1A8D454A1}" type="pres">
      <dgm:prSet presAssocID="{B3A9ED59-CD76-404A-9648-A6C941652993}" presName="conn2-1" presStyleLbl="parChTrans1D3" presStyleIdx="1" presStyleCnt="3"/>
      <dgm:spPr/>
    </dgm:pt>
    <dgm:pt modelId="{9A7A8512-1850-4066-A6F8-5F5D2516C7BD}" type="pres">
      <dgm:prSet presAssocID="{B3A9ED59-CD76-404A-9648-A6C941652993}" presName="connTx" presStyleLbl="parChTrans1D3" presStyleIdx="1" presStyleCnt="3"/>
      <dgm:spPr/>
    </dgm:pt>
    <dgm:pt modelId="{22A3801E-CB70-43DE-AF8E-6957A4E9E5F3}" type="pres">
      <dgm:prSet presAssocID="{36D122D6-1882-449D-A8D0-0BEF5073439C}" presName="root2" presStyleCnt="0"/>
      <dgm:spPr/>
    </dgm:pt>
    <dgm:pt modelId="{B3E429DD-B313-41D8-8AF2-C13758DBD32B}" type="pres">
      <dgm:prSet presAssocID="{36D122D6-1882-449D-A8D0-0BEF5073439C}" presName="LevelTwoTextNode" presStyleLbl="node3" presStyleIdx="1" presStyleCnt="3" custLinFactNeighborX="1145" custLinFactNeighborY="1107">
        <dgm:presLayoutVars>
          <dgm:chPref val="3"/>
        </dgm:presLayoutVars>
      </dgm:prSet>
      <dgm:spPr/>
    </dgm:pt>
    <dgm:pt modelId="{34DED509-5009-45DD-8016-FDCEC5443D07}" type="pres">
      <dgm:prSet presAssocID="{36D122D6-1882-449D-A8D0-0BEF5073439C}" presName="level3hierChild" presStyleCnt="0"/>
      <dgm:spPr/>
    </dgm:pt>
    <dgm:pt modelId="{0BC867B8-97E3-40FF-86C2-CE8501E72F57}" type="pres">
      <dgm:prSet presAssocID="{A5AFC466-A215-4B64-A104-A6C59AC53595}" presName="conn2-1" presStyleLbl="parChTrans1D3" presStyleIdx="2" presStyleCnt="3"/>
      <dgm:spPr/>
    </dgm:pt>
    <dgm:pt modelId="{1CCECE58-0D90-4DA3-921A-EA5095339D49}" type="pres">
      <dgm:prSet presAssocID="{A5AFC466-A215-4B64-A104-A6C59AC53595}" presName="connTx" presStyleLbl="parChTrans1D3" presStyleIdx="2" presStyleCnt="3"/>
      <dgm:spPr/>
    </dgm:pt>
    <dgm:pt modelId="{E134FA45-2E73-49BE-B062-0252F25C9E8C}" type="pres">
      <dgm:prSet presAssocID="{D7400283-2CEC-4512-B34D-E27E4462BCD8}" presName="root2" presStyleCnt="0"/>
      <dgm:spPr/>
    </dgm:pt>
    <dgm:pt modelId="{CCB0622F-ACC3-43B9-BF22-955CD6AACCA8}" type="pres">
      <dgm:prSet presAssocID="{D7400283-2CEC-4512-B34D-E27E4462BCD8}" presName="LevelTwoTextNode" presStyleLbl="node3" presStyleIdx="2" presStyleCnt="3" custLinFactNeighborX="1145" custLinFactNeighborY="1107">
        <dgm:presLayoutVars>
          <dgm:chPref val="3"/>
        </dgm:presLayoutVars>
      </dgm:prSet>
      <dgm:spPr/>
    </dgm:pt>
    <dgm:pt modelId="{0A47D2D3-392D-4C74-8063-F859C8CFCB0F}" type="pres">
      <dgm:prSet presAssocID="{D7400283-2CEC-4512-B34D-E27E4462BCD8}" presName="level3hierChild" presStyleCnt="0"/>
      <dgm:spPr/>
    </dgm:pt>
  </dgm:ptLst>
  <dgm:cxnLst>
    <dgm:cxn modelId="{83FDDF02-25EB-40AA-A7AC-E4E7E60BD392}" type="presOf" srcId="{3FFFF95E-10D2-4F2D-8BF2-D3973B66569A}" destId="{4A4E6985-9409-44B3-BB8A-98E381E7C65E}" srcOrd="1" destOrd="0" presId="urn:microsoft.com/office/officeart/2005/8/layout/hierarchy2"/>
    <dgm:cxn modelId="{9347B632-8DCB-4256-8D97-642F9A0246D1}" type="presOf" srcId="{D7400283-2CEC-4512-B34D-E27E4462BCD8}" destId="{CCB0622F-ACC3-43B9-BF22-955CD6AACCA8}" srcOrd="0" destOrd="0" presId="urn:microsoft.com/office/officeart/2005/8/layout/hierarchy2"/>
    <dgm:cxn modelId="{09BBA142-36A9-47B0-AF82-65E2273CC11D}" type="presOf" srcId="{A5AFC466-A215-4B64-A104-A6C59AC53595}" destId="{0BC867B8-97E3-40FF-86C2-CE8501E72F57}" srcOrd="0" destOrd="0" presId="urn:microsoft.com/office/officeart/2005/8/layout/hierarchy2"/>
    <dgm:cxn modelId="{CB67FD42-08C9-4BBB-95BD-B5C5BC8EFB9F}" type="presOf" srcId="{C8AD889B-0D7D-4F94-A2C4-81532090BA54}" destId="{83F07422-45A0-4E0E-BCE7-2707D02170D6}" srcOrd="0" destOrd="0" presId="urn:microsoft.com/office/officeart/2005/8/layout/hierarchy2"/>
    <dgm:cxn modelId="{30BF2C46-A319-47D6-ABAD-C5342CB5C4D3}" type="presOf" srcId="{A5AFC466-A215-4B64-A104-A6C59AC53595}" destId="{1CCECE58-0D90-4DA3-921A-EA5095339D49}" srcOrd="1" destOrd="0" presId="urn:microsoft.com/office/officeart/2005/8/layout/hierarchy2"/>
    <dgm:cxn modelId="{164A936C-5C70-4C54-B463-B38F6C46A0C5}" type="presOf" srcId="{23FEF739-8416-45B6-A559-A22778139A32}" destId="{4502A286-8990-48D4-9752-0661169CFC91}" srcOrd="0" destOrd="0" presId="urn:microsoft.com/office/officeart/2005/8/layout/hierarchy2"/>
    <dgm:cxn modelId="{705DD650-DB3C-430D-BF8D-5FE51DF4751D}" srcId="{2B5C5FEE-B4BC-4C8B-97E9-88FDD47BCC0E}" destId="{07DF4F15-47CB-4B89-B758-D81FBF9AD5C5}" srcOrd="0" destOrd="0" parTransId="{3FFFF95E-10D2-4F2D-8BF2-D3973B66569A}" sibTransId="{A862C2F3-F2B5-492A-BFB3-67CEBAE68266}"/>
    <dgm:cxn modelId="{3B940957-66E6-4EB7-B1B2-3B8A6321D5C9}" type="presOf" srcId="{3FFFF95E-10D2-4F2D-8BF2-D3973B66569A}" destId="{C0367011-707F-4D48-A652-233B3DAE0567}" srcOrd="0" destOrd="0" presId="urn:microsoft.com/office/officeart/2005/8/layout/hierarchy2"/>
    <dgm:cxn modelId="{FB5E1883-916A-4F33-B839-4124817AAD8D}" type="presOf" srcId="{C1C1680F-7B04-46C0-A601-9811B3347325}" destId="{BB111CB2-D697-4F41-8E53-FF4D0C2B13AA}" srcOrd="0" destOrd="0" presId="urn:microsoft.com/office/officeart/2005/8/layout/hierarchy2"/>
    <dgm:cxn modelId="{428CAE85-28AA-463F-AC4B-407516F0646A}" type="presOf" srcId="{07DF4F15-47CB-4B89-B758-D81FBF9AD5C5}" destId="{FDC432F3-853A-4202-9F4C-26EE9CA889F8}" srcOrd="0" destOrd="0" presId="urn:microsoft.com/office/officeart/2005/8/layout/hierarchy2"/>
    <dgm:cxn modelId="{CA79AB8A-96BC-4EBB-8CA1-73CE681062FC}" srcId="{07DF4F15-47CB-4B89-B758-D81FBF9AD5C5}" destId="{D7400283-2CEC-4512-B34D-E27E4462BCD8}" srcOrd="2" destOrd="0" parTransId="{A5AFC466-A215-4B64-A104-A6C59AC53595}" sibTransId="{B76BDBD4-9503-4EC7-BB8C-BCFC6FF06168}"/>
    <dgm:cxn modelId="{CC7AE593-56A0-4F29-8FA1-0D5495D5EA41}" srcId="{07DF4F15-47CB-4B89-B758-D81FBF9AD5C5}" destId="{C8AD889B-0D7D-4F94-A2C4-81532090BA54}" srcOrd="0" destOrd="0" parTransId="{23FEF739-8416-45B6-A559-A22778139A32}" sibTransId="{B06737E9-46FF-42E6-A0FB-066A54531C17}"/>
    <dgm:cxn modelId="{5EE00094-41CF-4BCE-9AA6-845F17348B56}" type="presOf" srcId="{36D122D6-1882-449D-A8D0-0BEF5073439C}" destId="{B3E429DD-B313-41D8-8AF2-C13758DBD32B}" srcOrd="0" destOrd="0" presId="urn:microsoft.com/office/officeart/2005/8/layout/hierarchy2"/>
    <dgm:cxn modelId="{EA252998-DD24-4A73-B5F3-E6D0883C1B7C}" srcId="{07DF4F15-47CB-4B89-B758-D81FBF9AD5C5}" destId="{36D122D6-1882-449D-A8D0-0BEF5073439C}" srcOrd="1" destOrd="0" parTransId="{B3A9ED59-CD76-404A-9648-A6C941652993}" sibTransId="{DE9F5BAA-2413-4E3C-A3FE-23FF7F1D2EE0}"/>
    <dgm:cxn modelId="{F560009C-764F-4862-B9B7-55DD96E0A124}" type="presOf" srcId="{B3A9ED59-CD76-404A-9648-A6C941652993}" destId="{F7A687A8-14A5-45DF-AC3C-D0C1A8D454A1}" srcOrd="0" destOrd="0" presId="urn:microsoft.com/office/officeart/2005/8/layout/hierarchy2"/>
    <dgm:cxn modelId="{E1C8A9A9-9F05-42A3-AFAE-DC09733ECCBE}" type="presOf" srcId="{2B5C5FEE-B4BC-4C8B-97E9-88FDD47BCC0E}" destId="{8DF2C23E-84A8-499B-A1E9-51848A5485AD}" srcOrd="0" destOrd="0" presId="urn:microsoft.com/office/officeart/2005/8/layout/hierarchy2"/>
    <dgm:cxn modelId="{55D5F1AA-0B51-4168-9E78-2335CD132C94}" type="presOf" srcId="{23FEF739-8416-45B6-A559-A22778139A32}" destId="{9E82F6DD-491D-411C-93D5-0956D4EDBDA7}" srcOrd="1" destOrd="0" presId="urn:microsoft.com/office/officeart/2005/8/layout/hierarchy2"/>
    <dgm:cxn modelId="{895C06B6-8704-40AC-95AC-A4AA38B5388F}" srcId="{C1C1680F-7B04-46C0-A601-9811B3347325}" destId="{2B5C5FEE-B4BC-4C8B-97E9-88FDD47BCC0E}" srcOrd="0" destOrd="0" parTransId="{0CF399CB-C68C-4ADD-ADD8-1525D0B006B3}" sibTransId="{37C59BC7-553C-41D5-8561-E9B20E14DCDE}"/>
    <dgm:cxn modelId="{99CE27E4-5AA9-4004-A8A9-861F9DF05528}" type="presOf" srcId="{B3A9ED59-CD76-404A-9648-A6C941652993}" destId="{9A7A8512-1850-4066-A6F8-5F5D2516C7BD}" srcOrd="1" destOrd="0" presId="urn:microsoft.com/office/officeart/2005/8/layout/hierarchy2"/>
    <dgm:cxn modelId="{F5765DA7-4103-4DF8-8D4A-58B2E4CE0447}" type="presParOf" srcId="{BB111CB2-D697-4F41-8E53-FF4D0C2B13AA}" destId="{44C9F70E-F86B-4B7D-8B28-302EE8A5DE83}" srcOrd="0" destOrd="0" presId="urn:microsoft.com/office/officeart/2005/8/layout/hierarchy2"/>
    <dgm:cxn modelId="{A4DD8780-8BF1-4259-AD1B-A1928E2E8838}" type="presParOf" srcId="{44C9F70E-F86B-4B7D-8B28-302EE8A5DE83}" destId="{8DF2C23E-84A8-499B-A1E9-51848A5485AD}" srcOrd="0" destOrd="0" presId="urn:microsoft.com/office/officeart/2005/8/layout/hierarchy2"/>
    <dgm:cxn modelId="{88E2644F-494F-4F0C-94F6-37367BB70D4F}" type="presParOf" srcId="{44C9F70E-F86B-4B7D-8B28-302EE8A5DE83}" destId="{9482544B-7AA3-48B3-BF4F-15F487AED78D}" srcOrd="1" destOrd="0" presId="urn:microsoft.com/office/officeart/2005/8/layout/hierarchy2"/>
    <dgm:cxn modelId="{CD519109-9105-484B-AE5E-C34BE9B7D535}" type="presParOf" srcId="{9482544B-7AA3-48B3-BF4F-15F487AED78D}" destId="{C0367011-707F-4D48-A652-233B3DAE0567}" srcOrd="0" destOrd="0" presId="urn:microsoft.com/office/officeart/2005/8/layout/hierarchy2"/>
    <dgm:cxn modelId="{F4FFD1DE-43D4-4ABA-B0BB-5A517A495680}" type="presParOf" srcId="{C0367011-707F-4D48-A652-233B3DAE0567}" destId="{4A4E6985-9409-44B3-BB8A-98E381E7C65E}" srcOrd="0" destOrd="0" presId="urn:microsoft.com/office/officeart/2005/8/layout/hierarchy2"/>
    <dgm:cxn modelId="{EBF2FE26-EBC6-47A7-8F44-CB1E55460D46}" type="presParOf" srcId="{9482544B-7AA3-48B3-BF4F-15F487AED78D}" destId="{14D352F6-6523-49E3-880D-C73054C79A06}" srcOrd="1" destOrd="0" presId="urn:microsoft.com/office/officeart/2005/8/layout/hierarchy2"/>
    <dgm:cxn modelId="{E6634EFE-FBAE-43E5-A06D-D07F88B390BF}" type="presParOf" srcId="{14D352F6-6523-49E3-880D-C73054C79A06}" destId="{FDC432F3-853A-4202-9F4C-26EE9CA889F8}" srcOrd="0" destOrd="0" presId="urn:microsoft.com/office/officeart/2005/8/layout/hierarchy2"/>
    <dgm:cxn modelId="{BE0B95C2-7742-4FD0-9D17-B1D0951AAAEF}" type="presParOf" srcId="{14D352F6-6523-49E3-880D-C73054C79A06}" destId="{A93F15A3-0841-4A14-8390-DE73B34FE572}" srcOrd="1" destOrd="0" presId="urn:microsoft.com/office/officeart/2005/8/layout/hierarchy2"/>
    <dgm:cxn modelId="{D7202D98-86A5-4CC6-9700-E656C2ED7D6D}" type="presParOf" srcId="{A93F15A3-0841-4A14-8390-DE73B34FE572}" destId="{4502A286-8990-48D4-9752-0661169CFC91}" srcOrd="0" destOrd="0" presId="urn:microsoft.com/office/officeart/2005/8/layout/hierarchy2"/>
    <dgm:cxn modelId="{A350A571-18E1-4B12-9214-E42F1B9581CB}" type="presParOf" srcId="{4502A286-8990-48D4-9752-0661169CFC91}" destId="{9E82F6DD-491D-411C-93D5-0956D4EDBDA7}" srcOrd="0" destOrd="0" presId="urn:microsoft.com/office/officeart/2005/8/layout/hierarchy2"/>
    <dgm:cxn modelId="{4F0B426D-62A9-4D10-AAB9-C6901E75F961}" type="presParOf" srcId="{A93F15A3-0841-4A14-8390-DE73B34FE572}" destId="{E694722D-BCB4-4F49-A033-969948CEC686}" srcOrd="1" destOrd="0" presId="urn:microsoft.com/office/officeart/2005/8/layout/hierarchy2"/>
    <dgm:cxn modelId="{5CF67387-64BE-4AAA-90A1-C03101DBE3C4}" type="presParOf" srcId="{E694722D-BCB4-4F49-A033-969948CEC686}" destId="{83F07422-45A0-4E0E-BCE7-2707D02170D6}" srcOrd="0" destOrd="0" presId="urn:microsoft.com/office/officeart/2005/8/layout/hierarchy2"/>
    <dgm:cxn modelId="{CBA674B7-F3D0-4037-906C-1138B2363A3A}" type="presParOf" srcId="{E694722D-BCB4-4F49-A033-969948CEC686}" destId="{19253FB7-0BB7-43A4-9958-995F21F6BBF5}" srcOrd="1" destOrd="0" presId="urn:microsoft.com/office/officeart/2005/8/layout/hierarchy2"/>
    <dgm:cxn modelId="{A4FE6FD2-97CC-46C9-A659-D1E9CC876B01}" type="presParOf" srcId="{A93F15A3-0841-4A14-8390-DE73B34FE572}" destId="{F7A687A8-14A5-45DF-AC3C-D0C1A8D454A1}" srcOrd="2" destOrd="0" presId="urn:microsoft.com/office/officeart/2005/8/layout/hierarchy2"/>
    <dgm:cxn modelId="{9370DCD2-52BF-4588-A6AA-CF479A143796}" type="presParOf" srcId="{F7A687A8-14A5-45DF-AC3C-D0C1A8D454A1}" destId="{9A7A8512-1850-4066-A6F8-5F5D2516C7BD}" srcOrd="0" destOrd="0" presId="urn:microsoft.com/office/officeart/2005/8/layout/hierarchy2"/>
    <dgm:cxn modelId="{0C4C45AB-22CE-4CBB-B1A9-ECE3F79905A6}" type="presParOf" srcId="{A93F15A3-0841-4A14-8390-DE73B34FE572}" destId="{22A3801E-CB70-43DE-AF8E-6957A4E9E5F3}" srcOrd="3" destOrd="0" presId="urn:microsoft.com/office/officeart/2005/8/layout/hierarchy2"/>
    <dgm:cxn modelId="{486CB56A-E345-4DA8-88B2-12E8229168E0}" type="presParOf" srcId="{22A3801E-CB70-43DE-AF8E-6957A4E9E5F3}" destId="{B3E429DD-B313-41D8-8AF2-C13758DBD32B}" srcOrd="0" destOrd="0" presId="urn:microsoft.com/office/officeart/2005/8/layout/hierarchy2"/>
    <dgm:cxn modelId="{5582EB9F-3F9E-4468-A02C-63F5AD4158D1}" type="presParOf" srcId="{22A3801E-CB70-43DE-AF8E-6957A4E9E5F3}" destId="{34DED509-5009-45DD-8016-FDCEC5443D07}" srcOrd="1" destOrd="0" presId="urn:microsoft.com/office/officeart/2005/8/layout/hierarchy2"/>
    <dgm:cxn modelId="{C2046C03-77F1-417E-8B3F-8447BB06A071}" type="presParOf" srcId="{A93F15A3-0841-4A14-8390-DE73B34FE572}" destId="{0BC867B8-97E3-40FF-86C2-CE8501E72F57}" srcOrd="4" destOrd="0" presId="urn:microsoft.com/office/officeart/2005/8/layout/hierarchy2"/>
    <dgm:cxn modelId="{FD37BBFD-E18A-4A96-85DE-6DDFF383143E}" type="presParOf" srcId="{0BC867B8-97E3-40FF-86C2-CE8501E72F57}" destId="{1CCECE58-0D90-4DA3-921A-EA5095339D49}" srcOrd="0" destOrd="0" presId="urn:microsoft.com/office/officeart/2005/8/layout/hierarchy2"/>
    <dgm:cxn modelId="{1595EBAE-DB01-44C7-9188-0A0A476D1261}" type="presParOf" srcId="{A93F15A3-0841-4A14-8390-DE73B34FE572}" destId="{E134FA45-2E73-49BE-B062-0252F25C9E8C}" srcOrd="5" destOrd="0" presId="urn:microsoft.com/office/officeart/2005/8/layout/hierarchy2"/>
    <dgm:cxn modelId="{2A47C1E3-6D8D-48CA-82D1-AEBA58E0395C}" type="presParOf" srcId="{E134FA45-2E73-49BE-B062-0252F25C9E8C}" destId="{CCB0622F-ACC3-43B9-BF22-955CD6AACCA8}" srcOrd="0" destOrd="0" presId="urn:microsoft.com/office/officeart/2005/8/layout/hierarchy2"/>
    <dgm:cxn modelId="{4BDE7F3B-D85A-4A1D-AE58-CD0151534721}" type="presParOf" srcId="{E134FA45-2E73-49BE-B062-0252F25C9E8C}" destId="{0A47D2D3-392D-4C74-8063-F859C8CFCB0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5ACB6B-B4D3-472E-9B1A-CB06E527EBFC}"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ADEB437-4B6D-49ED-9FB1-B72A7F469221}">
      <dgm:prSet phldrT="[Text]" custT="1"/>
      <dgm:spPr/>
      <dgm:t>
        <a:bodyPr/>
        <a:lstStyle/>
        <a:p>
          <a:r>
            <a:rPr lang="de-DE" sz="1400" b="1" dirty="0"/>
            <a:t>Biotechnik</a:t>
          </a:r>
        </a:p>
      </dgm:t>
    </dgm:pt>
    <dgm:pt modelId="{D972E92E-F570-465B-9FB5-E3E8251D1BC8}" type="parTrans" cxnId="{9DB034F7-64D5-4A7F-8682-B49FA16DFD94}">
      <dgm:prSet/>
      <dgm:spPr/>
      <dgm:t>
        <a:bodyPr/>
        <a:lstStyle/>
        <a:p>
          <a:endParaRPr lang="de-DE"/>
        </a:p>
      </dgm:t>
    </dgm:pt>
    <dgm:pt modelId="{D519B704-035E-420F-9430-74BE0060F5B4}" type="sibTrans" cxnId="{9DB034F7-64D5-4A7F-8682-B49FA16DFD94}">
      <dgm:prSet/>
      <dgm:spPr/>
      <dgm:t>
        <a:bodyPr/>
        <a:lstStyle/>
        <a:p>
          <a:endParaRPr lang="de-DE"/>
        </a:p>
      </dgm:t>
    </dgm:pt>
    <dgm:pt modelId="{F638A2A1-4973-49D3-8287-A9716794183D}">
      <dgm:prSet phldrT="[Text]" custT="1"/>
      <dgm:spPr/>
      <dgm:t>
        <a:bodyPr/>
        <a:lstStyle/>
        <a:p>
          <a:r>
            <a:rPr lang="de-DE" sz="1400" b="1" dirty="0"/>
            <a:t>Brunststimulation/-synchronisation durch Follikelstimulation</a:t>
          </a:r>
        </a:p>
      </dgm:t>
    </dgm:pt>
    <dgm:pt modelId="{E42C07E8-3F2D-4486-A2C8-5F3ED50CC100}" type="parTrans" cxnId="{F8840C8C-23C9-4046-A111-8FE117127699}">
      <dgm:prSet custT="1"/>
      <dgm:spPr/>
      <dgm:t>
        <a:bodyPr/>
        <a:lstStyle/>
        <a:p>
          <a:endParaRPr lang="de-DE" sz="1100"/>
        </a:p>
      </dgm:t>
    </dgm:pt>
    <dgm:pt modelId="{9FAD77D3-B395-459F-826C-12A2E5293282}" type="sibTrans" cxnId="{F8840C8C-23C9-4046-A111-8FE117127699}">
      <dgm:prSet/>
      <dgm:spPr/>
      <dgm:t>
        <a:bodyPr/>
        <a:lstStyle/>
        <a:p>
          <a:endParaRPr lang="de-DE"/>
        </a:p>
      </dgm:t>
    </dgm:pt>
    <dgm:pt modelId="{179DA3EA-16A2-4F48-BD4F-5AE8FCEF01C9}" type="pres">
      <dgm:prSet presAssocID="{2A5ACB6B-B4D3-472E-9B1A-CB06E527EBFC}" presName="diagram" presStyleCnt="0">
        <dgm:presLayoutVars>
          <dgm:chPref val="1"/>
          <dgm:dir/>
          <dgm:animOne val="branch"/>
          <dgm:animLvl val="lvl"/>
          <dgm:resizeHandles val="exact"/>
        </dgm:presLayoutVars>
      </dgm:prSet>
      <dgm:spPr/>
    </dgm:pt>
    <dgm:pt modelId="{C13DB698-7862-4A95-9D5B-6E8FD0AE5C4A}" type="pres">
      <dgm:prSet presAssocID="{9ADEB437-4B6D-49ED-9FB1-B72A7F469221}" presName="root1" presStyleCnt="0"/>
      <dgm:spPr/>
    </dgm:pt>
    <dgm:pt modelId="{EFE4708E-02F3-471B-A68E-9A96149218F8}" type="pres">
      <dgm:prSet presAssocID="{9ADEB437-4B6D-49ED-9FB1-B72A7F469221}" presName="LevelOneTextNode" presStyleLbl="node0" presStyleIdx="0" presStyleCnt="1" custScaleX="12925" custScaleY="12061" custLinFactNeighborX="-22659" custLinFactNeighborY="-39216">
        <dgm:presLayoutVars>
          <dgm:chPref val="3"/>
        </dgm:presLayoutVars>
      </dgm:prSet>
      <dgm:spPr/>
    </dgm:pt>
    <dgm:pt modelId="{BB9AD488-2053-498B-A74C-C40917E75A70}" type="pres">
      <dgm:prSet presAssocID="{9ADEB437-4B6D-49ED-9FB1-B72A7F469221}" presName="level2hierChild" presStyleCnt="0"/>
      <dgm:spPr/>
    </dgm:pt>
    <dgm:pt modelId="{5872C965-99BF-4B27-9C5D-31BF56944D8C}" type="pres">
      <dgm:prSet presAssocID="{E42C07E8-3F2D-4486-A2C8-5F3ED50CC100}" presName="conn2-1" presStyleLbl="parChTrans1D2" presStyleIdx="0" presStyleCnt="1"/>
      <dgm:spPr/>
    </dgm:pt>
    <dgm:pt modelId="{B1A0F101-4B79-4D92-9409-8E5ABB7ABD5B}" type="pres">
      <dgm:prSet presAssocID="{E42C07E8-3F2D-4486-A2C8-5F3ED50CC100}" presName="connTx" presStyleLbl="parChTrans1D2" presStyleIdx="0" presStyleCnt="1"/>
      <dgm:spPr/>
    </dgm:pt>
    <dgm:pt modelId="{1A798BDD-121A-4771-8810-D4A3AAD9F5DF}" type="pres">
      <dgm:prSet presAssocID="{F638A2A1-4973-49D3-8287-A9716794183D}" presName="root2" presStyleCnt="0"/>
      <dgm:spPr/>
    </dgm:pt>
    <dgm:pt modelId="{A99F8D6D-D7B5-4673-850A-0D57963D08C0}" type="pres">
      <dgm:prSet presAssocID="{F638A2A1-4973-49D3-8287-A9716794183D}" presName="LevelTwoTextNode" presStyleLbl="node2" presStyleIdx="0" presStyleCnt="1" custScaleX="22755" custScaleY="22066" custLinFactNeighborX="-49004" custLinFactNeighborY="-38967">
        <dgm:presLayoutVars>
          <dgm:chPref val="3"/>
        </dgm:presLayoutVars>
      </dgm:prSet>
      <dgm:spPr/>
    </dgm:pt>
    <dgm:pt modelId="{B30C5CCF-918C-4825-9EFA-64B38B91B6C0}" type="pres">
      <dgm:prSet presAssocID="{F638A2A1-4973-49D3-8287-A9716794183D}" presName="level3hierChild" presStyleCnt="0"/>
      <dgm:spPr/>
    </dgm:pt>
  </dgm:ptLst>
  <dgm:cxnLst>
    <dgm:cxn modelId="{C575121E-CF34-4805-9AA4-A603CC6846F0}" type="presOf" srcId="{F638A2A1-4973-49D3-8287-A9716794183D}" destId="{A99F8D6D-D7B5-4673-850A-0D57963D08C0}" srcOrd="0" destOrd="0" presId="urn:microsoft.com/office/officeart/2005/8/layout/hierarchy2"/>
    <dgm:cxn modelId="{7D51A11E-881A-4CAD-97D8-B421CE175E09}" type="presOf" srcId="{E42C07E8-3F2D-4486-A2C8-5F3ED50CC100}" destId="{5872C965-99BF-4B27-9C5D-31BF56944D8C}" srcOrd="0" destOrd="0" presId="urn:microsoft.com/office/officeart/2005/8/layout/hierarchy2"/>
    <dgm:cxn modelId="{607D7427-9164-46F3-A583-6702CD5078FE}" type="presOf" srcId="{9ADEB437-4B6D-49ED-9FB1-B72A7F469221}" destId="{EFE4708E-02F3-471B-A68E-9A96149218F8}" srcOrd="0" destOrd="0" presId="urn:microsoft.com/office/officeart/2005/8/layout/hierarchy2"/>
    <dgm:cxn modelId="{86FF1F68-3D5B-486F-A52A-E973A9331656}" type="presOf" srcId="{E42C07E8-3F2D-4486-A2C8-5F3ED50CC100}" destId="{B1A0F101-4B79-4D92-9409-8E5ABB7ABD5B}" srcOrd="1" destOrd="0" presId="urn:microsoft.com/office/officeart/2005/8/layout/hierarchy2"/>
    <dgm:cxn modelId="{44A1626E-890A-49D4-BDD2-641E4EA3D232}" type="presOf" srcId="{2A5ACB6B-B4D3-472E-9B1A-CB06E527EBFC}" destId="{179DA3EA-16A2-4F48-BD4F-5AE8FCEF01C9}" srcOrd="0" destOrd="0" presId="urn:microsoft.com/office/officeart/2005/8/layout/hierarchy2"/>
    <dgm:cxn modelId="{F8840C8C-23C9-4046-A111-8FE117127699}" srcId="{9ADEB437-4B6D-49ED-9FB1-B72A7F469221}" destId="{F638A2A1-4973-49D3-8287-A9716794183D}" srcOrd="0" destOrd="0" parTransId="{E42C07E8-3F2D-4486-A2C8-5F3ED50CC100}" sibTransId="{9FAD77D3-B395-459F-826C-12A2E5293282}"/>
    <dgm:cxn modelId="{9DB034F7-64D5-4A7F-8682-B49FA16DFD94}" srcId="{2A5ACB6B-B4D3-472E-9B1A-CB06E527EBFC}" destId="{9ADEB437-4B6D-49ED-9FB1-B72A7F469221}" srcOrd="0" destOrd="0" parTransId="{D972E92E-F570-465B-9FB5-E3E8251D1BC8}" sibTransId="{D519B704-035E-420F-9430-74BE0060F5B4}"/>
    <dgm:cxn modelId="{F7DB5F7D-F2D3-4E63-B649-6BAD5F8D9A67}" type="presParOf" srcId="{179DA3EA-16A2-4F48-BD4F-5AE8FCEF01C9}" destId="{C13DB698-7862-4A95-9D5B-6E8FD0AE5C4A}" srcOrd="0" destOrd="0" presId="urn:microsoft.com/office/officeart/2005/8/layout/hierarchy2"/>
    <dgm:cxn modelId="{565F3957-49DF-412F-9ACC-650B993D5FE8}" type="presParOf" srcId="{C13DB698-7862-4A95-9D5B-6E8FD0AE5C4A}" destId="{EFE4708E-02F3-471B-A68E-9A96149218F8}" srcOrd="0" destOrd="0" presId="urn:microsoft.com/office/officeart/2005/8/layout/hierarchy2"/>
    <dgm:cxn modelId="{F6777AD9-6BFB-4920-ACA1-D1C5B259D2EB}" type="presParOf" srcId="{C13DB698-7862-4A95-9D5B-6E8FD0AE5C4A}" destId="{BB9AD488-2053-498B-A74C-C40917E75A70}" srcOrd="1" destOrd="0" presId="urn:microsoft.com/office/officeart/2005/8/layout/hierarchy2"/>
    <dgm:cxn modelId="{044D872F-08D7-487F-A21D-478FB7F19637}" type="presParOf" srcId="{BB9AD488-2053-498B-A74C-C40917E75A70}" destId="{5872C965-99BF-4B27-9C5D-31BF56944D8C}" srcOrd="0" destOrd="0" presId="urn:microsoft.com/office/officeart/2005/8/layout/hierarchy2"/>
    <dgm:cxn modelId="{8EDDD969-989B-4774-9209-03E6B12938E9}" type="presParOf" srcId="{5872C965-99BF-4B27-9C5D-31BF56944D8C}" destId="{B1A0F101-4B79-4D92-9409-8E5ABB7ABD5B}" srcOrd="0" destOrd="0" presId="urn:microsoft.com/office/officeart/2005/8/layout/hierarchy2"/>
    <dgm:cxn modelId="{C405CC7F-A1CC-4D39-8BD3-C10F1CEA31F3}" type="presParOf" srcId="{BB9AD488-2053-498B-A74C-C40917E75A70}" destId="{1A798BDD-121A-4771-8810-D4A3AAD9F5DF}" srcOrd="1" destOrd="0" presId="urn:microsoft.com/office/officeart/2005/8/layout/hierarchy2"/>
    <dgm:cxn modelId="{E1465A6D-D4F8-479C-8529-D5B458D32505}" type="presParOf" srcId="{1A798BDD-121A-4771-8810-D4A3AAD9F5DF}" destId="{A99F8D6D-D7B5-4673-850A-0D57963D08C0}" srcOrd="0" destOrd="0" presId="urn:microsoft.com/office/officeart/2005/8/layout/hierarchy2"/>
    <dgm:cxn modelId="{F15CF9EB-22D8-4F19-9D32-8FE8FA20A0AC}" type="presParOf" srcId="{1A798BDD-121A-4771-8810-D4A3AAD9F5DF}" destId="{B30C5CCF-918C-4825-9EFA-64B38B91B6C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5ACB6B-B4D3-472E-9B1A-CB06E527EBFC}"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ADEB437-4B6D-49ED-9FB1-B72A7F469221}">
      <dgm:prSet phldrT="[Text]" custT="1"/>
      <dgm:spPr/>
      <dgm:t>
        <a:bodyPr/>
        <a:lstStyle/>
        <a:p>
          <a:r>
            <a:rPr lang="de-DE" sz="1400" b="1" dirty="0"/>
            <a:t>Biotechnik</a:t>
          </a:r>
        </a:p>
      </dgm:t>
    </dgm:pt>
    <dgm:pt modelId="{D972E92E-F570-465B-9FB5-E3E8251D1BC8}" type="parTrans" cxnId="{9DB034F7-64D5-4A7F-8682-B49FA16DFD94}">
      <dgm:prSet/>
      <dgm:spPr/>
      <dgm:t>
        <a:bodyPr/>
        <a:lstStyle/>
        <a:p>
          <a:endParaRPr lang="de-DE"/>
        </a:p>
      </dgm:t>
    </dgm:pt>
    <dgm:pt modelId="{D519B704-035E-420F-9430-74BE0060F5B4}" type="sibTrans" cxnId="{9DB034F7-64D5-4A7F-8682-B49FA16DFD94}">
      <dgm:prSet/>
      <dgm:spPr/>
      <dgm:t>
        <a:bodyPr/>
        <a:lstStyle/>
        <a:p>
          <a:endParaRPr lang="de-DE"/>
        </a:p>
      </dgm:t>
    </dgm:pt>
    <dgm:pt modelId="{F638A2A1-4973-49D3-8287-A9716794183D}">
      <dgm:prSet phldrT="[Text]" custT="1"/>
      <dgm:spPr/>
      <dgm:t>
        <a:bodyPr/>
        <a:lstStyle/>
        <a:p>
          <a:r>
            <a:rPr lang="de-DE" sz="1400" b="1" dirty="0"/>
            <a:t>Brunststimulation/-synchronisation durch Follikelstimulation</a:t>
          </a:r>
        </a:p>
      </dgm:t>
    </dgm:pt>
    <dgm:pt modelId="{E42C07E8-3F2D-4486-A2C8-5F3ED50CC100}" type="parTrans" cxnId="{F8840C8C-23C9-4046-A111-8FE117127699}">
      <dgm:prSet custT="1"/>
      <dgm:spPr/>
      <dgm:t>
        <a:bodyPr/>
        <a:lstStyle/>
        <a:p>
          <a:endParaRPr lang="de-DE" sz="1100"/>
        </a:p>
      </dgm:t>
    </dgm:pt>
    <dgm:pt modelId="{9FAD77D3-B395-459F-826C-12A2E5293282}" type="sibTrans" cxnId="{F8840C8C-23C9-4046-A111-8FE117127699}">
      <dgm:prSet/>
      <dgm:spPr/>
      <dgm:t>
        <a:bodyPr/>
        <a:lstStyle/>
        <a:p>
          <a:endParaRPr lang="de-DE"/>
        </a:p>
      </dgm:t>
    </dgm:pt>
    <dgm:pt modelId="{DF57F6BC-A111-4094-8A07-C92302151D5A}">
      <dgm:prSet phldrT="[Text]" custT="1"/>
      <dgm:spPr/>
      <dgm:t>
        <a:bodyPr/>
        <a:lstStyle/>
        <a:p>
          <a:r>
            <a:rPr lang="de-DE" sz="1800" b="1" dirty="0"/>
            <a:t>Synthetisches </a:t>
          </a:r>
          <a:r>
            <a:rPr lang="de-DE" sz="1800" b="1" dirty="0" err="1"/>
            <a:t>eCG</a:t>
          </a:r>
          <a:endParaRPr lang="de-DE" sz="1100" b="1" dirty="0"/>
        </a:p>
      </dgm:t>
    </dgm:pt>
    <dgm:pt modelId="{D88D67C7-F1A7-4F62-A9D6-8DFC84CF00DC}" type="sibTrans" cxnId="{68C9372E-480B-47BB-9C7E-D46DAEFB7939}">
      <dgm:prSet/>
      <dgm:spPr/>
      <dgm:t>
        <a:bodyPr/>
        <a:lstStyle/>
        <a:p>
          <a:endParaRPr lang="de-DE"/>
        </a:p>
      </dgm:t>
    </dgm:pt>
    <dgm:pt modelId="{02CF13F8-101A-466A-B42C-FEF151F66811}" type="parTrans" cxnId="{68C9372E-480B-47BB-9C7E-D46DAEFB7939}">
      <dgm:prSet custT="1"/>
      <dgm:spPr/>
      <dgm:t>
        <a:bodyPr/>
        <a:lstStyle/>
        <a:p>
          <a:endParaRPr lang="de-DE" sz="1100"/>
        </a:p>
      </dgm:t>
    </dgm:pt>
    <dgm:pt modelId="{179DA3EA-16A2-4F48-BD4F-5AE8FCEF01C9}" type="pres">
      <dgm:prSet presAssocID="{2A5ACB6B-B4D3-472E-9B1A-CB06E527EBFC}" presName="diagram" presStyleCnt="0">
        <dgm:presLayoutVars>
          <dgm:chPref val="1"/>
          <dgm:dir/>
          <dgm:animOne val="branch"/>
          <dgm:animLvl val="lvl"/>
          <dgm:resizeHandles val="exact"/>
        </dgm:presLayoutVars>
      </dgm:prSet>
      <dgm:spPr/>
    </dgm:pt>
    <dgm:pt modelId="{C13DB698-7862-4A95-9D5B-6E8FD0AE5C4A}" type="pres">
      <dgm:prSet presAssocID="{9ADEB437-4B6D-49ED-9FB1-B72A7F469221}" presName="root1" presStyleCnt="0"/>
      <dgm:spPr/>
    </dgm:pt>
    <dgm:pt modelId="{EFE4708E-02F3-471B-A68E-9A96149218F8}" type="pres">
      <dgm:prSet presAssocID="{9ADEB437-4B6D-49ED-9FB1-B72A7F469221}" presName="LevelOneTextNode" presStyleLbl="node0" presStyleIdx="0" presStyleCnt="1" custScaleX="12925" custScaleY="12061" custLinFactNeighborX="4752" custLinFactNeighborY="-40525">
        <dgm:presLayoutVars>
          <dgm:chPref val="3"/>
        </dgm:presLayoutVars>
      </dgm:prSet>
      <dgm:spPr/>
    </dgm:pt>
    <dgm:pt modelId="{BB9AD488-2053-498B-A74C-C40917E75A70}" type="pres">
      <dgm:prSet presAssocID="{9ADEB437-4B6D-49ED-9FB1-B72A7F469221}" presName="level2hierChild" presStyleCnt="0"/>
      <dgm:spPr/>
    </dgm:pt>
    <dgm:pt modelId="{5872C965-99BF-4B27-9C5D-31BF56944D8C}" type="pres">
      <dgm:prSet presAssocID="{E42C07E8-3F2D-4486-A2C8-5F3ED50CC100}" presName="conn2-1" presStyleLbl="parChTrans1D2" presStyleIdx="0" presStyleCnt="1"/>
      <dgm:spPr/>
    </dgm:pt>
    <dgm:pt modelId="{B1A0F101-4B79-4D92-9409-8E5ABB7ABD5B}" type="pres">
      <dgm:prSet presAssocID="{E42C07E8-3F2D-4486-A2C8-5F3ED50CC100}" presName="connTx" presStyleLbl="parChTrans1D2" presStyleIdx="0" presStyleCnt="1"/>
      <dgm:spPr/>
    </dgm:pt>
    <dgm:pt modelId="{1A798BDD-121A-4771-8810-D4A3AAD9F5DF}" type="pres">
      <dgm:prSet presAssocID="{F638A2A1-4973-49D3-8287-A9716794183D}" presName="root2" presStyleCnt="0"/>
      <dgm:spPr/>
    </dgm:pt>
    <dgm:pt modelId="{A99F8D6D-D7B5-4673-850A-0D57963D08C0}" type="pres">
      <dgm:prSet presAssocID="{F638A2A1-4973-49D3-8287-A9716794183D}" presName="LevelTwoTextNode" presStyleLbl="node2" presStyleIdx="0" presStyleCnt="1" custScaleX="22755" custScaleY="22066" custLinFactNeighborX="-26199" custLinFactNeighborY="-40444">
        <dgm:presLayoutVars>
          <dgm:chPref val="3"/>
        </dgm:presLayoutVars>
      </dgm:prSet>
      <dgm:spPr/>
    </dgm:pt>
    <dgm:pt modelId="{B30C5CCF-918C-4825-9EFA-64B38B91B6C0}" type="pres">
      <dgm:prSet presAssocID="{F638A2A1-4973-49D3-8287-A9716794183D}" presName="level3hierChild" presStyleCnt="0"/>
      <dgm:spPr/>
    </dgm:pt>
    <dgm:pt modelId="{A1748BF4-8DB7-47CA-B517-9653B93820A3}" type="pres">
      <dgm:prSet presAssocID="{02CF13F8-101A-466A-B42C-FEF151F66811}" presName="conn2-1" presStyleLbl="parChTrans1D3" presStyleIdx="0" presStyleCnt="1"/>
      <dgm:spPr/>
    </dgm:pt>
    <dgm:pt modelId="{9510EC02-B310-4BC3-AD81-3F4ECDFA342E}" type="pres">
      <dgm:prSet presAssocID="{02CF13F8-101A-466A-B42C-FEF151F66811}" presName="connTx" presStyleLbl="parChTrans1D3" presStyleIdx="0" presStyleCnt="1"/>
      <dgm:spPr/>
    </dgm:pt>
    <dgm:pt modelId="{BAB9D9E0-E6A5-4B21-A1E4-68C30A596063}" type="pres">
      <dgm:prSet presAssocID="{DF57F6BC-A111-4094-8A07-C92302151D5A}" presName="root2" presStyleCnt="0"/>
      <dgm:spPr/>
    </dgm:pt>
    <dgm:pt modelId="{929C470C-297C-4A32-81BC-2D1D964D24BF}" type="pres">
      <dgm:prSet presAssocID="{DF57F6BC-A111-4094-8A07-C92302151D5A}" presName="LevelTwoTextNode" presStyleLbl="node3" presStyleIdx="0" presStyleCnt="1" custScaleX="19990" custScaleY="19162" custLinFactNeighborX="-50192" custLinFactNeighborY="-40292">
        <dgm:presLayoutVars>
          <dgm:chPref val="3"/>
        </dgm:presLayoutVars>
      </dgm:prSet>
      <dgm:spPr/>
    </dgm:pt>
    <dgm:pt modelId="{9D062E5F-F950-42C2-A352-6DD939FD19C9}" type="pres">
      <dgm:prSet presAssocID="{DF57F6BC-A111-4094-8A07-C92302151D5A}" presName="level3hierChild" presStyleCnt="0"/>
      <dgm:spPr/>
    </dgm:pt>
  </dgm:ptLst>
  <dgm:cxnLst>
    <dgm:cxn modelId="{C575121E-CF34-4805-9AA4-A603CC6846F0}" type="presOf" srcId="{F638A2A1-4973-49D3-8287-A9716794183D}" destId="{A99F8D6D-D7B5-4673-850A-0D57963D08C0}" srcOrd="0" destOrd="0" presId="urn:microsoft.com/office/officeart/2005/8/layout/hierarchy2"/>
    <dgm:cxn modelId="{7D51A11E-881A-4CAD-97D8-B421CE175E09}" type="presOf" srcId="{E42C07E8-3F2D-4486-A2C8-5F3ED50CC100}" destId="{5872C965-99BF-4B27-9C5D-31BF56944D8C}" srcOrd="0" destOrd="0" presId="urn:microsoft.com/office/officeart/2005/8/layout/hierarchy2"/>
    <dgm:cxn modelId="{607D7427-9164-46F3-A583-6702CD5078FE}" type="presOf" srcId="{9ADEB437-4B6D-49ED-9FB1-B72A7F469221}" destId="{EFE4708E-02F3-471B-A68E-9A96149218F8}" srcOrd="0" destOrd="0" presId="urn:microsoft.com/office/officeart/2005/8/layout/hierarchy2"/>
    <dgm:cxn modelId="{68C9372E-480B-47BB-9C7E-D46DAEFB7939}" srcId="{F638A2A1-4973-49D3-8287-A9716794183D}" destId="{DF57F6BC-A111-4094-8A07-C92302151D5A}" srcOrd="0" destOrd="0" parTransId="{02CF13F8-101A-466A-B42C-FEF151F66811}" sibTransId="{D88D67C7-F1A7-4F62-A9D6-8DFC84CF00DC}"/>
    <dgm:cxn modelId="{86FF1F68-3D5B-486F-A52A-E973A9331656}" type="presOf" srcId="{E42C07E8-3F2D-4486-A2C8-5F3ED50CC100}" destId="{B1A0F101-4B79-4D92-9409-8E5ABB7ABD5B}" srcOrd="1" destOrd="0" presId="urn:microsoft.com/office/officeart/2005/8/layout/hierarchy2"/>
    <dgm:cxn modelId="{44A1626E-890A-49D4-BDD2-641E4EA3D232}" type="presOf" srcId="{2A5ACB6B-B4D3-472E-9B1A-CB06E527EBFC}" destId="{179DA3EA-16A2-4F48-BD4F-5AE8FCEF01C9}" srcOrd="0" destOrd="0" presId="urn:microsoft.com/office/officeart/2005/8/layout/hierarchy2"/>
    <dgm:cxn modelId="{241CB773-EBD8-407E-BDD2-2CF904B0B0E7}" type="presOf" srcId="{02CF13F8-101A-466A-B42C-FEF151F66811}" destId="{9510EC02-B310-4BC3-AD81-3F4ECDFA342E}" srcOrd="1" destOrd="0" presId="urn:microsoft.com/office/officeart/2005/8/layout/hierarchy2"/>
    <dgm:cxn modelId="{F8840C8C-23C9-4046-A111-8FE117127699}" srcId="{9ADEB437-4B6D-49ED-9FB1-B72A7F469221}" destId="{F638A2A1-4973-49D3-8287-A9716794183D}" srcOrd="0" destOrd="0" parTransId="{E42C07E8-3F2D-4486-A2C8-5F3ED50CC100}" sibTransId="{9FAD77D3-B395-459F-826C-12A2E5293282}"/>
    <dgm:cxn modelId="{F71830EB-0A12-423F-951A-26FA9B940BC0}" type="presOf" srcId="{02CF13F8-101A-466A-B42C-FEF151F66811}" destId="{A1748BF4-8DB7-47CA-B517-9653B93820A3}" srcOrd="0" destOrd="0" presId="urn:microsoft.com/office/officeart/2005/8/layout/hierarchy2"/>
    <dgm:cxn modelId="{9DB034F7-64D5-4A7F-8682-B49FA16DFD94}" srcId="{2A5ACB6B-B4D3-472E-9B1A-CB06E527EBFC}" destId="{9ADEB437-4B6D-49ED-9FB1-B72A7F469221}" srcOrd="0" destOrd="0" parTransId="{D972E92E-F570-465B-9FB5-E3E8251D1BC8}" sibTransId="{D519B704-035E-420F-9430-74BE0060F5B4}"/>
    <dgm:cxn modelId="{D208D6F8-2D1A-4C12-B2B6-AF14BD65B835}" type="presOf" srcId="{DF57F6BC-A111-4094-8A07-C92302151D5A}" destId="{929C470C-297C-4A32-81BC-2D1D964D24BF}" srcOrd="0" destOrd="0" presId="urn:microsoft.com/office/officeart/2005/8/layout/hierarchy2"/>
    <dgm:cxn modelId="{F7DB5F7D-F2D3-4E63-B649-6BAD5F8D9A67}" type="presParOf" srcId="{179DA3EA-16A2-4F48-BD4F-5AE8FCEF01C9}" destId="{C13DB698-7862-4A95-9D5B-6E8FD0AE5C4A}" srcOrd="0" destOrd="0" presId="urn:microsoft.com/office/officeart/2005/8/layout/hierarchy2"/>
    <dgm:cxn modelId="{565F3957-49DF-412F-9ACC-650B993D5FE8}" type="presParOf" srcId="{C13DB698-7862-4A95-9D5B-6E8FD0AE5C4A}" destId="{EFE4708E-02F3-471B-A68E-9A96149218F8}" srcOrd="0" destOrd="0" presId="urn:microsoft.com/office/officeart/2005/8/layout/hierarchy2"/>
    <dgm:cxn modelId="{F6777AD9-6BFB-4920-ACA1-D1C5B259D2EB}" type="presParOf" srcId="{C13DB698-7862-4A95-9D5B-6E8FD0AE5C4A}" destId="{BB9AD488-2053-498B-A74C-C40917E75A70}" srcOrd="1" destOrd="0" presId="urn:microsoft.com/office/officeart/2005/8/layout/hierarchy2"/>
    <dgm:cxn modelId="{044D872F-08D7-487F-A21D-478FB7F19637}" type="presParOf" srcId="{BB9AD488-2053-498B-A74C-C40917E75A70}" destId="{5872C965-99BF-4B27-9C5D-31BF56944D8C}" srcOrd="0" destOrd="0" presId="urn:microsoft.com/office/officeart/2005/8/layout/hierarchy2"/>
    <dgm:cxn modelId="{8EDDD969-989B-4774-9209-03E6B12938E9}" type="presParOf" srcId="{5872C965-99BF-4B27-9C5D-31BF56944D8C}" destId="{B1A0F101-4B79-4D92-9409-8E5ABB7ABD5B}" srcOrd="0" destOrd="0" presId="urn:microsoft.com/office/officeart/2005/8/layout/hierarchy2"/>
    <dgm:cxn modelId="{C405CC7F-A1CC-4D39-8BD3-C10F1CEA31F3}" type="presParOf" srcId="{BB9AD488-2053-498B-A74C-C40917E75A70}" destId="{1A798BDD-121A-4771-8810-D4A3AAD9F5DF}" srcOrd="1" destOrd="0" presId="urn:microsoft.com/office/officeart/2005/8/layout/hierarchy2"/>
    <dgm:cxn modelId="{E1465A6D-D4F8-479C-8529-D5B458D32505}" type="presParOf" srcId="{1A798BDD-121A-4771-8810-D4A3AAD9F5DF}" destId="{A99F8D6D-D7B5-4673-850A-0D57963D08C0}" srcOrd="0" destOrd="0" presId="urn:microsoft.com/office/officeart/2005/8/layout/hierarchy2"/>
    <dgm:cxn modelId="{F15CF9EB-22D8-4F19-9D32-8FE8FA20A0AC}" type="presParOf" srcId="{1A798BDD-121A-4771-8810-D4A3AAD9F5DF}" destId="{B30C5CCF-918C-4825-9EFA-64B38B91B6C0}" srcOrd="1" destOrd="0" presId="urn:microsoft.com/office/officeart/2005/8/layout/hierarchy2"/>
    <dgm:cxn modelId="{1928EECA-0551-48B5-9B1B-E08D40F5D6E3}" type="presParOf" srcId="{B30C5CCF-918C-4825-9EFA-64B38B91B6C0}" destId="{A1748BF4-8DB7-47CA-B517-9653B93820A3}" srcOrd="0" destOrd="0" presId="urn:microsoft.com/office/officeart/2005/8/layout/hierarchy2"/>
    <dgm:cxn modelId="{119A16F5-597A-449F-855B-8ED4EE6D908D}" type="presParOf" srcId="{A1748BF4-8DB7-47CA-B517-9653B93820A3}" destId="{9510EC02-B310-4BC3-AD81-3F4ECDFA342E}" srcOrd="0" destOrd="0" presId="urn:microsoft.com/office/officeart/2005/8/layout/hierarchy2"/>
    <dgm:cxn modelId="{7A2624B3-69CD-45A3-B394-92042ADF5B29}" type="presParOf" srcId="{B30C5CCF-918C-4825-9EFA-64B38B91B6C0}" destId="{BAB9D9E0-E6A5-4B21-A1E4-68C30A596063}" srcOrd="1" destOrd="0" presId="urn:microsoft.com/office/officeart/2005/8/layout/hierarchy2"/>
    <dgm:cxn modelId="{75627C7F-73EB-42BD-B23F-34E1D498C33E}" type="presParOf" srcId="{BAB9D9E0-E6A5-4B21-A1E4-68C30A596063}" destId="{929C470C-297C-4A32-81BC-2D1D964D24BF}" srcOrd="0" destOrd="0" presId="urn:microsoft.com/office/officeart/2005/8/layout/hierarchy2"/>
    <dgm:cxn modelId="{EFCF96B4-652E-454B-9B16-DC58DAE7BD42}" type="presParOf" srcId="{BAB9D9E0-E6A5-4B21-A1E4-68C30A596063}" destId="{9D062E5F-F950-42C2-A352-6DD939FD19C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5ACB6B-B4D3-472E-9B1A-CB06E527EBFC}"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ADEB437-4B6D-49ED-9FB1-B72A7F469221}">
      <dgm:prSet phldrT="[Text]" custT="1"/>
      <dgm:spPr/>
      <dgm:t>
        <a:bodyPr/>
        <a:lstStyle/>
        <a:p>
          <a:r>
            <a:rPr lang="de-DE" sz="1400" b="1" dirty="0"/>
            <a:t>Biotechnik</a:t>
          </a:r>
        </a:p>
      </dgm:t>
    </dgm:pt>
    <dgm:pt modelId="{D972E92E-F570-465B-9FB5-E3E8251D1BC8}" type="parTrans" cxnId="{9DB034F7-64D5-4A7F-8682-B49FA16DFD94}">
      <dgm:prSet/>
      <dgm:spPr/>
      <dgm:t>
        <a:bodyPr/>
        <a:lstStyle/>
        <a:p>
          <a:endParaRPr lang="de-DE"/>
        </a:p>
      </dgm:t>
    </dgm:pt>
    <dgm:pt modelId="{D519B704-035E-420F-9430-74BE0060F5B4}" type="sibTrans" cxnId="{9DB034F7-64D5-4A7F-8682-B49FA16DFD94}">
      <dgm:prSet/>
      <dgm:spPr/>
      <dgm:t>
        <a:bodyPr/>
        <a:lstStyle/>
        <a:p>
          <a:endParaRPr lang="de-DE"/>
        </a:p>
      </dgm:t>
    </dgm:pt>
    <dgm:pt modelId="{F638A2A1-4973-49D3-8287-A9716794183D}">
      <dgm:prSet phldrT="[Text]" custT="1"/>
      <dgm:spPr/>
      <dgm:t>
        <a:bodyPr/>
        <a:lstStyle/>
        <a:p>
          <a:r>
            <a:rPr lang="de-DE" sz="1400" b="1" dirty="0"/>
            <a:t>Brunststimulation/-synchronisation durch Follikelstimulation</a:t>
          </a:r>
        </a:p>
      </dgm:t>
    </dgm:pt>
    <dgm:pt modelId="{E42C07E8-3F2D-4486-A2C8-5F3ED50CC100}" type="parTrans" cxnId="{F8840C8C-23C9-4046-A111-8FE117127699}">
      <dgm:prSet custT="1"/>
      <dgm:spPr/>
      <dgm:t>
        <a:bodyPr/>
        <a:lstStyle/>
        <a:p>
          <a:endParaRPr lang="de-DE" sz="1100"/>
        </a:p>
      </dgm:t>
    </dgm:pt>
    <dgm:pt modelId="{9FAD77D3-B395-459F-826C-12A2E5293282}" type="sibTrans" cxnId="{F8840C8C-23C9-4046-A111-8FE117127699}">
      <dgm:prSet/>
      <dgm:spPr/>
      <dgm:t>
        <a:bodyPr/>
        <a:lstStyle/>
        <a:p>
          <a:endParaRPr lang="de-DE"/>
        </a:p>
      </dgm:t>
    </dgm:pt>
    <dgm:pt modelId="{DF57F6BC-A111-4094-8A07-C92302151D5A}">
      <dgm:prSet phldrT="[Text]" custT="1"/>
      <dgm:spPr/>
      <dgm:t>
        <a:bodyPr/>
        <a:lstStyle/>
        <a:p>
          <a:r>
            <a:rPr lang="de-DE" sz="1800" b="1" dirty="0" err="1"/>
            <a:t>Peforelin</a:t>
          </a:r>
          <a:endParaRPr lang="de-DE" sz="1100" b="1" dirty="0"/>
        </a:p>
      </dgm:t>
    </dgm:pt>
    <dgm:pt modelId="{02CF13F8-101A-466A-B42C-FEF151F66811}" type="parTrans" cxnId="{68C9372E-480B-47BB-9C7E-D46DAEFB7939}">
      <dgm:prSet custT="1"/>
      <dgm:spPr/>
      <dgm:t>
        <a:bodyPr/>
        <a:lstStyle/>
        <a:p>
          <a:endParaRPr lang="de-DE" sz="1100"/>
        </a:p>
      </dgm:t>
    </dgm:pt>
    <dgm:pt modelId="{D88D67C7-F1A7-4F62-A9D6-8DFC84CF00DC}" type="sibTrans" cxnId="{68C9372E-480B-47BB-9C7E-D46DAEFB7939}">
      <dgm:prSet/>
      <dgm:spPr/>
      <dgm:t>
        <a:bodyPr/>
        <a:lstStyle/>
        <a:p>
          <a:endParaRPr lang="de-DE"/>
        </a:p>
      </dgm:t>
    </dgm:pt>
    <dgm:pt modelId="{2DE78AE2-8268-4502-8F5A-E8E3AFF24B40}">
      <dgm:prSet custT="1"/>
      <dgm:spPr/>
      <dgm:t>
        <a:bodyPr/>
        <a:lstStyle/>
        <a:p>
          <a:pPr algn="l"/>
          <a:r>
            <a:rPr lang="de-DE" sz="1600" b="1" dirty="0"/>
            <a:t>= GnRH-Analogon</a:t>
          </a:r>
        </a:p>
        <a:p>
          <a:pPr algn="l"/>
          <a:r>
            <a:rPr lang="de-DE" sz="1600" b="1" dirty="0"/>
            <a:t>- einmalige intramuskuläre Gabe</a:t>
          </a:r>
        </a:p>
        <a:p>
          <a:pPr algn="l"/>
          <a:endParaRPr lang="de-DE" sz="1600" b="1" dirty="0"/>
        </a:p>
        <a:p>
          <a:pPr algn="l"/>
          <a:r>
            <a:rPr lang="de-DE" sz="1600" b="1" dirty="0"/>
            <a:t>- </a:t>
          </a:r>
          <a:r>
            <a:rPr lang="de-DE" sz="1600" b="1" u="sng" dirty="0"/>
            <a:t>Jungsauen</a:t>
          </a:r>
          <a:r>
            <a:rPr lang="de-DE" sz="1600" b="1" dirty="0"/>
            <a:t>: 2,0 ml 48 Std. nach Ende der Zyklusblockade</a:t>
          </a:r>
        </a:p>
        <a:p>
          <a:pPr algn="l"/>
          <a:r>
            <a:rPr lang="de-DE" sz="1600" b="1" dirty="0"/>
            <a:t>- </a:t>
          </a:r>
          <a:r>
            <a:rPr lang="de-DE" sz="1600" b="1" u="sng" dirty="0"/>
            <a:t>Primipare</a:t>
          </a:r>
          <a:r>
            <a:rPr lang="de-DE" sz="1600" b="1" dirty="0"/>
            <a:t> </a:t>
          </a:r>
          <a:r>
            <a:rPr lang="de-DE" sz="1600" b="1" u="sng" dirty="0"/>
            <a:t>Sauen</a:t>
          </a:r>
          <a:r>
            <a:rPr lang="de-DE" sz="1600" b="1" dirty="0"/>
            <a:t>: 0,5 ml 24 Std. nach dem Absetzen</a:t>
          </a:r>
        </a:p>
        <a:p>
          <a:pPr algn="l"/>
          <a:r>
            <a:rPr lang="de-DE" sz="1600" b="1" dirty="0"/>
            <a:t>- </a:t>
          </a:r>
          <a:r>
            <a:rPr lang="de-DE" sz="1600" b="1" u="sng" dirty="0"/>
            <a:t>Pluripare</a:t>
          </a:r>
          <a:r>
            <a:rPr lang="de-DE" sz="1600" b="1" dirty="0"/>
            <a:t> </a:t>
          </a:r>
          <a:r>
            <a:rPr lang="de-DE" sz="1600" b="1" u="sng" dirty="0"/>
            <a:t>Sauen</a:t>
          </a:r>
          <a:r>
            <a:rPr lang="de-DE" sz="1600" b="1" dirty="0"/>
            <a:t>: 2,0 ml 24 Std. nach dem Absetzen</a:t>
          </a:r>
        </a:p>
        <a:p>
          <a:pPr algn="l"/>
          <a:endParaRPr lang="de-DE" sz="1600" b="1" dirty="0"/>
        </a:p>
        <a:p>
          <a:pPr algn="l"/>
          <a:r>
            <a:rPr lang="de-DE" sz="1600" b="1" dirty="0"/>
            <a:t>• Rauschekontrolle ab 3. Tag nach Zyklusblockade 2 x täglich</a:t>
          </a:r>
        </a:p>
        <a:p>
          <a:pPr algn="l"/>
          <a:r>
            <a:rPr lang="de-DE" sz="1600" b="1" dirty="0"/>
            <a:t>→ KB bei Duldung </a:t>
          </a:r>
        </a:p>
        <a:p>
          <a:pPr algn="l"/>
          <a:r>
            <a:rPr lang="de-DE" sz="1200" b="1" dirty="0">
              <a:latin typeface="Calibri" panose="020F0502020204030204" pitchFamily="34" charset="0"/>
              <a:cs typeface="Calibri" panose="020F0502020204030204" pitchFamily="34" charset="0"/>
            </a:rPr>
            <a:t>	</a:t>
          </a:r>
          <a:endParaRPr lang="de-DE" sz="1200" b="1" dirty="0"/>
        </a:p>
      </dgm:t>
    </dgm:pt>
    <dgm:pt modelId="{190A9DB9-464A-4057-8E29-AD4F946AA185}" type="parTrans" cxnId="{F692F7C2-F053-48A4-805B-D10C1613E27A}">
      <dgm:prSet custT="1"/>
      <dgm:spPr/>
      <dgm:t>
        <a:bodyPr/>
        <a:lstStyle/>
        <a:p>
          <a:endParaRPr lang="de-DE" sz="1100"/>
        </a:p>
      </dgm:t>
    </dgm:pt>
    <dgm:pt modelId="{B9917FF2-DCD5-46B5-A10C-1F140F68DA0A}" type="sibTrans" cxnId="{F692F7C2-F053-48A4-805B-D10C1613E27A}">
      <dgm:prSet/>
      <dgm:spPr/>
      <dgm:t>
        <a:bodyPr/>
        <a:lstStyle/>
        <a:p>
          <a:endParaRPr lang="de-DE"/>
        </a:p>
      </dgm:t>
    </dgm:pt>
    <dgm:pt modelId="{179DA3EA-16A2-4F48-BD4F-5AE8FCEF01C9}" type="pres">
      <dgm:prSet presAssocID="{2A5ACB6B-B4D3-472E-9B1A-CB06E527EBFC}" presName="diagram" presStyleCnt="0">
        <dgm:presLayoutVars>
          <dgm:chPref val="1"/>
          <dgm:dir/>
          <dgm:animOne val="branch"/>
          <dgm:animLvl val="lvl"/>
          <dgm:resizeHandles val="exact"/>
        </dgm:presLayoutVars>
      </dgm:prSet>
      <dgm:spPr/>
    </dgm:pt>
    <dgm:pt modelId="{C13DB698-7862-4A95-9D5B-6E8FD0AE5C4A}" type="pres">
      <dgm:prSet presAssocID="{9ADEB437-4B6D-49ED-9FB1-B72A7F469221}" presName="root1" presStyleCnt="0"/>
      <dgm:spPr/>
    </dgm:pt>
    <dgm:pt modelId="{EFE4708E-02F3-471B-A68E-9A96149218F8}" type="pres">
      <dgm:prSet presAssocID="{9ADEB437-4B6D-49ED-9FB1-B72A7F469221}" presName="LevelOneTextNode" presStyleLbl="node0" presStyleIdx="0" presStyleCnt="1" custScaleX="67287" custScaleY="78272" custLinFactY="-45641" custLinFactNeighborX="6061" custLinFactNeighborY="-100000">
        <dgm:presLayoutVars>
          <dgm:chPref val="3"/>
        </dgm:presLayoutVars>
      </dgm:prSet>
      <dgm:spPr/>
    </dgm:pt>
    <dgm:pt modelId="{BB9AD488-2053-498B-A74C-C40917E75A70}" type="pres">
      <dgm:prSet presAssocID="{9ADEB437-4B6D-49ED-9FB1-B72A7F469221}" presName="level2hierChild" presStyleCnt="0"/>
      <dgm:spPr/>
    </dgm:pt>
    <dgm:pt modelId="{5872C965-99BF-4B27-9C5D-31BF56944D8C}" type="pres">
      <dgm:prSet presAssocID="{E42C07E8-3F2D-4486-A2C8-5F3ED50CC100}" presName="conn2-1" presStyleLbl="parChTrans1D2" presStyleIdx="0" presStyleCnt="1"/>
      <dgm:spPr/>
    </dgm:pt>
    <dgm:pt modelId="{B1A0F101-4B79-4D92-9409-8E5ABB7ABD5B}" type="pres">
      <dgm:prSet presAssocID="{E42C07E8-3F2D-4486-A2C8-5F3ED50CC100}" presName="connTx" presStyleLbl="parChTrans1D2" presStyleIdx="0" presStyleCnt="1"/>
      <dgm:spPr/>
    </dgm:pt>
    <dgm:pt modelId="{1A798BDD-121A-4771-8810-D4A3AAD9F5DF}" type="pres">
      <dgm:prSet presAssocID="{F638A2A1-4973-49D3-8287-A9716794183D}" presName="root2" presStyleCnt="0"/>
      <dgm:spPr/>
    </dgm:pt>
    <dgm:pt modelId="{A99F8D6D-D7B5-4673-850A-0D57963D08C0}" type="pres">
      <dgm:prSet presAssocID="{F638A2A1-4973-49D3-8287-A9716794183D}" presName="LevelTwoTextNode" presStyleLbl="node2" presStyleIdx="0" presStyleCnt="1" custScaleX="163408" custScaleY="152122" custLinFactY="-45009" custLinFactNeighborX="-401" custLinFactNeighborY="-100000">
        <dgm:presLayoutVars>
          <dgm:chPref val="3"/>
        </dgm:presLayoutVars>
      </dgm:prSet>
      <dgm:spPr/>
    </dgm:pt>
    <dgm:pt modelId="{B30C5CCF-918C-4825-9EFA-64B38B91B6C0}" type="pres">
      <dgm:prSet presAssocID="{F638A2A1-4973-49D3-8287-A9716794183D}" presName="level3hierChild" presStyleCnt="0"/>
      <dgm:spPr/>
    </dgm:pt>
    <dgm:pt modelId="{A1748BF4-8DB7-47CA-B517-9653B93820A3}" type="pres">
      <dgm:prSet presAssocID="{02CF13F8-101A-466A-B42C-FEF151F66811}" presName="conn2-1" presStyleLbl="parChTrans1D3" presStyleIdx="0" presStyleCnt="1"/>
      <dgm:spPr/>
    </dgm:pt>
    <dgm:pt modelId="{9510EC02-B310-4BC3-AD81-3F4ECDFA342E}" type="pres">
      <dgm:prSet presAssocID="{02CF13F8-101A-466A-B42C-FEF151F66811}" presName="connTx" presStyleLbl="parChTrans1D3" presStyleIdx="0" presStyleCnt="1"/>
      <dgm:spPr/>
    </dgm:pt>
    <dgm:pt modelId="{BAB9D9E0-E6A5-4B21-A1E4-68C30A596063}" type="pres">
      <dgm:prSet presAssocID="{DF57F6BC-A111-4094-8A07-C92302151D5A}" presName="root2" presStyleCnt="0"/>
      <dgm:spPr/>
    </dgm:pt>
    <dgm:pt modelId="{929C470C-297C-4A32-81BC-2D1D964D24BF}" type="pres">
      <dgm:prSet presAssocID="{DF57F6BC-A111-4094-8A07-C92302151D5A}" presName="LevelTwoTextNode" presStyleLbl="node3" presStyleIdx="0" presStyleCnt="1" custScaleX="101060" custScaleY="64956" custLinFactY="-46474" custLinFactNeighborX="-9407" custLinFactNeighborY="-100000">
        <dgm:presLayoutVars>
          <dgm:chPref val="3"/>
        </dgm:presLayoutVars>
      </dgm:prSet>
      <dgm:spPr/>
    </dgm:pt>
    <dgm:pt modelId="{9D062E5F-F950-42C2-A352-6DD939FD19C9}" type="pres">
      <dgm:prSet presAssocID="{DF57F6BC-A111-4094-8A07-C92302151D5A}" presName="level3hierChild" presStyleCnt="0"/>
      <dgm:spPr/>
    </dgm:pt>
    <dgm:pt modelId="{46537ADA-BC87-4E02-BF40-A92293F6F8BA}" type="pres">
      <dgm:prSet presAssocID="{190A9DB9-464A-4057-8E29-AD4F946AA185}" presName="conn2-1" presStyleLbl="parChTrans1D4" presStyleIdx="0" presStyleCnt="1"/>
      <dgm:spPr/>
    </dgm:pt>
    <dgm:pt modelId="{D8FE1190-2645-4DAE-874E-FC44E1F0207F}" type="pres">
      <dgm:prSet presAssocID="{190A9DB9-464A-4057-8E29-AD4F946AA185}" presName="connTx" presStyleLbl="parChTrans1D4" presStyleIdx="0" presStyleCnt="1"/>
      <dgm:spPr/>
    </dgm:pt>
    <dgm:pt modelId="{FBA116E4-6AA3-4D11-81B4-DF300B4FEDD1}" type="pres">
      <dgm:prSet presAssocID="{2DE78AE2-8268-4502-8F5A-E8E3AFF24B40}" presName="root2" presStyleCnt="0"/>
      <dgm:spPr/>
    </dgm:pt>
    <dgm:pt modelId="{68206B3C-8D49-47D9-A97A-3E53080E81E0}" type="pres">
      <dgm:prSet presAssocID="{2DE78AE2-8268-4502-8F5A-E8E3AFF24B40}" presName="LevelTwoTextNode" presStyleLbl="node4" presStyleIdx="0" presStyleCnt="1" custScaleX="367812" custScaleY="581821" custLinFactNeighborY="10551">
        <dgm:presLayoutVars>
          <dgm:chPref val="3"/>
        </dgm:presLayoutVars>
      </dgm:prSet>
      <dgm:spPr/>
    </dgm:pt>
    <dgm:pt modelId="{691AF026-6710-4D08-B70B-1230ACF4EEAA}" type="pres">
      <dgm:prSet presAssocID="{2DE78AE2-8268-4502-8F5A-E8E3AFF24B40}" presName="level3hierChild" presStyleCnt="0"/>
      <dgm:spPr/>
    </dgm:pt>
  </dgm:ptLst>
  <dgm:cxnLst>
    <dgm:cxn modelId="{3E7D4D1D-3E0F-431D-990F-E7B56DA0D514}" type="presOf" srcId="{190A9DB9-464A-4057-8E29-AD4F946AA185}" destId="{46537ADA-BC87-4E02-BF40-A92293F6F8BA}" srcOrd="0" destOrd="0" presId="urn:microsoft.com/office/officeart/2005/8/layout/hierarchy2"/>
    <dgm:cxn modelId="{0B916325-D6F4-472C-BB5B-D40D6B601C4E}" type="presOf" srcId="{E42C07E8-3F2D-4486-A2C8-5F3ED50CC100}" destId="{B1A0F101-4B79-4D92-9409-8E5ABB7ABD5B}" srcOrd="1" destOrd="0" presId="urn:microsoft.com/office/officeart/2005/8/layout/hierarchy2"/>
    <dgm:cxn modelId="{68C9372E-480B-47BB-9C7E-D46DAEFB7939}" srcId="{F638A2A1-4973-49D3-8287-A9716794183D}" destId="{DF57F6BC-A111-4094-8A07-C92302151D5A}" srcOrd="0" destOrd="0" parTransId="{02CF13F8-101A-466A-B42C-FEF151F66811}" sibTransId="{D88D67C7-F1A7-4F62-A9D6-8DFC84CF00DC}"/>
    <dgm:cxn modelId="{6A99D960-CD30-4250-9159-A5B7ADAAA3B7}" type="presOf" srcId="{F638A2A1-4973-49D3-8287-A9716794183D}" destId="{A99F8D6D-D7B5-4673-850A-0D57963D08C0}" srcOrd="0" destOrd="0" presId="urn:microsoft.com/office/officeart/2005/8/layout/hierarchy2"/>
    <dgm:cxn modelId="{439C024E-69A2-4B30-A603-F2FD036B5251}" type="presOf" srcId="{190A9DB9-464A-4057-8E29-AD4F946AA185}" destId="{D8FE1190-2645-4DAE-874E-FC44E1F0207F}" srcOrd="1" destOrd="0" presId="urn:microsoft.com/office/officeart/2005/8/layout/hierarchy2"/>
    <dgm:cxn modelId="{44A1626E-890A-49D4-BDD2-641E4EA3D232}" type="presOf" srcId="{2A5ACB6B-B4D3-472E-9B1A-CB06E527EBFC}" destId="{179DA3EA-16A2-4F48-BD4F-5AE8FCEF01C9}" srcOrd="0" destOrd="0" presId="urn:microsoft.com/office/officeart/2005/8/layout/hierarchy2"/>
    <dgm:cxn modelId="{F8840C8C-23C9-4046-A111-8FE117127699}" srcId="{9ADEB437-4B6D-49ED-9FB1-B72A7F469221}" destId="{F638A2A1-4973-49D3-8287-A9716794183D}" srcOrd="0" destOrd="0" parTransId="{E42C07E8-3F2D-4486-A2C8-5F3ED50CC100}" sibTransId="{9FAD77D3-B395-459F-826C-12A2E5293282}"/>
    <dgm:cxn modelId="{97587CA4-F142-443D-BDCF-3D1DBE345A76}" type="presOf" srcId="{E42C07E8-3F2D-4486-A2C8-5F3ED50CC100}" destId="{5872C965-99BF-4B27-9C5D-31BF56944D8C}" srcOrd="0" destOrd="0" presId="urn:microsoft.com/office/officeart/2005/8/layout/hierarchy2"/>
    <dgm:cxn modelId="{CDA6B4A5-ACD2-4692-9A36-093C576D7DB5}" type="presOf" srcId="{DF57F6BC-A111-4094-8A07-C92302151D5A}" destId="{929C470C-297C-4A32-81BC-2D1D964D24BF}" srcOrd="0" destOrd="0" presId="urn:microsoft.com/office/officeart/2005/8/layout/hierarchy2"/>
    <dgm:cxn modelId="{25D624AB-18DC-47D3-AC13-B6A2CB399BBD}" type="presOf" srcId="{02CF13F8-101A-466A-B42C-FEF151F66811}" destId="{A1748BF4-8DB7-47CA-B517-9653B93820A3}" srcOrd="0" destOrd="0" presId="urn:microsoft.com/office/officeart/2005/8/layout/hierarchy2"/>
    <dgm:cxn modelId="{F692F7C2-F053-48A4-805B-D10C1613E27A}" srcId="{DF57F6BC-A111-4094-8A07-C92302151D5A}" destId="{2DE78AE2-8268-4502-8F5A-E8E3AFF24B40}" srcOrd="0" destOrd="0" parTransId="{190A9DB9-464A-4057-8E29-AD4F946AA185}" sibTransId="{B9917FF2-DCD5-46B5-A10C-1F140F68DA0A}"/>
    <dgm:cxn modelId="{4B65B1CC-A40F-4D8B-8044-74181CD78E08}" type="presOf" srcId="{2DE78AE2-8268-4502-8F5A-E8E3AFF24B40}" destId="{68206B3C-8D49-47D9-A97A-3E53080E81E0}" srcOrd="0" destOrd="0" presId="urn:microsoft.com/office/officeart/2005/8/layout/hierarchy2"/>
    <dgm:cxn modelId="{920CCCCE-541E-495F-BB5D-F1B174C420E7}" type="presOf" srcId="{02CF13F8-101A-466A-B42C-FEF151F66811}" destId="{9510EC02-B310-4BC3-AD81-3F4ECDFA342E}" srcOrd="1" destOrd="0" presId="urn:microsoft.com/office/officeart/2005/8/layout/hierarchy2"/>
    <dgm:cxn modelId="{B32AD9ED-02C4-4E7A-9B04-D52FEC2EEC68}" type="presOf" srcId="{9ADEB437-4B6D-49ED-9FB1-B72A7F469221}" destId="{EFE4708E-02F3-471B-A68E-9A96149218F8}" srcOrd="0" destOrd="0" presId="urn:microsoft.com/office/officeart/2005/8/layout/hierarchy2"/>
    <dgm:cxn modelId="{9DB034F7-64D5-4A7F-8682-B49FA16DFD94}" srcId="{2A5ACB6B-B4D3-472E-9B1A-CB06E527EBFC}" destId="{9ADEB437-4B6D-49ED-9FB1-B72A7F469221}" srcOrd="0" destOrd="0" parTransId="{D972E92E-F570-465B-9FB5-E3E8251D1BC8}" sibTransId="{D519B704-035E-420F-9430-74BE0060F5B4}"/>
    <dgm:cxn modelId="{EF3448BB-8670-46AC-81C9-AAE5ED33ECE7}" type="presParOf" srcId="{179DA3EA-16A2-4F48-BD4F-5AE8FCEF01C9}" destId="{C13DB698-7862-4A95-9D5B-6E8FD0AE5C4A}" srcOrd="0" destOrd="0" presId="urn:microsoft.com/office/officeart/2005/8/layout/hierarchy2"/>
    <dgm:cxn modelId="{336EC9F5-36D8-4F97-8ABA-AFE1EAE24223}" type="presParOf" srcId="{C13DB698-7862-4A95-9D5B-6E8FD0AE5C4A}" destId="{EFE4708E-02F3-471B-A68E-9A96149218F8}" srcOrd="0" destOrd="0" presId="urn:microsoft.com/office/officeart/2005/8/layout/hierarchy2"/>
    <dgm:cxn modelId="{59BF44BA-F250-4122-AD37-8CEF257F56AD}" type="presParOf" srcId="{C13DB698-7862-4A95-9D5B-6E8FD0AE5C4A}" destId="{BB9AD488-2053-498B-A74C-C40917E75A70}" srcOrd="1" destOrd="0" presId="urn:microsoft.com/office/officeart/2005/8/layout/hierarchy2"/>
    <dgm:cxn modelId="{FF206418-EF86-48B9-B24F-545238221647}" type="presParOf" srcId="{BB9AD488-2053-498B-A74C-C40917E75A70}" destId="{5872C965-99BF-4B27-9C5D-31BF56944D8C}" srcOrd="0" destOrd="0" presId="urn:microsoft.com/office/officeart/2005/8/layout/hierarchy2"/>
    <dgm:cxn modelId="{496DC64B-D99A-444F-A5FA-6775A6E5253D}" type="presParOf" srcId="{5872C965-99BF-4B27-9C5D-31BF56944D8C}" destId="{B1A0F101-4B79-4D92-9409-8E5ABB7ABD5B}" srcOrd="0" destOrd="0" presId="urn:microsoft.com/office/officeart/2005/8/layout/hierarchy2"/>
    <dgm:cxn modelId="{A609C090-1C68-42E0-BC1D-1160B1E17B55}" type="presParOf" srcId="{BB9AD488-2053-498B-A74C-C40917E75A70}" destId="{1A798BDD-121A-4771-8810-D4A3AAD9F5DF}" srcOrd="1" destOrd="0" presId="urn:microsoft.com/office/officeart/2005/8/layout/hierarchy2"/>
    <dgm:cxn modelId="{0FD0B1BE-C07E-4D61-BA93-D1B2B9EF74FA}" type="presParOf" srcId="{1A798BDD-121A-4771-8810-D4A3AAD9F5DF}" destId="{A99F8D6D-D7B5-4673-850A-0D57963D08C0}" srcOrd="0" destOrd="0" presId="urn:microsoft.com/office/officeart/2005/8/layout/hierarchy2"/>
    <dgm:cxn modelId="{E56018F9-6BCD-4056-8615-3EA9274E52BF}" type="presParOf" srcId="{1A798BDD-121A-4771-8810-D4A3AAD9F5DF}" destId="{B30C5CCF-918C-4825-9EFA-64B38B91B6C0}" srcOrd="1" destOrd="0" presId="urn:microsoft.com/office/officeart/2005/8/layout/hierarchy2"/>
    <dgm:cxn modelId="{48E27AEF-445C-4080-AD40-23DA4F58517A}" type="presParOf" srcId="{B30C5CCF-918C-4825-9EFA-64B38B91B6C0}" destId="{A1748BF4-8DB7-47CA-B517-9653B93820A3}" srcOrd="0" destOrd="0" presId="urn:microsoft.com/office/officeart/2005/8/layout/hierarchy2"/>
    <dgm:cxn modelId="{D243CAE1-C959-45CB-B3A7-F812AD93C587}" type="presParOf" srcId="{A1748BF4-8DB7-47CA-B517-9653B93820A3}" destId="{9510EC02-B310-4BC3-AD81-3F4ECDFA342E}" srcOrd="0" destOrd="0" presId="urn:microsoft.com/office/officeart/2005/8/layout/hierarchy2"/>
    <dgm:cxn modelId="{BC9494E5-72DB-450D-B7DA-F5212E314991}" type="presParOf" srcId="{B30C5CCF-918C-4825-9EFA-64B38B91B6C0}" destId="{BAB9D9E0-E6A5-4B21-A1E4-68C30A596063}" srcOrd="1" destOrd="0" presId="urn:microsoft.com/office/officeart/2005/8/layout/hierarchy2"/>
    <dgm:cxn modelId="{A8488532-EFBE-4A01-8DD7-D17937841312}" type="presParOf" srcId="{BAB9D9E0-E6A5-4B21-A1E4-68C30A596063}" destId="{929C470C-297C-4A32-81BC-2D1D964D24BF}" srcOrd="0" destOrd="0" presId="urn:microsoft.com/office/officeart/2005/8/layout/hierarchy2"/>
    <dgm:cxn modelId="{19270F41-1B16-4447-A54C-FB8E7551112A}" type="presParOf" srcId="{BAB9D9E0-E6A5-4B21-A1E4-68C30A596063}" destId="{9D062E5F-F950-42C2-A352-6DD939FD19C9}" srcOrd="1" destOrd="0" presId="urn:microsoft.com/office/officeart/2005/8/layout/hierarchy2"/>
    <dgm:cxn modelId="{5E06E027-0104-4AC1-86FC-F9DDD429C979}" type="presParOf" srcId="{9D062E5F-F950-42C2-A352-6DD939FD19C9}" destId="{46537ADA-BC87-4E02-BF40-A92293F6F8BA}" srcOrd="0" destOrd="0" presId="urn:microsoft.com/office/officeart/2005/8/layout/hierarchy2"/>
    <dgm:cxn modelId="{DDC48821-B16A-43D4-8C54-8BFF9A59EDFC}" type="presParOf" srcId="{46537ADA-BC87-4E02-BF40-A92293F6F8BA}" destId="{D8FE1190-2645-4DAE-874E-FC44E1F0207F}" srcOrd="0" destOrd="0" presId="urn:microsoft.com/office/officeart/2005/8/layout/hierarchy2"/>
    <dgm:cxn modelId="{D3E71B76-2F9B-4AE6-91F1-78B0DF58C8B7}" type="presParOf" srcId="{9D062E5F-F950-42C2-A352-6DD939FD19C9}" destId="{FBA116E4-6AA3-4D11-81B4-DF300B4FEDD1}" srcOrd="1" destOrd="0" presId="urn:microsoft.com/office/officeart/2005/8/layout/hierarchy2"/>
    <dgm:cxn modelId="{A3846B47-9627-4CB5-ADB4-FFF5FFDD6A34}" type="presParOf" srcId="{FBA116E4-6AA3-4D11-81B4-DF300B4FEDD1}" destId="{68206B3C-8D49-47D9-A97A-3E53080E81E0}" srcOrd="0" destOrd="0" presId="urn:microsoft.com/office/officeart/2005/8/layout/hierarchy2"/>
    <dgm:cxn modelId="{13429A5D-327A-4BB1-B74B-60C5A1081E69}" type="presParOf" srcId="{FBA116E4-6AA3-4D11-81B4-DF300B4FEDD1}" destId="{691AF026-6710-4D08-B70B-1230ACF4EEA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400" b="1" dirty="0"/>
            <a:t>Biotechnik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400" b="1" dirty="0"/>
            <a:t>Ovulationsinduktion</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13922" custScaleY="11098" custLinFactNeighborX="-11417" custLinFactNeighborY="-36033">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19170" custScaleY="21819" custLinFactNeighborX="-38233" custLinFactNeighborY="-35829">
        <dgm:presLayoutVars>
          <dgm:chPref val="3"/>
        </dgm:presLayoutVars>
      </dgm:prSet>
      <dgm:spPr/>
    </dgm:pt>
    <dgm:pt modelId="{B0C7147D-5638-4C9E-BEC7-325EAAFAA3C0}" type="pres">
      <dgm:prSet presAssocID="{D1B68B29-D35D-4E15-B26E-D50107FC4115}" presName="level3hierChild" presStyleCnt="0"/>
      <dgm:spPr/>
    </dgm:pt>
  </dgm:ptLst>
  <dgm:cxnLst>
    <dgm:cxn modelId="{A677360A-270D-45B6-9EEC-2E4DE620F00A}" type="presOf" srcId="{06C710B9-8BC4-4C98-8E6F-9A769011DF0D}" destId="{CA79D929-B05E-4BE8-AB92-F5FC3B85CB30}" srcOrd="1"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8F079235-45C8-459B-BFEA-C8B09437371B}" type="presOf" srcId="{9D62DA25-4B8C-4BF3-851A-8866D26BD750}" destId="{094E5CDF-2622-4C95-AC6D-341A53AA7A7C}" srcOrd="0" destOrd="0" presId="urn:microsoft.com/office/officeart/2005/8/layout/hierarchy2"/>
    <dgm:cxn modelId="{4CC57F41-1E22-419C-BC03-64582D7CDE81}" type="presOf" srcId="{06C710B9-8BC4-4C98-8E6F-9A769011DF0D}" destId="{28F82651-6258-4321-8AC7-BF8234C03FA1}"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E9755354-ED95-4B75-9F18-FA4EAA4B5989}" srcId="{9D62DA25-4B8C-4BF3-851A-8866D26BD750}" destId="{D1B68B29-D35D-4E15-B26E-D50107FC4115}" srcOrd="0" destOrd="0" parTransId="{06C710B9-8BC4-4C98-8E6F-9A769011DF0D}" sibTransId="{D2E53E54-AD28-4D33-B9DE-412E4BE88E38}"/>
    <dgm:cxn modelId="{3B0F90D3-F085-4411-9716-BEFACDBD9F8A}" type="presOf" srcId="{D1B68B29-D35D-4E15-B26E-D50107FC4115}" destId="{A25218BA-4D9A-4104-A758-512E4D56EC44}" srcOrd="0" destOrd="0" presId="urn:microsoft.com/office/officeart/2005/8/layout/hierarchy2"/>
    <dgm:cxn modelId="{BF9FEF7E-271F-46B1-A3A7-0D072F826444}" type="presParOf" srcId="{B396698D-30AC-4A6A-9F5C-0D3FD0965BA3}" destId="{376FC179-258A-487B-A291-A36AEA18C62A}" srcOrd="0" destOrd="0" presId="urn:microsoft.com/office/officeart/2005/8/layout/hierarchy2"/>
    <dgm:cxn modelId="{50771075-D731-4B68-83BF-7EAC65F7C08E}" type="presParOf" srcId="{376FC179-258A-487B-A291-A36AEA18C62A}" destId="{094E5CDF-2622-4C95-AC6D-341A53AA7A7C}" srcOrd="0" destOrd="0" presId="urn:microsoft.com/office/officeart/2005/8/layout/hierarchy2"/>
    <dgm:cxn modelId="{18B1FF3C-0ACC-41D0-A591-58E508BB8D96}" type="presParOf" srcId="{376FC179-258A-487B-A291-A36AEA18C62A}" destId="{B8C9C747-C68B-4AD7-B95C-16252180F97C}" srcOrd="1" destOrd="0" presId="urn:microsoft.com/office/officeart/2005/8/layout/hierarchy2"/>
    <dgm:cxn modelId="{F93C6042-2AA7-4765-955B-2A51BC2720A0}" type="presParOf" srcId="{B8C9C747-C68B-4AD7-B95C-16252180F97C}" destId="{28F82651-6258-4321-8AC7-BF8234C03FA1}" srcOrd="0" destOrd="0" presId="urn:microsoft.com/office/officeart/2005/8/layout/hierarchy2"/>
    <dgm:cxn modelId="{43C595CA-1A33-4442-BED7-736CA394FCA7}" type="presParOf" srcId="{28F82651-6258-4321-8AC7-BF8234C03FA1}" destId="{CA79D929-B05E-4BE8-AB92-F5FC3B85CB30}" srcOrd="0" destOrd="0" presId="urn:microsoft.com/office/officeart/2005/8/layout/hierarchy2"/>
    <dgm:cxn modelId="{0A31A74E-11FE-4E5B-9B3D-AE616A5BB9F7}" type="presParOf" srcId="{B8C9C747-C68B-4AD7-B95C-16252180F97C}" destId="{1EC4FFAA-0428-4D5C-8D56-F8C58C647C1B}" srcOrd="1" destOrd="0" presId="urn:microsoft.com/office/officeart/2005/8/layout/hierarchy2"/>
    <dgm:cxn modelId="{A25CCAB1-BD05-453C-91C7-B50FB8366266}" type="presParOf" srcId="{1EC4FFAA-0428-4D5C-8D56-F8C58C647C1B}" destId="{A25218BA-4D9A-4104-A758-512E4D56EC44}" srcOrd="0" destOrd="0" presId="urn:microsoft.com/office/officeart/2005/8/layout/hierarchy2"/>
    <dgm:cxn modelId="{C9BF894F-F20D-4D0F-99CF-73096A5BA030}" type="presParOf" srcId="{1EC4FFAA-0428-4D5C-8D56-F8C58C647C1B}" destId="{B0C7147D-5638-4C9E-BEC7-325EAAFAA3C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1018F1-2EDE-444F-8DE9-BF8EC50D9E9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de-DE"/>
        </a:p>
      </dgm:t>
    </dgm:pt>
    <dgm:pt modelId="{9D62DA25-4B8C-4BF3-851A-8866D26BD750}">
      <dgm:prSet phldrT="[Text]" custT="1"/>
      <dgm:spPr/>
      <dgm:t>
        <a:bodyPr/>
        <a:lstStyle/>
        <a:p>
          <a:r>
            <a:rPr lang="de-DE" sz="1400" b="1" dirty="0"/>
            <a:t>Biotechnik</a:t>
          </a:r>
        </a:p>
      </dgm:t>
    </dgm:pt>
    <dgm:pt modelId="{2A3F1F9B-F01D-4496-8EBC-18C65C6F7586}" type="parTrans" cxnId="{245A4845-83F0-44E1-AB0A-D81AA0646ADB}">
      <dgm:prSet/>
      <dgm:spPr/>
      <dgm:t>
        <a:bodyPr/>
        <a:lstStyle/>
        <a:p>
          <a:endParaRPr lang="de-DE"/>
        </a:p>
      </dgm:t>
    </dgm:pt>
    <dgm:pt modelId="{0D6AAB89-73EE-4C83-A363-78B6E664F15C}" type="sibTrans" cxnId="{245A4845-83F0-44E1-AB0A-D81AA0646ADB}">
      <dgm:prSet/>
      <dgm:spPr/>
      <dgm:t>
        <a:bodyPr/>
        <a:lstStyle/>
        <a:p>
          <a:endParaRPr lang="de-DE"/>
        </a:p>
      </dgm:t>
    </dgm:pt>
    <dgm:pt modelId="{D1B68B29-D35D-4E15-B26E-D50107FC4115}">
      <dgm:prSet phldrT="[Text]" custT="1"/>
      <dgm:spPr/>
      <dgm:t>
        <a:bodyPr/>
        <a:lstStyle/>
        <a:p>
          <a:r>
            <a:rPr lang="de-DE" sz="1400" b="1" dirty="0"/>
            <a:t>Ovulationsinduktion ohne vorherige Follikelstimulation</a:t>
          </a:r>
        </a:p>
      </dgm:t>
    </dgm:pt>
    <dgm:pt modelId="{06C710B9-8BC4-4C98-8E6F-9A769011DF0D}" type="parTrans" cxnId="{E9755354-ED95-4B75-9F18-FA4EAA4B5989}">
      <dgm:prSet/>
      <dgm:spPr/>
      <dgm:t>
        <a:bodyPr/>
        <a:lstStyle/>
        <a:p>
          <a:endParaRPr lang="de-DE"/>
        </a:p>
      </dgm:t>
    </dgm:pt>
    <dgm:pt modelId="{D2E53E54-AD28-4D33-B9DE-412E4BE88E38}" type="sibTrans" cxnId="{E9755354-ED95-4B75-9F18-FA4EAA4B5989}">
      <dgm:prSet/>
      <dgm:spPr/>
      <dgm:t>
        <a:bodyPr/>
        <a:lstStyle/>
        <a:p>
          <a:endParaRPr lang="de-DE"/>
        </a:p>
      </dgm:t>
    </dgm:pt>
    <dgm:pt modelId="{4DC8A099-6329-4F4B-9F3F-80C135CA4396}">
      <dgm:prSet phldrT="[Text]" custT="1"/>
      <dgm:spPr/>
      <dgm:t>
        <a:bodyPr/>
        <a:lstStyle/>
        <a:p>
          <a:r>
            <a:rPr lang="de-DE" sz="1800" b="1"/>
            <a:t>hCG</a:t>
          </a:r>
        </a:p>
      </dgm:t>
    </dgm:pt>
    <dgm:pt modelId="{07DB70CA-8137-48FD-B6DF-2F40637D2A15}" type="parTrans" cxnId="{B925428A-52D1-432E-8679-5391BA27F9DA}">
      <dgm:prSet/>
      <dgm:spPr/>
      <dgm:t>
        <a:bodyPr/>
        <a:lstStyle/>
        <a:p>
          <a:endParaRPr lang="de-DE"/>
        </a:p>
      </dgm:t>
    </dgm:pt>
    <dgm:pt modelId="{A1129C4C-8F5F-48F3-97DF-B9A50D884FD4}" type="sibTrans" cxnId="{B925428A-52D1-432E-8679-5391BA27F9DA}">
      <dgm:prSet/>
      <dgm:spPr/>
      <dgm:t>
        <a:bodyPr/>
        <a:lstStyle/>
        <a:p>
          <a:endParaRPr lang="de-DE"/>
        </a:p>
      </dgm:t>
    </dgm:pt>
    <dgm:pt modelId="{17C5E764-3D89-4EF7-B1CC-C8D37A0AE0A5}">
      <dgm:prSet custT="1"/>
      <dgm:spPr/>
      <dgm:t>
        <a:bodyPr/>
        <a:lstStyle/>
        <a:p>
          <a:pPr algn="l"/>
          <a:r>
            <a:rPr lang="de-DE" sz="1600" b="1" dirty="0"/>
            <a:t>- einmalige intramuskuläre Gabe</a:t>
          </a:r>
        </a:p>
        <a:p>
          <a:pPr algn="l"/>
          <a:r>
            <a:rPr lang="de-DE" sz="1600" b="1" dirty="0"/>
            <a:t>- </a:t>
          </a:r>
          <a:r>
            <a:rPr lang="de-DE" sz="1600" b="1" u="sng" dirty="0"/>
            <a:t>Jungsauen</a:t>
          </a:r>
          <a:r>
            <a:rPr lang="de-DE" sz="1600" b="1" dirty="0"/>
            <a:t>: 500 I.E. 120 Std. nach Ende der      Zyklusblockade</a:t>
          </a:r>
        </a:p>
        <a:p>
          <a:pPr algn="l"/>
          <a:r>
            <a:rPr lang="de-DE" sz="1600" b="1" dirty="0"/>
            <a:t>- </a:t>
          </a:r>
          <a:r>
            <a:rPr lang="de-DE" sz="1600" b="1" u="sng" dirty="0"/>
            <a:t>Primipare</a:t>
          </a:r>
          <a:r>
            <a:rPr lang="de-DE" sz="1600" b="1" dirty="0"/>
            <a:t> +</a:t>
          </a:r>
          <a:r>
            <a:rPr lang="de-DE" sz="1600" b="1" u="sng" dirty="0"/>
            <a:t> Pluripare Sauen</a:t>
          </a:r>
          <a:r>
            <a:rPr lang="de-DE" sz="1600" b="1" dirty="0"/>
            <a:t>: 500 I.E. je nach Länge   der Säugezeit</a:t>
          </a:r>
        </a:p>
        <a:p>
          <a:pPr algn="l"/>
          <a:r>
            <a:rPr lang="de-DE" sz="1600" b="1" dirty="0"/>
            <a:t>	&gt;4 Wochen 74-76 Std.</a:t>
          </a:r>
        </a:p>
        <a:p>
          <a:r>
            <a:rPr lang="de-DE" sz="1600" b="1" dirty="0"/>
            <a:t>	4 Wochen 90-92 Std.</a:t>
          </a:r>
        </a:p>
        <a:p>
          <a:r>
            <a:rPr lang="de-DE" sz="1600" b="1" dirty="0"/>
            <a:t>	3 Wochen 94-96 Std. </a:t>
          </a:r>
        </a:p>
        <a:p>
          <a:r>
            <a:rPr lang="de-DE" sz="1600" b="1" dirty="0"/>
            <a:t>				nach dem Absetzen</a:t>
          </a:r>
        </a:p>
        <a:p>
          <a:endParaRPr lang="de-DE" sz="1600" b="1" dirty="0"/>
        </a:p>
        <a:p>
          <a:pPr algn="l"/>
          <a:r>
            <a:rPr lang="de-DE" sz="1600" b="1" dirty="0"/>
            <a:t>• KB nach 22-26 Std. und 32-40 Std.  </a:t>
          </a:r>
        </a:p>
        <a:p>
          <a:pPr algn="l"/>
          <a:r>
            <a:rPr lang="de-DE" sz="1600" b="1" dirty="0"/>
            <a:t>	→ KB nur bei Duldung</a:t>
          </a:r>
        </a:p>
        <a:p>
          <a:pPr algn="l"/>
          <a:endParaRPr lang="de-DE" sz="1100" b="1" dirty="0"/>
        </a:p>
      </dgm:t>
    </dgm:pt>
    <dgm:pt modelId="{CDD46BD9-882E-4CB5-BCF2-0B090AE4090D}" type="parTrans" cxnId="{EA72C14D-4B29-4648-99C0-9AF1F0E0407D}">
      <dgm:prSet/>
      <dgm:spPr/>
      <dgm:t>
        <a:bodyPr/>
        <a:lstStyle/>
        <a:p>
          <a:endParaRPr lang="de-DE"/>
        </a:p>
      </dgm:t>
    </dgm:pt>
    <dgm:pt modelId="{75E05CD8-D08D-4183-9CF2-29E314D2B5F1}" type="sibTrans" cxnId="{EA72C14D-4B29-4648-99C0-9AF1F0E0407D}">
      <dgm:prSet/>
      <dgm:spPr/>
      <dgm:t>
        <a:bodyPr/>
        <a:lstStyle/>
        <a:p>
          <a:endParaRPr lang="de-DE"/>
        </a:p>
      </dgm:t>
    </dgm:pt>
    <dgm:pt modelId="{B396698D-30AC-4A6A-9F5C-0D3FD0965BA3}" type="pres">
      <dgm:prSet presAssocID="{8A1018F1-2EDE-444F-8DE9-BF8EC50D9E98}" presName="diagram" presStyleCnt="0">
        <dgm:presLayoutVars>
          <dgm:chPref val="1"/>
          <dgm:dir/>
          <dgm:animOne val="branch"/>
          <dgm:animLvl val="lvl"/>
          <dgm:resizeHandles val="exact"/>
        </dgm:presLayoutVars>
      </dgm:prSet>
      <dgm:spPr/>
    </dgm:pt>
    <dgm:pt modelId="{376FC179-258A-487B-A291-A36AEA18C62A}" type="pres">
      <dgm:prSet presAssocID="{9D62DA25-4B8C-4BF3-851A-8866D26BD750}" presName="root1" presStyleCnt="0"/>
      <dgm:spPr/>
    </dgm:pt>
    <dgm:pt modelId="{094E5CDF-2622-4C95-AC6D-341A53AA7A7C}" type="pres">
      <dgm:prSet presAssocID="{9D62DA25-4B8C-4BF3-851A-8866D26BD750}" presName="LevelOneTextNode" presStyleLbl="node0" presStyleIdx="0" presStyleCnt="1" custScaleX="53561" custScaleY="58042" custLinFactY="-66942" custLinFactNeighborX="4461" custLinFactNeighborY="-100000">
        <dgm:presLayoutVars>
          <dgm:chPref val="3"/>
        </dgm:presLayoutVars>
      </dgm:prSet>
      <dgm:spPr/>
    </dgm:pt>
    <dgm:pt modelId="{B8C9C747-C68B-4AD7-B95C-16252180F97C}" type="pres">
      <dgm:prSet presAssocID="{9D62DA25-4B8C-4BF3-851A-8866D26BD750}" presName="level2hierChild" presStyleCnt="0"/>
      <dgm:spPr/>
    </dgm:pt>
    <dgm:pt modelId="{28F82651-6258-4321-8AC7-BF8234C03FA1}" type="pres">
      <dgm:prSet presAssocID="{06C710B9-8BC4-4C98-8E6F-9A769011DF0D}" presName="conn2-1" presStyleLbl="parChTrans1D2" presStyleIdx="0" presStyleCnt="1"/>
      <dgm:spPr/>
    </dgm:pt>
    <dgm:pt modelId="{CA79D929-B05E-4BE8-AB92-F5FC3B85CB30}" type="pres">
      <dgm:prSet presAssocID="{06C710B9-8BC4-4C98-8E6F-9A769011DF0D}" presName="connTx" presStyleLbl="parChTrans1D2" presStyleIdx="0" presStyleCnt="1"/>
      <dgm:spPr/>
    </dgm:pt>
    <dgm:pt modelId="{1EC4FFAA-0428-4D5C-8D56-F8C58C647C1B}" type="pres">
      <dgm:prSet presAssocID="{D1B68B29-D35D-4E15-B26E-D50107FC4115}" presName="root2" presStyleCnt="0"/>
      <dgm:spPr/>
    </dgm:pt>
    <dgm:pt modelId="{A25218BA-4D9A-4104-A758-512E4D56EC44}" type="pres">
      <dgm:prSet presAssocID="{D1B68B29-D35D-4E15-B26E-D50107FC4115}" presName="LevelTwoTextNode" presStyleLbl="node2" presStyleIdx="0" presStyleCnt="1" custScaleX="83777" custScaleY="65734" custLinFactY="-67144" custLinFactNeighborX="-16453" custLinFactNeighborY="-100000">
        <dgm:presLayoutVars>
          <dgm:chPref val="3"/>
        </dgm:presLayoutVars>
      </dgm:prSet>
      <dgm:spPr/>
    </dgm:pt>
    <dgm:pt modelId="{B0C7147D-5638-4C9E-BEC7-325EAAFAA3C0}" type="pres">
      <dgm:prSet presAssocID="{D1B68B29-D35D-4E15-B26E-D50107FC4115}" presName="level3hierChild" presStyleCnt="0"/>
      <dgm:spPr/>
    </dgm:pt>
    <dgm:pt modelId="{2CD64A7C-639C-42D5-B93D-56A6C8D696EC}" type="pres">
      <dgm:prSet presAssocID="{07DB70CA-8137-48FD-B6DF-2F40637D2A15}" presName="conn2-1" presStyleLbl="parChTrans1D3" presStyleIdx="0" presStyleCnt="1"/>
      <dgm:spPr/>
    </dgm:pt>
    <dgm:pt modelId="{D58A4932-560D-441E-8E1B-BD2FB25B3982}" type="pres">
      <dgm:prSet presAssocID="{07DB70CA-8137-48FD-B6DF-2F40637D2A15}" presName="connTx" presStyleLbl="parChTrans1D3" presStyleIdx="0" presStyleCnt="1"/>
      <dgm:spPr/>
    </dgm:pt>
    <dgm:pt modelId="{84B4D310-110C-4431-892F-0538A51B23A8}" type="pres">
      <dgm:prSet presAssocID="{4DC8A099-6329-4F4B-9F3F-80C135CA4396}" presName="root2" presStyleCnt="0"/>
      <dgm:spPr/>
    </dgm:pt>
    <dgm:pt modelId="{4E40AFA1-ED71-4715-B635-C8787028E562}" type="pres">
      <dgm:prSet presAssocID="{4DC8A099-6329-4F4B-9F3F-80C135CA4396}" presName="LevelTwoTextNode" presStyleLbl="node3" presStyleIdx="0" presStyleCnt="1" custScaleX="36759" custScaleY="35764" custLinFactY="-66916" custLinFactNeighborX="-13347" custLinFactNeighborY="-100000">
        <dgm:presLayoutVars>
          <dgm:chPref val="3"/>
        </dgm:presLayoutVars>
      </dgm:prSet>
      <dgm:spPr/>
    </dgm:pt>
    <dgm:pt modelId="{90FE1445-0800-460E-88D8-2C47F71E3086}" type="pres">
      <dgm:prSet presAssocID="{4DC8A099-6329-4F4B-9F3F-80C135CA4396}" presName="level3hierChild" presStyleCnt="0"/>
      <dgm:spPr/>
    </dgm:pt>
    <dgm:pt modelId="{D73CCF93-7CEE-478D-BB22-10AC44399411}" type="pres">
      <dgm:prSet presAssocID="{CDD46BD9-882E-4CB5-BCF2-0B090AE4090D}" presName="conn2-1" presStyleLbl="parChTrans1D4" presStyleIdx="0" presStyleCnt="1"/>
      <dgm:spPr/>
    </dgm:pt>
    <dgm:pt modelId="{17A563B4-6FFA-4197-8226-84CA62B81BF5}" type="pres">
      <dgm:prSet presAssocID="{CDD46BD9-882E-4CB5-BCF2-0B090AE4090D}" presName="connTx" presStyleLbl="parChTrans1D4" presStyleIdx="0" presStyleCnt="1"/>
      <dgm:spPr/>
    </dgm:pt>
    <dgm:pt modelId="{89BFCEC1-EF8C-4623-B8BB-1183467DF20B}" type="pres">
      <dgm:prSet presAssocID="{17C5E764-3D89-4EF7-B1CC-C8D37A0AE0A5}" presName="root2" presStyleCnt="0"/>
      <dgm:spPr/>
    </dgm:pt>
    <dgm:pt modelId="{488A532E-8408-4DD1-A6D1-2A4C6E31DE6B}" type="pres">
      <dgm:prSet presAssocID="{17C5E764-3D89-4EF7-B1CC-C8D37A0AE0A5}" presName="LevelTwoTextNode" presStyleLbl="node4" presStyleIdx="0" presStyleCnt="1" custScaleX="243167" custScaleY="391066" custLinFactNeighborX="8087" custLinFactNeighborY="-852">
        <dgm:presLayoutVars>
          <dgm:chPref val="3"/>
        </dgm:presLayoutVars>
      </dgm:prSet>
      <dgm:spPr/>
    </dgm:pt>
    <dgm:pt modelId="{90CCF3C4-5B1D-4676-8E14-8FAF2D5DBCEA}" type="pres">
      <dgm:prSet presAssocID="{17C5E764-3D89-4EF7-B1CC-C8D37A0AE0A5}" presName="level3hierChild" presStyleCnt="0"/>
      <dgm:spPr/>
    </dgm:pt>
  </dgm:ptLst>
  <dgm:cxnLst>
    <dgm:cxn modelId="{A333B822-4D7A-4A79-8554-4CCD63350105}" type="presOf" srcId="{07DB70CA-8137-48FD-B6DF-2F40637D2A15}" destId="{D58A4932-560D-441E-8E1B-BD2FB25B3982}" srcOrd="1" destOrd="0" presId="urn:microsoft.com/office/officeart/2005/8/layout/hierarchy2"/>
    <dgm:cxn modelId="{44796834-D690-489E-90D1-9582278BC561}" type="presOf" srcId="{8A1018F1-2EDE-444F-8DE9-BF8EC50D9E98}" destId="{B396698D-30AC-4A6A-9F5C-0D3FD0965BA3}" srcOrd="0" destOrd="0" presId="urn:microsoft.com/office/officeart/2005/8/layout/hierarchy2"/>
    <dgm:cxn modelId="{245A4845-83F0-44E1-AB0A-D81AA0646ADB}" srcId="{8A1018F1-2EDE-444F-8DE9-BF8EC50D9E98}" destId="{9D62DA25-4B8C-4BF3-851A-8866D26BD750}" srcOrd="0" destOrd="0" parTransId="{2A3F1F9B-F01D-4496-8EBC-18C65C6F7586}" sibTransId="{0D6AAB89-73EE-4C83-A363-78B6E664F15C}"/>
    <dgm:cxn modelId="{164F554B-B506-47AB-B137-0FC175DEB94D}" type="presOf" srcId="{9D62DA25-4B8C-4BF3-851A-8866D26BD750}" destId="{094E5CDF-2622-4C95-AC6D-341A53AA7A7C}" srcOrd="0" destOrd="0" presId="urn:microsoft.com/office/officeart/2005/8/layout/hierarchy2"/>
    <dgm:cxn modelId="{EA72C14D-4B29-4648-99C0-9AF1F0E0407D}" srcId="{4DC8A099-6329-4F4B-9F3F-80C135CA4396}" destId="{17C5E764-3D89-4EF7-B1CC-C8D37A0AE0A5}" srcOrd="0" destOrd="0" parTransId="{CDD46BD9-882E-4CB5-BCF2-0B090AE4090D}" sibTransId="{75E05CD8-D08D-4183-9CF2-29E314D2B5F1}"/>
    <dgm:cxn modelId="{35820250-6753-4199-BAA1-EAEABE254B66}" type="presOf" srcId="{17C5E764-3D89-4EF7-B1CC-C8D37A0AE0A5}" destId="{488A532E-8408-4DD1-A6D1-2A4C6E31DE6B}" srcOrd="0" destOrd="0" presId="urn:microsoft.com/office/officeart/2005/8/layout/hierarchy2"/>
    <dgm:cxn modelId="{F13F5354-AABB-456A-B10A-B6F7E62BC100}" type="presOf" srcId="{06C710B9-8BC4-4C98-8E6F-9A769011DF0D}" destId="{28F82651-6258-4321-8AC7-BF8234C03FA1}" srcOrd="0" destOrd="0" presId="urn:microsoft.com/office/officeart/2005/8/layout/hierarchy2"/>
    <dgm:cxn modelId="{E9755354-ED95-4B75-9F18-FA4EAA4B5989}" srcId="{9D62DA25-4B8C-4BF3-851A-8866D26BD750}" destId="{D1B68B29-D35D-4E15-B26E-D50107FC4115}" srcOrd="0" destOrd="0" parTransId="{06C710B9-8BC4-4C98-8E6F-9A769011DF0D}" sibTransId="{D2E53E54-AD28-4D33-B9DE-412E4BE88E38}"/>
    <dgm:cxn modelId="{9F1EDC77-4838-41F0-B5A3-D539C342D33B}" type="presOf" srcId="{07DB70CA-8137-48FD-B6DF-2F40637D2A15}" destId="{2CD64A7C-639C-42D5-B93D-56A6C8D696EC}" srcOrd="0" destOrd="0" presId="urn:microsoft.com/office/officeart/2005/8/layout/hierarchy2"/>
    <dgm:cxn modelId="{B925428A-52D1-432E-8679-5391BA27F9DA}" srcId="{D1B68B29-D35D-4E15-B26E-D50107FC4115}" destId="{4DC8A099-6329-4F4B-9F3F-80C135CA4396}" srcOrd="0" destOrd="0" parTransId="{07DB70CA-8137-48FD-B6DF-2F40637D2A15}" sibTransId="{A1129C4C-8F5F-48F3-97DF-B9A50D884FD4}"/>
    <dgm:cxn modelId="{5E128B8F-4B06-4DD3-89C4-6C18AB8794E9}" type="presOf" srcId="{CDD46BD9-882E-4CB5-BCF2-0B090AE4090D}" destId="{17A563B4-6FFA-4197-8226-84CA62B81BF5}" srcOrd="1" destOrd="0" presId="urn:microsoft.com/office/officeart/2005/8/layout/hierarchy2"/>
    <dgm:cxn modelId="{5CA95994-2FEC-404C-A14E-61B8347BC33C}" type="presOf" srcId="{D1B68B29-D35D-4E15-B26E-D50107FC4115}" destId="{A25218BA-4D9A-4104-A758-512E4D56EC44}" srcOrd="0" destOrd="0" presId="urn:microsoft.com/office/officeart/2005/8/layout/hierarchy2"/>
    <dgm:cxn modelId="{2B0C499F-353A-42FA-A282-B70268A67789}" type="presOf" srcId="{CDD46BD9-882E-4CB5-BCF2-0B090AE4090D}" destId="{D73CCF93-7CEE-478D-BB22-10AC44399411}" srcOrd="0" destOrd="0" presId="urn:microsoft.com/office/officeart/2005/8/layout/hierarchy2"/>
    <dgm:cxn modelId="{879E28A2-23BF-40C7-AC66-AC9939067EF2}" type="presOf" srcId="{4DC8A099-6329-4F4B-9F3F-80C135CA4396}" destId="{4E40AFA1-ED71-4715-B635-C8787028E562}" srcOrd="0" destOrd="0" presId="urn:microsoft.com/office/officeart/2005/8/layout/hierarchy2"/>
    <dgm:cxn modelId="{632FCFBB-EB43-4897-B5B0-C6CAE0AD24AF}" type="presOf" srcId="{06C710B9-8BC4-4C98-8E6F-9A769011DF0D}" destId="{CA79D929-B05E-4BE8-AB92-F5FC3B85CB30}" srcOrd="1" destOrd="0" presId="urn:microsoft.com/office/officeart/2005/8/layout/hierarchy2"/>
    <dgm:cxn modelId="{19ED7F5E-972F-4C15-BF10-F823B778C9F8}" type="presParOf" srcId="{B396698D-30AC-4A6A-9F5C-0D3FD0965BA3}" destId="{376FC179-258A-487B-A291-A36AEA18C62A}" srcOrd="0" destOrd="0" presId="urn:microsoft.com/office/officeart/2005/8/layout/hierarchy2"/>
    <dgm:cxn modelId="{264609F6-2742-444F-A852-A152D1FBF8F3}" type="presParOf" srcId="{376FC179-258A-487B-A291-A36AEA18C62A}" destId="{094E5CDF-2622-4C95-AC6D-341A53AA7A7C}" srcOrd="0" destOrd="0" presId="urn:microsoft.com/office/officeart/2005/8/layout/hierarchy2"/>
    <dgm:cxn modelId="{82E81B48-7231-4985-B5C5-5417E3358A61}" type="presParOf" srcId="{376FC179-258A-487B-A291-A36AEA18C62A}" destId="{B8C9C747-C68B-4AD7-B95C-16252180F97C}" srcOrd="1" destOrd="0" presId="urn:microsoft.com/office/officeart/2005/8/layout/hierarchy2"/>
    <dgm:cxn modelId="{3F41F8C6-6ECB-49F9-8756-42D395E32CEA}" type="presParOf" srcId="{B8C9C747-C68B-4AD7-B95C-16252180F97C}" destId="{28F82651-6258-4321-8AC7-BF8234C03FA1}" srcOrd="0" destOrd="0" presId="urn:microsoft.com/office/officeart/2005/8/layout/hierarchy2"/>
    <dgm:cxn modelId="{246563C7-CF91-4979-8519-C1C5B10ADA2A}" type="presParOf" srcId="{28F82651-6258-4321-8AC7-BF8234C03FA1}" destId="{CA79D929-B05E-4BE8-AB92-F5FC3B85CB30}" srcOrd="0" destOrd="0" presId="urn:microsoft.com/office/officeart/2005/8/layout/hierarchy2"/>
    <dgm:cxn modelId="{CAC0D465-2462-4146-8CC1-DB1F1B439A8F}" type="presParOf" srcId="{B8C9C747-C68B-4AD7-B95C-16252180F97C}" destId="{1EC4FFAA-0428-4D5C-8D56-F8C58C647C1B}" srcOrd="1" destOrd="0" presId="urn:microsoft.com/office/officeart/2005/8/layout/hierarchy2"/>
    <dgm:cxn modelId="{80D63783-E5FC-43E4-BE05-08CF919EF836}" type="presParOf" srcId="{1EC4FFAA-0428-4D5C-8D56-F8C58C647C1B}" destId="{A25218BA-4D9A-4104-A758-512E4D56EC44}" srcOrd="0" destOrd="0" presId="urn:microsoft.com/office/officeart/2005/8/layout/hierarchy2"/>
    <dgm:cxn modelId="{3E348BBE-9342-4C13-99B1-9D934A65D55F}" type="presParOf" srcId="{1EC4FFAA-0428-4D5C-8D56-F8C58C647C1B}" destId="{B0C7147D-5638-4C9E-BEC7-325EAAFAA3C0}" srcOrd="1" destOrd="0" presId="urn:microsoft.com/office/officeart/2005/8/layout/hierarchy2"/>
    <dgm:cxn modelId="{7A140880-0A8C-485F-8CF6-3DF3F19F972D}" type="presParOf" srcId="{B0C7147D-5638-4C9E-BEC7-325EAAFAA3C0}" destId="{2CD64A7C-639C-42D5-B93D-56A6C8D696EC}" srcOrd="0" destOrd="0" presId="urn:microsoft.com/office/officeart/2005/8/layout/hierarchy2"/>
    <dgm:cxn modelId="{A324F197-BCF1-4136-AADD-D5B1C80B92CF}" type="presParOf" srcId="{2CD64A7C-639C-42D5-B93D-56A6C8D696EC}" destId="{D58A4932-560D-441E-8E1B-BD2FB25B3982}" srcOrd="0" destOrd="0" presId="urn:microsoft.com/office/officeart/2005/8/layout/hierarchy2"/>
    <dgm:cxn modelId="{932744C4-03F0-40B7-BD89-5D023DF48323}" type="presParOf" srcId="{B0C7147D-5638-4C9E-BEC7-325EAAFAA3C0}" destId="{84B4D310-110C-4431-892F-0538A51B23A8}" srcOrd="1" destOrd="0" presId="urn:microsoft.com/office/officeart/2005/8/layout/hierarchy2"/>
    <dgm:cxn modelId="{5D415025-F40A-41F0-972D-6E2F8087712E}" type="presParOf" srcId="{84B4D310-110C-4431-892F-0538A51B23A8}" destId="{4E40AFA1-ED71-4715-B635-C8787028E562}" srcOrd="0" destOrd="0" presId="urn:microsoft.com/office/officeart/2005/8/layout/hierarchy2"/>
    <dgm:cxn modelId="{7E0ADDA2-B4F7-4C66-9C3C-9FA803341076}" type="presParOf" srcId="{84B4D310-110C-4431-892F-0538A51B23A8}" destId="{90FE1445-0800-460E-88D8-2C47F71E3086}" srcOrd="1" destOrd="0" presId="urn:microsoft.com/office/officeart/2005/8/layout/hierarchy2"/>
    <dgm:cxn modelId="{236764D2-DD99-4473-865E-6011C7559C83}" type="presParOf" srcId="{90FE1445-0800-460E-88D8-2C47F71E3086}" destId="{D73CCF93-7CEE-478D-BB22-10AC44399411}" srcOrd="0" destOrd="0" presId="urn:microsoft.com/office/officeart/2005/8/layout/hierarchy2"/>
    <dgm:cxn modelId="{6FB2DD87-857D-4BD1-A13C-3CF95FF526F4}" type="presParOf" srcId="{D73CCF93-7CEE-478D-BB22-10AC44399411}" destId="{17A563B4-6FFA-4197-8226-84CA62B81BF5}" srcOrd="0" destOrd="0" presId="urn:microsoft.com/office/officeart/2005/8/layout/hierarchy2"/>
    <dgm:cxn modelId="{443AE4F2-45B7-4276-B5FB-0C0EFC336137}" type="presParOf" srcId="{90FE1445-0800-460E-88D8-2C47F71E3086}" destId="{89BFCEC1-EF8C-4623-B8BB-1183467DF20B}" srcOrd="1" destOrd="0" presId="urn:microsoft.com/office/officeart/2005/8/layout/hierarchy2"/>
    <dgm:cxn modelId="{39DD409C-67AC-4FE5-83ED-C95E7749E364}" type="presParOf" srcId="{89BFCEC1-EF8C-4623-B8BB-1183467DF20B}" destId="{488A532E-8408-4DD1-A6D1-2A4C6E31DE6B}" srcOrd="0" destOrd="0" presId="urn:microsoft.com/office/officeart/2005/8/layout/hierarchy2"/>
    <dgm:cxn modelId="{BCF5FF87-976C-48B9-A088-CDA394E651CA}" type="presParOf" srcId="{89BFCEC1-EF8C-4623-B8BB-1183467DF20B}" destId="{90CCF3C4-5B1D-4676-8E14-8FAF2D5DBCE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2C23E-84A8-499B-A1E9-51848A5485AD}">
      <dsp:nvSpPr>
        <dsp:cNvPr id="0" name=""/>
        <dsp:cNvSpPr/>
      </dsp:nvSpPr>
      <dsp:spPr>
        <a:xfrm>
          <a:off x="0" y="2303821"/>
          <a:ext cx="1612909" cy="8064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Alternativen zu </a:t>
          </a:r>
          <a:r>
            <a:rPr lang="de-DE" sz="1600" b="1" kern="1200" dirty="0" err="1"/>
            <a:t>eCG</a:t>
          </a:r>
          <a:endParaRPr lang="de-DE" sz="1600" b="1" kern="1200" dirty="0"/>
        </a:p>
      </dsp:txBody>
      <dsp:txXfrm>
        <a:off x="23620" y="2327441"/>
        <a:ext cx="1565669" cy="759214"/>
      </dsp:txXfrm>
    </dsp:sp>
    <dsp:sp modelId="{C0367011-707F-4D48-A652-233B3DAE0567}">
      <dsp:nvSpPr>
        <dsp:cNvPr id="0" name=""/>
        <dsp:cNvSpPr/>
      </dsp:nvSpPr>
      <dsp:spPr>
        <a:xfrm rot="17463088">
          <a:off x="1157343" y="2030243"/>
          <a:ext cx="1421879" cy="26630"/>
        </a:xfrm>
        <a:custGeom>
          <a:avLst/>
          <a:gdLst/>
          <a:ahLst/>
          <a:cxnLst/>
          <a:rect l="0" t="0" r="0" b="0"/>
          <a:pathLst>
            <a:path>
              <a:moveTo>
                <a:pt x="0" y="13315"/>
              </a:moveTo>
              <a:lnTo>
                <a:pt x="1421879" y="133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1832736" y="2008011"/>
        <a:ext cx="71093" cy="71093"/>
      </dsp:txXfrm>
    </dsp:sp>
    <dsp:sp modelId="{FDC432F3-853A-4202-9F4C-26EE9CA889F8}">
      <dsp:nvSpPr>
        <dsp:cNvPr id="0" name=""/>
        <dsp:cNvSpPr/>
      </dsp:nvSpPr>
      <dsp:spPr>
        <a:xfrm>
          <a:off x="2123657" y="976840"/>
          <a:ext cx="1612909" cy="8064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Biotechnik</a:t>
          </a:r>
        </a:p>
      </dsp:txBody>
      <dsp:txXfrm>
        <a:off x="2147277" y="1000460"/>
        <a:ext cx="1565669" cy="759214"/>
      </dsp:txXfrm>
    </dsp:sp>
    <dsp:sp modelId="{4502A286-8990-48D4-9752-0661169CFC91}">
      <dsp:nvSpPr>
        <dsp:cNvPr id="0" name=""/>
        <dsp:cNvSpPr/>
      </dsp:nvSpPr>
      <dsp:spPr>
        <a:xfrm rot="19179970">
          <a:off x="3566209" y="902908"/>
          <a:ext cx="1433300" cy="26630"/>
        </a:xfrm>
        <a:custGeom>
          <a:avLst/>
          <a:gdLst/>
          <a:ahLst/>
          <a:cxnLst/>
          <a:rect l="0" t="0" r="0" b="0"/>
          <a:pathLst>
            <a:path>
              <a:moveTo>
                <a:pt x="0" y="13315"/>
              </a:moveTo>
              <a:lnTo>
                <a:pt x="1433300" y="133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247027" y="880391"/>
        <a:ext cx="71665" cy="71665"/>
      </dsp:txXfrm>
    </dsp:sp>
    <dsp:sp modelId="{83F07422-45A0-4E0E-BCE7-2707D02170D6}">
      <dsp:nvSpPr>
        <dsp:cNvPr id="0" name=""/>
        <dsp:cNvSpPr/>
      </dsp:nvSpPr>
      <dsp:spPr>
        <a:xfrm>
          <a:off x="4829152" y="49151"/>
          <a:ext cx="1612909" cy="8064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dirty="0"/>
            <a:t>Brunststimulation/ -synchronisation durch Follikelstimulation</a:t>
          </a:r>
        </a:p>
      </dsp:txBody>
      <dsp:txXfrm>
        <a:off x="4852772" y="72771"/>
        <a:ext cx="1565669" cy="759214"/>
      </dsp:txXfrm>
    </dsp:sp>
    <dsp:sp modelId="{F7A687A8-14A5-45DF-AC3C-D0C1A8D454A1}">
      <dsp:nvSpPr>
        <dsp:cNvPr id="0" name=""/>
        <dsp:cNvSpPr/>
      </dsp:nvSpPr>
      <dsp:spPr>
        <a:xfrm rot="21484158">
          <a:off x="3736257" y="1348337"/>
          <a:ext cx="1093205" cy="26630"/>
        </a:xfrm>
        <a:custGeom>
          <a:avLst/>
          <a:gdLst/>
          <a:ahLst/>
          <a:cxnLst/>
          <a:rect l="0" t="0" r="0" b="0"/>
          <a:pathLst>
            <a:path>
              <a:moveTo>
                <a:pt x="0" y="13315"/>
              </a:moveTo>
              <a:lnTo>
                <a:pt x="1093205" y="133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255529" y="1334322"/>
        <a:ext cx="54660" cy="54660"/>
      </dsp:txXfrm>
    </dsp:sp>
    <dsp:sp modelId="{B3E429DD-B313-41D8-8AF2-C13758DBD32B}">
      <dsp:nvSpPr>
        <dsp:cNvPr id="0" name=""/>
        <dsp:cNvSpPr/>
      </dsp:nvSpPr>
      <dsp:spPr>
        <a:xfrm>
          <a:off x="4829152" y="940010"/>
          <a:ext cx="1612909" cy="8064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dirty="0"/>
            <a:t>Ovulationsinduktion ohne vorherige Follikelstimulation</a:t>
          </a:r>
        </a:p>
      </dsp:txBody>
      <dsp:txXfrm>
        <a:off x="4852772" y="963630"/>
        <a:ext cx="1565669" cy="759214"/>
      </dsp:txXfrm>
    </dsp:sp>
    <dsp:sp modelId="{0BC867B8-97E3-40FF-86C2-CE8501E72F57}">
      <dsp:nvSpPr>
        <dsp:cNvPr id="0" name=""/>
        <dsp:cNvSpPr/>
      </dsp:nvSpPr>
      <dsp:spPr>
        <a:xfrm rot="2351058">
          <a:off x="3578073" y="1812048"/>
          <a:ext cx="1409573" cy="26630"/>
        </a:xfrm>
        <a:custGeom>
          <a:avLst/>
          <a:gdLst/>
          <a:ahLst/>
          <a:cxnLst/>
          <a:rect l="0" t="0" r="0" b="0"/>
          <a:pathLst>
            <a:path>
              <a:moveTo>
                <a:pt x="0" y="13315"/>
              </a:moveTo>
              <a:lnTo>
                <a:pt x="1409573" y="133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247620" y="1790125"/>
        <a:ext cx="70478" cy="70478"/>
      </dsp:txXfrm>
    </dsp:sp>
    <dsp:sp modelId="{CCB0622F-ACC3-43B9-BF22-955CD6AACCA8}">
      <dsp:nvSpPr>
        <dsp:cNvPr id="0" name=""/>
        <dsp:cNvSpPr/>
      </dsp:nvSpPr>
      <dsp:spPr>
        <a:xfrm>
          <a:off x="4829152" y="1867433"/>
          <a:ext cx="1612909" cy="8064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dirty="0"/>
            <a:t>Kombination aus Brunststimulation und Ovulationsinduktion</a:t>
          </a:r>
        </a:p>
      </dsp:txBody>
      <dsp:txXfrm>
        <a:off x="4852772" y="1891053"/>
        <a:ext cx="1565669" cy="759214"/>
      </dsp:txXfrm>
    </dsp:sp>
    <dsp:sp modelId="{2B035F9B-972D-4473-AD83-B87A65FAA8F7}">
      <dsp:nvSpPr>
        <dsp:cNvPr id="0" name=""/>
        <dsp:cNvSpPr/>
      </dsp:nvSpPr>
      <dsp:spPr>
        <a:xfrm rot="4239657">
          <a:off x="1097127" y="3421377"/>
          <a:ext cx="1542312" cy="26630"/>
        </a:xfrm>
        <a:custGeom>
          <a:avLst/>
          <a:gdLst/>
          <a:ahLst/>
          <a:cxnLst/>
          <a:rect l="0" t="0" r="0" b="0"/>
          <a:pathLst>
            <a:path>
              <a:moveTo>
                <a:pt x="0" y="13315"/>
              </a:moveTo>
              <a:lnTo>
                <a:pt x="1542312" y="133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1829725" y="3396135"/>
        <a:ext cx="77115" cy="77115"/>
      </dsp:txXfrm>
    </dsp:sp>
    <dsp:sp modelId="{00EBE9DE-9C99-463E-8FB0-AA769D8C6C79}">
      <dsp:nvSpPr>
        <dsp:cNvPr id="0" name=""/>
        <dsp:cNvSpPr/>
      </dsp:nvSpPr>
      <dsp:spPr>
        <a:xfrm>
          <a:off x="2123657" y="3759109"/>
          <a:ext cx="1612909" cy="8064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Zootechnik</a:t>
          </a:r>
        </a:p>
      </dsp:txBody>
      <dsp:txXfrm>
        <a:off x="2147277" y="3782729"/>
        <a:ext cx="1565669" cy="759214"/>
      </dsp:txXfrm>
    </dsp:sp>
    <dsp:sp modelId="{D20CB121-3D62-4D6D-BB49-15CB76C5EFCD}">
      <dsp:nvSpPr>
        <dsp:cNvPr id="0" name=""/>
        <dsp:cNvSpPr/>
      </dsp:nvSpPr>
      <dsp:spPr>
        <a:xfrm rot="19114212">
          <a:off x="3554243" y="3666894"/>
          <a:ext cx="1457232" cy="26630"/>
        </a:xfrm>
        <a:custGeom>
          <a:avLst/>
          <a:gdLst/>
          <a:ahLst/>
          <a:cxnLst/>
          <a:rect l="0" t="0" r="0" b="0"/>
          <a:pathLst>
            <a:path>
              <a:moveTo>
                <a:pt x="0" y="13315"/>
              </a:moveTo>
              <a:lnTo>
                <a:pt x="1457232" y="133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246429" y="3643779"/>
        <a:ext cx="72861" cy="72861"/>
      </dsp:txXfrm>
    </dsp:sp>
    <dsp:sp modelId="{67B77789-5881-43EC-8D6D-15D982BC17C6}">
      <dsp:nvSpPr>
        <dsp:cNvPr id="0" name=""/>
        <dsp:cNvSpPr/>
      </dsp:nvSpPr>
      <dsp:spPr>
        <a:xfrm>
          <a:off x="4829152" y="2794856"/>
          <a:ext cx="1612909" cy="8064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dirty="0"/>
            <a:t>Tierkontakt</a:t>
          </a:r>
        </a:p>
      </dsp:txBody>
      <dsp:txXfrm>
        <a:off x="4852772" y="2818476"/>
        <a:ext cx="1565669" cy="759214"/>
      </dsp:txXfrm>
    </dsp:sp>
    <dsp:sp modelId="{774453E5-2972-4DB2-B3E0-C47596D300DA}">
      <dsp:nvSpPr>
        <dsp:cNvPr id="0" name=""/>
        <dsp:cNvSpPr/>
      </dsp:nvSpPr>
      <dsp:spPr>
        <a:xfrm rot="21484158">
          <a:off x="3736257" y="4130606"/>
          <a:ext cx="1093205" cy="26630"/>
        </a:xfrm>
        <a:custGeom>
          <a:avLst/>
          <a:gdLst/>
          <a:ahLst/>
          <a:cxnLst/>
          <a:rect l="0" t="0" r="0" b="0"/>
          <a:pathLst>
            <a:path>
              <a:moveTo>
                <a:pt x="0" y="13315"/>
              </a:moveTo>
              <a:lnTo>
                <a:pt x="1093205" y="133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255529" y="4116591"/>
        <a:ext cx="54660" cy="54660"/>
      </dsp:txXfrm>
    </dsp:sp>
    <dsp:sp modelId="{35D359A5-5C76-4836-85F0-41570F66EA00}">
      <dsp:nvSpPr>
        <dsp:cNvPr id="0" name=""/>
        <dsp:cNvSpPr/>
      </dsp:nvSpPr>
      <dsp:spPr>
        <a:xfrm>
          <a:off x="4829152" y="3722279"/>
          <a:ext cx="1612909" cy="8064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dirty="0"/>
            <a:t>Fütterung</a:t>
          </a:r>
        </a:p>
      </dsp:txBody>
      <dsp:txXfrm>
        <a:off x="4852772" y="3745899"/>
        <a:ext cx="1565669" cy="759214"/>
      </dsp:txXfrm>
    </dsp:sp>
    <dsp:sp modelId="{9A68E361-BADA-43A5-90AC-B2E5C49C430A}">
      <dsp:nvSpPr>
        <dsp:cNvPr id="0" name=""/>
        <dsp:cNvSpPr/>
      </dsp:nvSpPr>
      <dsp:spPr>
        <a:xfrm rot="2341076">
          <a:off x="3579734" y="4591683"/>
          <a:ext cx="1406250" cy="26630"/>
        </a:xfrm>
        <a:custGeom>
          <a:avLst/>
          <a:gdLst/>
          <a:ahLst/>
          <a:cxnLst/>
          <a:rect l="0" t="0" r="0" b="0"/>
          <a:pathLst>
            <a:path>
              <a:moveTo>
                <a:pt x="0" y="13315"/>
              </a:moveTo>
              <a:lnTo>
                <a:pt x="1406250" y="133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247703" y="4569843"/>
        <a:ext cx="70312" cy="70312"/>
      </dsp:txXfrm>
    </dsp:sp>
    <dsp:sp modelId="{13C6EE17-7923-48EF-A25B-EF933E5C263E}">
      <dsp:nvSpPr>
        <dsp:cNvPr id="0" name=""/>
        <dsp:cNvSpPr/>
      </dsp:nvSpPr>
      <dsp:spPr>
        <a:xfrm>
          <a:off x="4829152" y="4644434"/>
          <a:ext cx="1612909" cy="8064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dirty="0"/>
            <a:t>Umgebung</a:t>
          </a:r>
        </a:p>
      </dsp:txBody>
      <dsp:txXfrm>
        <a:off x="4852772" y="4668054"/>
        <a:ext cx="1565669" cy="7592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91223" y="429699"/>
          <a:ext cx="934697" cy="46378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104807" y="443283"/>
        <a:ext cx="907529" cy="436618"/>
      </dsp:txXfrm>
    </dsp:sp>
    <dsp:sp modelId="{28F82651-6258-4321-8AC7-BF8234C03FA1}">
      <dsp:nvSpPr>
        <dsp:cNvPr id="0" name=""/>
        <dsp:cNvSpPr/>
      </dsp:nvSpPr>
      <dsp:spPr>
        <a:xfrm rot="44955">
          <a:off x="1025895" y="642421"/>
          <a:ext cx="593078" cy="46097"/>
        </a:xfrm>
        <a:custGeom>
          <a:avLst/>
          <a:gdLst/>
          <a:ahLst/>
          <a:cxnLst/>
          <a:rect l="0" t="0" r="0" b="0"/>
          <a:pathLst>
            <a:path>
              <a:moveTo>
                <a:pt x="0" y="23048"/>
              </a:moveTo>
              <a:lnTo>
                <a:pt x="593078" y="230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307607" y="650643"/>
        <a:ext cx="29653" cy="29653"/>
      </dsp:txXfrm>
    </dsp:sp>
    <dsp:sp modelId="{A25218BA-4D9A-4104-A758-512E4D56EC44}">
      <dsp:nvSpPr>
        <dsp:cNvPr id="0" name=""/>
        <dsp:cNvSpPr/>
      </dsp:nvSpPr>
      <dsp:spPr>
        <a:xfrm>
          <a:off x="1618948" y="296201"/>
          <a:ext cx="1724315" cy="74629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Ovulationsinduktion ohne vorherige Follikelstimulation</a:t>
          </a:r>
        </a:p>
      </dsp:txBody>
      <dsp:txXfrm>
        <a:off x="1640806" y="318059"/>
        <a:ext cx="1680599" cy="702576"/>
      </dsp:txXfrm>
    </dsp:sp>
    <dsp:sp modelId="{6493A5AF-73D6-4FFB-BAA2-FFB34EAA16F4}">
      <dsp:nvSpPr>
        <dsp:cNvPr id="0" name=""/>
        <dsp:cNvSpPr/>
      </dsp:nvSpPr>
      <dsp:spPr>
        <a:xfrm rot="21725">
          <a:off x="3343256" y="648497"/>
          <a:ext cx="695555" cy="46097"/>
        </a:xfrm>
        <a:custGeom>
          <a:avLst/>
          <a:gdLst/>
          <a:ahLst/>
          <a:cxnLst/>
          <a:rect l="0" t="0" r="0" b="0"/>
          <a:pathLst>
            <a:path>
              <a:moveTo>
                <a:pt x="0" y="23048"/>
              </a:moveTo>
              <a:lnTo>
                <a:pt x="695555" y="230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673645" y="654157"/>
        <a:ext cx="34777" cy="34777"/>
      </dsp:txXfrm>
    </dsp:sp>
    <dsp:sp modelId="{6D0530FE-B445-425C-B693-8B7F27D5033C}">
      <dsp:nvSpPr>
        <dsp:cNvPr id="0" name=""/>
        <dsp:cNvSpPr/>
      </dsp:nvSpPr>
      <dsp:spPr>
        <a:xfrm>
          <a:off x="4038805" y="447875"/>
          <a:ext cx="928609" cy="45173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err="1"/>
            <a:t>Buserelin</a:t>
          </a:r>
          <a:endParaRPr lang="de-DE" sz="1600" b="1" kern="1200" dirty="0"/>
        </a:p>
      </dsp:txBody>
      <dsp:txXfrm>
        <a:off x="4052036" y="461106"/>
        <a:ext cx="902147" cy="425274"/>
      </dsp:txXfrm>
    </dsp:sp>
    <dsp:sp modelId="{D73CCF93-7CEE-478D-BB22-10AC44399411}">
      <dsp:nvSpPr>
        <dsp:cNvPr id="0" name=""/>
        <dsp:cNvSpPr/>
      </dsp:nvSpPr>
      <dsp:spPr>
        <a:xfrm rot="2413040">
          <a:off x="4710053" y="1353639"/>
          <a:ext cx="2177348" cy="46097"/>
        </a:xfrm>
        <a:custGeom>
          <a:avLst/>
          <a:gdLst/>
          <a:ahLst/>
          <a:cxnLst/>
          <a:rect l="0" t="0" r="0" b="0"/>
          <a:pathLst>
            <a:path>
              <a:moveTo>
                <a:pt x="0" y="23048"/>
              </a:moveTo>
              <a:lnTo>
                <a:pt x="2177348" y="230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5744293" y="1322254"/>
        <a:ext cx="108867" cy="108867"/>
      </dsp:txXfrm>
    </dsp:sp>
    <dsp:sp modelId="{488A532E-8408-4DD1-A6D1-2A4C6E31DE6B}">
      <dsp:nvSpPr>
        <dsp:cNvPr id="0" name=""/>
        <dsp:cNvSpPr/>
      </dsp:nvSpPr>
      <dsp:spPr>
        <a:xfrm>
          <a:off x="6630039" y="0"/>
          <a:ext cx="4122825" cy="41592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kern="1200" dirty="0"/>
            <a:t>- einmalige intramuskuläre oder subkutane      Gabe</a:t>
          </a:r>
        </a:p>
        <a:p>
          <a:pPr marL="0" lvl="0" indent="0" algn="l" defTabSz="711200">
            <a:lnSpc>
              <a:spcPct val="90000"/>
            </a:lnSpc>
            <a:spcBef>
              <a:spcPct val="0"/>
            </a:spcBef>
            <a:spcAft>
              <a:spcPct val="35000"/>
            </a:spcAft>
            <a:buNone/>
          </a:pPr>
          <a:r>
            <a:rPr lang="de-DE" sz="1600" b="1" kern="1200" dirty="0"/>
            <a:t>- </a:t>
          </a:r>
          <a:r>
            <a:rPr lang="de-DE" sz="1600" b="1" u="sng" kern="1200" dirty="0"/>
            <a:t>Jungsauen</a:t>
          </a:r>
          <a:r>
            <a:rPr lang="de-DE" sz="1600" b="1" kern="1200" dirty="0"/>
            <a:t>: </a:t>
          </a:r>
        </a:p>
        <a:p>
          <a:pPr marL="0" lvl="0" indent="0" algn="l" defTabSz="711200">
            <a:lnSpc>
              <a:spcPct val="90000"/>
            </a:lnSpc>
            <a:spcBef>
              <a:spcPct val="0"/>
            </a:spcBef>
            <a:spcAft>
              <a:spcPct val="35000"/>
            </a:spcAft>
            <a:buNone/>
          </a:pPr>
          <a:r>
            <a:rPr lang="de-DE" sz="1600" b="1" kern="1200" dirty="0"/>
            <a:t>2,5 ml 115-120 Std. nach Ende der Zyklusblockade</a:t>
          </a:r>
        </a:p>
        <a:p>
          <a:pPr marL="0" lvl="0" indent="0" algn="l" defTabSz="711200">
            <a:lnSpc>
              <a:spcPct val="90000"/>
            </a:lnSpc>
            <a:spcBef>
              <a:spcPct val="0"/>
            </a:spcBef>
            <a:spcAft>
              <a:spcPct val="35000"/>
            </a:spcAft>
            <a:buNone/>
          </a:pPr>
          <a:r>
            <a:rPr lang="de-DE" sz="1600" b="1" kern="1200" dirty="0"/>
            <a:t>- </a:t>
          </a:r>
          <a:r>
            <a:rPr lang="de-DE" sz="1600" b="1" u="sng" kern="1200" dirty="0"/>
            <a:t>Primipare</a:t>
          </a:r>
          <a:r>
            <a:rPr lang="de-DE" sz="1600" b="1" kern="1200" dirty="0"/>
            <a:t> +</a:t>
          </a:r>
          <a:r>
            <a:rPr lang="de-DE" sz="1600" b="1" u="sng" kern="1200" dirty="0"/>
            <a:t> Pluripare Sauen</a:t>
          </a:r>
          <a:r>
            <a:rPr lang="de-DE" sz="1600" b="1" kern="1200" dirty="0"/>
            <a:t>: </a:t>
          </a:r>
        </a:p>
        <a:p>
          <a:pPr marL="0" lvl="0" indent="0" algn="l" defTabSz="711200">
            <a:lnSpc>
              <a:spcPct val="90000"/>
            </a:lnSpc>
            <a:spcBef>
              <a:spcPct val="0"/>
            </a:spcBef>
            <a:spcAft>
              <a:spcPct val="35000"/>
            </a:spcAft>
            <a:buNone/>
          </a:pPr>
          <a:r>
            <a:rPr lang="de-DE" sz="1600" b="1" kern="1200" dirty="0"/>
            <a:t>2,5ml 83-89 Std. nach dem Absetzen</a:t>
          </a:r>
        </a:p>
        <a:p>
          <a:pPr marL="0" lvl="0" indent="0" algn="l" defTabSz="711200">
            <a:lnSpc>
              <a:spcPct val="90000"/>
            </a:lnSpc>
            <a:spcBef>
              <a:spcPct val="0"/>
            </a:spcBef>
            <a:spcAft>
              <a:spcPct val="35000"/>
            </a:spcAft>
            <a:buNone/>
          </a:pPr>
          <a:r>
            <a:rPr lang="de-DE" sz="1600" b="1" kern="1200" dirty="0"/>
            <a:t>• KB nach 30-33 Std. </a:t>
          </a:r>
        </a:p>
        <a:p>
          <a:pPr marL="0" lvl="0" indent="0" algn="l" defTabSz="711200">
            <a:lnSpc>
              <a:spcPct val="90000"/>
            </a:lnSpc>
            <a:spcBef>
              <a:spcPct val="0"/>
            </a:spcBef>
            <a:spcAft>
              <a:spcPct val="35000"/>
            </a:spcAft>
            <a:buNone/>
          </a:pPr>
          <a:r>
            <a:rPr lang="de-DE" sz="1600" b="1" kern="1200" dirty="0"/>
            <a:t>	→ KB nur bei Duldung</a:t>
          </a:r>
        </a:p>
        <a:p>
          <a:pPr marL="0" lvl="0" indent="0" algn="l" defTabSz="711200">
            <a:lnSpc>
              <a:spcPct val="90000"/>
            </a:lnSpc>
            <a:spcBef>
              <a:spcPct val="0"/>
            </a:spcBef>
            <a:spcAft>
              <a:spcPct val="35000"/>
            </a:spcAft>
            <a:buNone/>
          </a:pPr>
          <a:r>
            <a:rPr lang="de-DE" sz="1600" b="1" kern="1200" dirty="0"/>
            <a:t>‼ Hinweis: trotz Ovulationssynchronisation Kontrolle der Duldung → ggf. Zeitpunkt der KB anpassen</a:t>
          </a:r>
        </a:p>
        <a:p>
          <a:pPr marL="0" lvl="0" indent="0" algn="l" defTabSz="711200">
            <a:lnSpc>
              <a:spcPct val="90000"/>
            </a:lnSpc>
            <a:spcBef>
              <a:spcPct val="0"/>
            </a:spcBef>
            <a:spcAft>
              <a:spcPct val="35000"/>
            </a:spcAft>
            <a:buNone/>
          </a:pPr>
          <a:endParaRPr lang="de-DE" sz="1100" b="1" kern="1200" dirty="0"/>
        </a:p>
      </dsp:txBody>
      <dsp:txXfrm>
        <a:off x="6750792" y="120753"/>
        <a:ext cx="3881319" cy="39177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87158" y="130618"/>
          <a:ext cx="1038569" cy="56272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103640" y="147100"/>
        <a:ext cx="1005605" cy="529763"/>
      </dsp:txXfrm>
    </dsp:sp>
    <dsp:sp modelId="{28F82651-6258-4321-8AC7-BF8234C03FA1}">
      <dsp:nvSpPr>
        <dsp:cNvPr id="0" name=""/>
        <dsp:cNvSpPr/>
      </dsp:nvSpPr>
      <dsp:spPr>
        <a:xfrm rot="21564064">
          <a:off x="1125718" y="393335"/>
          <a:ext cx="321246" cy="33936"/>
        </a:xfrm>
        <a:custGeom>
          <a:avLst/>
          <a:gdLst/>
          <a:ahLst/>
          <a:cxnLst/>
          <a:rect l="0" t="0" r="0" b="0"/>
          <a:pathLst>
            <a:path>
              <a:moveTo>
                <a:pt x="0" y="16968"/>
              </a:moveTo>
              <a:lnTo>
                <a:pt x="321246" y="169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78310" y="402272"/>
        <a:ext cx="16062" cy="16062"/>
      </dsp:txXfrm>
    </dsp:sp>
    <dsp:sp modelId="{A25218BA-4D9A-4104-A758-512E4D56EC44}">
      <dsp:nvSpPr>
        <dsp:cNvPr id="0" name=""/>
        <dsp:cNvSpPr/>
      </dsp:nvSpPr>
      <dsp:spPr>
        <a:xfrm>
          <a:off x="1446956" y="89973"/>
          <a:ext cx="1624477" cy="63730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Ovulationsinduktion ohne vorherige Follikelstimulation</a:t>
          </a:r>
        </a:p>
      </dsp:txBody>
      <dsp:txXfrm>
        <a:off x="1465622" y="108639"/>
        <a:ext cx="1587145" cy="599969"/>
      </dsp:txXfrm>
    </dsp:sp>
    <dsp:sp modelId="{D033F250-2E9B-4DEB-AC4F-294B477BFEA6}">
      <dsp:nvSpPr>
        <dsp:cNvPr id="0" name=""/>
        <dsp:cNvSpPr/>
      </dsp:nvSpPr>
      <dsp:spPr>
        <a:xfrm rot="79624">
          <a:off x="3071328" y="400726"/>
          <a:ext cx="783213" cy="33936"/>
        </a:xfrm>
        <a:custGeom>
          <a:avLst/>
          <a:gdLst/>
          <a:ahLst/>
          <a:cxnLst/>
          <a:rect l="0" t="0" r="0" b="0"/>
          <a:pathLst>
            <a:path>
              <a:moveTo>
                <a:pt x="0" y="16968"/>
              </a:moveTo>
              <a:lnTo>
                <a:pt x="783213" y="169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443354" y="398113"/>
        <a:ext cx="39160" cy="39160"/>
      </dsp:txXfrm>
    </dsp:sp>
    <dsp:sp modelId="{04D0DAED-9B7F-4207-8DF1-2B65AFE0E156}">
      <dsp:nvSpPr>
        <dsp:cNvPr id="0" name=""/>
        <dsp:cNvSpPr/>
      </dsp:nvSpPr>
      <dsp:spPr>
        <a:xfrm>
          <a:off x="3854436" y="147554"/>
          <a:ext cx="1147948" cy="55841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err="1"/>
            <a:t>Gonadorelin</a:t>
          </a:r>
          <a:endParaRPr lang="de-DE" sz="1100" b="1" kern="1200" dirty="0"/>
        </a:p>
      </dsp:txBody>
      <dsp:txXfrm>
        <a:off x="3870791" y="163909"/>
        <a:ext cx="1115238" cy="525707"/>
      </dsp:txXfrm>
    </dsp:sp>
    <dsp:sp modelId="{D73CCF93-7CEE-478D-BB22-10AC44399411}">
      <dsp:nvSpPr>
        <dsp:cNvPr id="0" name=""/>
        <dsp:cNvSpPr/>
      </dsp:nvSpPr>
      <dsp:spPr>
        <a:xfrm rot="3560676">
          <a:off x="4550183" y="1203480"/>
          <a:ext cx="1845245" cy="33936"/>
        </a:xfrm>
        <a:custGeom>
          <a:avLst/>
          <a:gdLst/>
          <a:ahLst/>
          <a:cxnLst/>
          <a:rect l="0" t="0" r="0" b="0"/>
          <a:pathLst>
            <a:path>
              <a:moveTo>
                <a:pt x="0" y="16968"/>
              </a:moveTo>
              <a:lnTo>
                <a:pt x="1845245" y="169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5426674" y="1174318"/>
        <a:ext cx="92262" cy="92262"/>
      </dsp:txXfrm>
    </dsp:sp>
    <dsp:sp modelId="{488A532E-8408-4DD1-A6D1-2A4C6E31DE6B}">
      <dsp:nvSpPr>
        <dsp:cNvPr id="0" name=""/>
        <dsp:cNvSpPr/>
      </dsp:nvSpPr>
      <dsp:spPr>
        <a:xfrm>
          <a:off x="5943226" y="156187"/>
          <a:ext cx="4715118" cy="371589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kern="1200" dirty="0">
              <a:latin typeface="+mn-lt"/>
              <a:cs typeface="Calibri" panose="020F0502020204030204" pitchFamily="34" charset="0"/>
            </a:rPr>
            <a:t>- einmalige intramuskuläre oder subkutane Gabe</a:t>
          </a:r>
        </a:p>
        <a:p>
          <a:pPr marL="0" lvl="0" indent="0" algn="l" defTabSz="711200">
            <a:lnSpc>
              <a:spcPct val="90000"/>
            </a:lnSpc>
            <a:spcBef>
              <a:spcPct val="0"/>
            </a:spcBef>
            <a:spcAft>
              <a:spcPct val="35000"/>
            </a:spcAft>
            <a:buNone/>
          </a:pPr>
          <a:r>
            <a:rPr lang="de-DE" sz="1600" b="1" kern="1200" dirty="0">
              <a:latin typeface="+mn-lt"/>
            </a:rPr>
            <a:t>- </a:t>
          </a:r>
          <a:r>
            <a:rPr lang="de-DE" sz="1600" b="1" u="sng" kern="1200" dirty="0">
              <a:latin typeface="+mn-lt"/>
            </a:rPr>
            <a:t>Jungsauen</a:t>
          </a:r>
          <a:r>
            <a:rPr lang="de-DE" sz="1600" b="1" kern="1200" dirty="0">
              <a:latin typeface="+mn-lt"/>
            </a:rPr>
            <a:t>: 1,0-1,5 ml 120-122 Std. nach Ende der 	        Zyklusblockade</a:t>
          </a:r>
        </a:p>
        <a:p>
          <a:pPr marL="0" lvl="0" indent="0" algn="l" defTabSz="711200">
            <a:lnSpc>
              <a:spcPct val="90000"/>
            </a:lnSpc>
            <a:spcBef>
              <a:spcPct val="0"/>
            </a:spcBef>
            <a:spcAft>
              <a:spcPct val="35000"/>
            </a:spcAft>
            <a:buNone/>
          </a:pPr>
          <a:r>
            <a:rPr lang="de-DE" sz="1600" b="1" kern="1200" dirty="0">
              <a:latin typeface="+mn-lt"/>
            </a:rPr>
            <a:t>- </a:t>
          </a:r>
          <a:r>
            <a:rPr lang="de-DE" sz="1600" b="1" u="sng" kern="1200" dirty="0">
              <a:latin typeface="+mn-lt"/>
            </a:rPr>
            <a:t>Primipare</a:t>
          </a:r>
          <a:r>
            <a:rPr lang="de-DE" sz="1600" b="1" kern="1200" dirty="0">
              <a:latin typeface="+mn-lt"/>
            </a:rPr>
            <a:t> +</a:t>
          </a:r>
          <a:r>
            <a:rPr lang="de-DE" sz="1600" b="1" u="sng" kern="1200" dirty="0">
              <a:latin typeface="+mn-lt"/>
            </a:rPr>
            <a:t> Pluripare Sauen</a:t>
          </a:r>
          <a:r>
            <a:rPr lang="de-DE" sz="1600" b="1" kern="1200" dirty="0">
              <a:latin typeface="+mn-lt"/>
            </a:rPr>
            <a:t>: 0,5-1,0 ml je nach 				         Säugezeit</a:t>
          </a:r>
        </a:p>
        <a:p>
          <a:pPr marL="0" lvl="0" indent="0" algn="l" defTabSz="711200">
            <a:lnSpc>
              <a:spcPct val="90000"/>
            </a:lnSpc>
            <a:spcBef>
              <a:spcPct val="0"/>
            </a:spcBef>
            <a:spcAft>
              <a:spcPct val="35000"/>
            </a:spcAft>
            <a:buNone/>
          </a:pPr>
          <a:r>
            <a:rPr lang="de-DE" sz="1600" b="1" kern="1200" dirty="0">
              <a:latin typeface="+mn-lt"/>
            </a:rPr>
            <a:t>	&gt;4 Wochen 80-82 Std.</a:t>
          </a:r>
        </a:p>
        <a:p>
          <a:pPr marL="0" lvl="0" indent="0" algn="l" defTabSz="711200">
            <a:lnSpc>
              <a:spcPct val="90000"/>
            </a:lnSpc>
            <a:spcBef>
              <a:spcPct val="0"/>
            </a:spcBef>
            <a:spcAft>
              <a:spcPct val="35000"/>
            </a:spcAft>
            <a:buNone/>
          </a:pPr>
          <a:r>
            <a:rPr lang="de-DE" sz="1600" b="1" kern="1200" dirty="0">
              <a:latin typeface="+mn-lt"/>
            </a:rPr>
            <a:t>	  4 Wochen 96 Std.</a:t>
          </a:r>
        </a:p>
        <a:p>
          <a:pPr marL="0" lvl="0" indent="0" algn="l" defTabSz="711200">
            <a:lnSpc>
              <a:spcPct val="90000"/>
            </a:lnSpc>
            <a:spcBef>
              <a:spcPct val="0"/>
            </a:spcBef>
            <a:spcAft>
              <a:spcPct val="35000"/>
            </a:spcAft>
            <a:buNone/>
          </a:pPr>
          <a:r>
            <a:rPr lang="de-DE" sz="1600" b="1" kern="1200" dirty="0">
              <a:latin typeface="+mn-lt"/>
            </a:rPr>
            <a:t>	  3 Wochen 102-104 Std. </a:t>
          </a:r>
        </a:p>
        <a:p>
          <a:pPr marL="0" lvl="0" indent="0" algn="l" defTabSz="711200">
            <a:lnSpc>
              <a:spcPct val="90000"/>
            </a:lnSpc>
            <a:spcBef>
              <a:spcPct val="0"/>
            </a:spcBef>
            <a:spcAft>
              <a:spcPct val="35000"/>
            </a:spcAft>
            <a:buNone/>
          </a:pPr>
          <a:r>
            <a:rPr lang="de-DE" sz="1600" b="1" kern="1200" dirty="0">
              <a:latin typeface="+mn-lt"/>
            </a:rPr>
            <a:t>			nach dem Absetzen</a:t>
          </a:r>
          <a:r>
            <a:rPr lang="de-DE" sz="1600" b="1" kern="1200" dirty="0">
              <a:latin typeface="+mn-lt"/>
              <a:cs typeface="Calibri" panose="020F0502020204030204" pitchFamily="34" charset="0"/>
            </a:rPr>
            <a:t> </a:t>
          </a:r>
        </a:p>
        <a:p>
          <a:pPr marL="0" lvl="0" indent="0" algn="l" defTabSz="711200">
            <a:lnSpc>
              <a:spcPct val="90000"/>
            </a:lnSpc>
            <a:spcBef>
              <a:spcPct val="0"/>
            </a:spcBef>
            <a:spcAft>
              <a:spcPct val="35000"/>
            </a:spcAft>
            <a:buNone/>
          </a:pPr>
          <a:r>
            <a:rPr lang="de-DE" sz="1600" b="1" kern="1200" dirty="0">
              <a:latin typeface="+mn-lt"/>
              <a:cs typeface="Calibri" panose="020F0502020204030204" pitchFamily="34" charset="0"/>
            </a:rPr>
            <a:t>• KB 24 Std. und 40-42 Std. nach </a:t>
          </a:r>
          <a:r>
            <a:rPr lang="de-DE" sz="1600" b="1" kern="1200" dirty="0" err="1">
              <a:latin typeface="+mn-lt"/>
              <a:cs typeface="Calibri" panose="020F0502020204030204" pitchFamily="34" charset="0"/>
            </a:rPr>
            <a:t>Gonadorelin</a:t>
          </a:r>
          <a:endParaRPr lang="de-DE" sz="1600" b="1" kern="1200" dirty="0">
            <a:latin typeface="+mn-lt"/>
          </a:endParaRPr>
        </a:p>
      </dsp:txBody>
      <dsp:txXfrm>
        <a:off x="6052061" y="265022"/>
        <a:ext cx="4497448" cy="34982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17962" y="1400500"/>
          <a:ext cx="954277" cy="51705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33106" y="1415644"/>
        <a:ext cx="923989" cy="486766"/>
      </dsp:txXfrm>
    </dsp:sp>
    <dsp:sp modelId="{28F82651-6258-4321-8AC7-BF8234C03FA1}">
      <dsp:nvSpPr>
        <dsp:cNvPr id="0" name=""/>
        <dsp:cNvSpPr/>
      </dsp:nvSpPr>
      <dsp:spPr>
        <a:xfrm rot="18416">
          <a:off x="972237" y="1633797"/>
          <a:ext cx="382320" cy="52507"/>
        </a:xfrm>
        <a:custGeom>
          <a:avLst/>
          <a:gdLst/>
          <a:ahLst/>
          <a:cxnLst/>
          <a:rect l="0" t="0" r="0" b="0"/>
          <a:pathLst>
            <a:path>
              <a:moveTo>
                <a:pt x="0" y="26253"/>
              </a:moveTo>
              <a:lnTo>
                <a:pt x="382320" y="262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153839" y="1650493"/>
        <a:ext cx="19116" cy="19116"/>
      </dsp:txXfrm>
    </dsp:sp>
    <dsp:sp modelId="{A25218BA-4D9A-4104-A758-512E4D56EC44}">
      <dsp:nvSpPr>
        <dsp:cNvPr id="0" name=""/>
        <dsp:cNvSpPr/>
      </dsp:nvSpPr>
      <dsp:spPr>
        <a:xfrm>
          <a:off x="1354555" y="1368287"/>
          <a:ext cx="1901118" cy="58557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Ovulationsinduktion ohne vorherige Follikelstimulation</a:t>
          </a:r>
        </a:p>
      </dsp:txBody>
      <dsp:txXfrm>
        <a:off x="1371706" y="1385438"/>
        <a:ext cx="1866816" cy="551275"/>
      </dsp:txXfrm>
    </dsp:sp>
    <dsp:sp modelId="{2557E048-553A-4E6D-92EC-18512900DA17}">
      <dsp:nvSpPr>
        <dsp:cNvPr id="0" name=""/>
        <dsp:cNvSpPr/>
      </dsp:nvSpPr>
      <dsp:spPr>
        <a:xfrm rot="20252">
          <a:off x="3255663" y="1638055"/>
          <a:ext cx="1097853" cy="52507"/>
        </a:xfrm>
        <a:custGeom>
          <a:avLst/>
          <a:gdLst/>
          <a:ahLst/>
          <a:cxnLst/>
          <a:rect l="0" t="0" r="0" b="0"/>
          <a:pathLst>
            <a:path>
              <a:moveTo>
                <a:pt x="0" y="26253"/>
              </a:moveTo>
              <a:lnTo>
                <a:pt x="1097853" y="262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777144" y="1636863"/>
        <a:ext cx="54892" cy="54892"/>
      </dsp:txXfrm>
    </dsp:sp>
    <dsp:sp modelId="{894DFB1E-3F53-48DF-9E2A-EB87BD1E67DC}">
      <dsp:nvSpPr>
        <dsp:cNvPr id="0" name=""/>
        <dsp:cNvSpPr/>
      </dsp:nvSpPr>
      <dsp:spPr>
        <a:xfrm>
          <a:off x="4353507" y="1455517"/>
          <a:ext cx="1298520" cy="4240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err="1"/>
            <a:t>Triptorelin</a:t>
          </a:r>
          <a:endParaRPr lang="de-DE" sz="1600" b="1" kern="1200" dirty="0"/>
        </a:p>
      </dsp:txBody>
      <dsp:txXfrm>
        <a:off x="4365927" y="1467937"/>
        <a:ext cx="1273680" cy="399211"/>
      </dsp:txXfrm>
    </dsp:sp>
    <dsp:sp modelId="{D73CCF93-7CEE-478D-BB22-10AC44399411}">
      <dsp:nvSpPr>
        <dsp:cNvPr id="0" name=""/>
        <dsp:cNvSpPr/>
      </dsp:nvSpPr>
      <dsp:spPr>
        <a:xfrm rot="1721121">
          <a:off x="5574218" y="1945600"/>
          <a:ext cx="1267966" cy="52507"/>
        </a:xfrm>
        <a:custGeom>
          <a:avLst/>
          <a:gdLst/>
          <a:ahLst/>
          <a:cxnLst/>
          <a:rect l="0" t="0" r="0" b="0"/>
          <a:pathLst>
            <a:path>
              <a:moveTo>
                <a:pt x="0" y="26253"/>
              </a:moveTo>
              <a:lnTo>
                <a:pt x="1267966" y="262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176503" y="1940155"/>
        <a:ext cx="63398" cy="63398"/>
      </dsp:txXfrm>
    </dsp:sp>
    <dsp:sp modelId="{488A532E-8408-4DD1-A6D1-2A4C6E31DE6B}">
      <dsp:nvSpPr>
        <dsp:cNvPr id="0" name=""/>
        <dsp:cNvSpPr/>
      </dsp:nvSpPr>
      <dsp:spPr>
        <a:xfrm>
          <a:off x="6764376" y="1157775"/>
          <a:ext cx="3938764" cy="223678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kern="1200" dirty="0">
              <a:latin typeface="Calibri" panose="020F0502020204030204" pitchFamily="34" charset="0"/>
              <a:cs typeface="Calibri" panose="020F0502020204030204" pitchFamily="34" charset="0"/>
            </a:rPr>
            <a:t>- einmalige Anwendung als intravaginales  Gel	</a:t>
          </a:r>
        </a:p>
        <a:p>
          <a:pPr marL="0" lvl="0" indent="0" algn="l" defTabSz="711200">
            <a:lnSpc>
              <a:spcPct val="90000"/>
            </a:lnSpc>
            <a:spcBef>
              <a:spcPct val="0"/>
            </a:spcBef>
            <a:spcAft>
              <a:spcPct val="35000"/>
            </a:spcAft>
            <a:buNone/>
          </a:pPr>
          <a:r>
            <a:rPr lang="de-DE" sz="1100" b="1" kern="1200" dirty="0">
              <a:latin typeface="Calibri" panose="020F0502020204030204" pitchFamily="34" charset="0"/>
              <a:cs typeface="Calibri" panose="020F0502020204030204" pitchFamily="34" charset="0"/>
            </a:rPr>
            <a:t>		</a:t>
          </a:r>
          <a:endParaRPr lang="de-DE" sz="1100" b="1" kern="1200" dirty="0"/>
        </a:p>
        <a:p>
          <a:pPr marL="0" lvl="0" indent="0" algn="l" defTabSz="711200">
            <a:lnSpc>
              <a:spcPct val="90000"/>
            </a:lnSpc>
            <a:spcBef>
              <a:spcPct val="0"/>
            </a:spcBef>
            <a:spcAft>
              <a:spcPct val="35000"/>
            </a:spcAft>
            <a:buNone/>
          </a:pPr>
          <a:r>
            <a:rPr lang="de-DE" sz="1600" b="1" kern="1200" dirty="0"/>
            <a:t>Bisher keine Zulassung in Deutschland!</a:t>
          </a:r>
        </a:p>
      </dsp:txBody>
      <dsp:txXfrm>
        <a:off x="6829889" y="1223288"/>
        <a:ext cx="3807738" cy="21057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422221" y="324883"/>
          <a:ext cx="1383639" cy="6343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440799" y="343461"/>
        <a:ext cx="1346483" cy="597156"/>
      </dsp:txXfrm>
    </dsp:sp>
    <dsp:sp modelId="{28F82651-6258-4321-8AC7-BF8234C03FA1}">
      <dsp:nvSpPr>
        <dsp:cNvPr id="0" name=""/>
        <dsp:cNvSpPr/>
      </dsp:nvSpPr>
      <dsp:spPr>
        <a:xfrm rot="3589">
          <a:off x="1805860" y="552510"/>
          <a:ext cx="901391" cy="180000"/>
        </a:xfrm>
        <a:custGeom>
          <a:avLst/>
          <a:gdLst/>
          <a:ahLst/>
          <a:cxnLst/>
          <a:rect l="0" t="0" r="0" b="0"/>
          <a:pathLst>
            <a:path>
              <a:moveTo>
                <a:pt x="0" y="90000"/>
              </a:moveTo>
              <a:lnTo>
                <a:pt x="901391" y="900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234022" y="619975"/>
        <a:ext cx="45069" cy="45069"/>
      </dsp:txXfrm>
    </dsp:sp>
    <dsp:sp modelId="{A25218BA-4D9A-4104-A758-512E4D56EC44}">
      <dsp:nvSpPr>
        <dsp:cNvPr id="0" name=""/>
        <dsp:cNvSpPr/>
      </dsp:nvSpPr>
      <dsp:spPr>
        <a:xfrm>
          <a:off x="2707252" y="138393"/>
          <a:ext cx="2113648" cy="100917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Kombination aus Brunststimulation/-synchronisation und Ovulationsinduktion</a:t>
          </a:r>
        </a:p>
      </dsp:txBody>
      <dsp:txXfrm>
        <a:off x="2736810" y="167951"/>
        <a:ext cx="2054532" cy="9500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13030" y="524882"/>
          <a:ext cx="926476" cy="42558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25495" y="537347"/>
        <a:ext cx="901546" cy="400659"/>
      </dsp:txXfrm>
    </dsp:sp>
    <dsp:sp modelId="{28F82651-6258-4321-8AC7-BF8234C03FA1}">
      <dsp:nvSpPr>
        <dsp:cNvPr id="0" name=""/>
        <dsp:cNvSpPr/>
      </dsp:nvSpPr>
      <dsp:spPr>
        <a:xfrm rot="30443">
          <a:off x="939501" y="728838"/>
          <a:ext cx="264396" cy="20019"/>
        </a:xfrm>
        <a:custGeom>
          <a:avLst/>
          <a:gdLst/>
          <a:ahLst/>
          <a:cxnLst/>
          <a:rect l="0" t="0" r="0" b="0"/>
          <a:pathLst>
            <a:path>
              <a:moveTo>
                <a:pt x="0" y="10009"/>
              </a:moveTo>
              <a:lnTo>
                <a:pt x="264396" y="10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065090" y="732238"/>
        <a:ext cx="13219" cy="13219"/>
      </dsp:txXfrm>
    </dsp:sp>
    <dsp:sp modelId="{A25218BA-4D9A-4104-A758-512E4D56EC44}">
      <dsp:nvSpPr>
        <dsp:cNvPr id="0" name=""/>
        <dsp:cNvSpPr/>
      </dsp:nvSpPr>
      <dsp:spPr>
        <a:xfrm>
          <a:off x="1203893" y="362376"/>
          <a:ext cx="1730102" cy="75528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Kombination aus Brunststimulation/-synchronisation und Ovulationsinduktion</a:t>
          </a:r>
        </a:p>
      </dsp:txBody>
      <dsp:txXfrm>
        <a:off x="1226015" y="384498"/>
        <a:ext cx="1685858" cy="711041"/>
      </dsp:txXfrm>
    </dsp:sp>
    <dsp:sp modelId="{2557E048-553A-4E6D-92EC-18512900DA17}">
      <dsp:nvSpPr>
        <dsp:cNvPr id="0" name=""/>
        <dsp:cNvSpPr/>
      </dsp:nvSpPr>
      <dsp:spPr>
        <a:xfrm rot="31870">
          <a:off x="2933987" y="731934"/>
          <a:ext cx="415383" cy="20019"/>
        </a:xfrm>
        <a:custGeom>
          <a:avLst/>
          <a:gdLst/>
          <a:ahLst/>
          <a:cxnLst/>
          <a:rect l="0" t="0" r="0" b="0"/>
          <a:pathLst>
            <a:path>
              <a:moveTo>
                <a:pt x="0" y="10009"/>
              </a:moveTo>
              <a:lnTo>
                <a:pt x="415383" y="100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131293" y="731559"/>
        <a:ext cx="20769" cy="20769"/>
      </dsp:txXfrm>
    </dsp:sp>
    <dsp:sp modelId="{894DFB1E-3F53-48DF-9E2A-EB87BD1E67DC}">
      <dsp:nvSpPr>
        <dsp:cNvPr id="0" name=""/>
        <dsp:cNvSpPr/>
      </dsp:nvSpPr>
      <dsp:spPr>
        <a:xfrm>
          <a:off x="3349361" y="511589"/>
          <a:ext cx="1569174" cy="4645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err="1"/>
            <a:t>Peforelin</a:t>
          </a:r>
          <a:r>
            <a:rPr lang="de-DE" sz="1600" b="1" kern="1200" dirty="0"/>
            <a:t> + </a:t>
          </a:r>
          <a:r>
            <a:rPr lang="de-DE" sz="1600" b="1" kern="1200" dirty="0" err="1"/>
            <a:t>Gonadorelin</a:t>
          </a:r>
          <a:endParaRPr lang="de-DE" sz="1600" b="1" kern="1200" dirty="0"/>
        </a:p>
      </dsp:txBody>
      <dsp:txXfrm>
        <a:off x="3362967" y="525195"/>
        <a:ext cx="1541962" cy="437348"/>
      </dsp:txXfrm>
    </dsp:sp>
    <dsp:sp modelId="{D73CCF93-7CEE-478D-BB22-10AC44399411}">
      <dsp:nvSpPr>
        <dsp:cNvPr id="0" name=""/>
        <dsp:cNvSpPr/>
      </dsp:nvSpPr>
      <dsp:spPr>
        <a:xfrm rot="4198761">
          <a:off x="4313062" y="1598897"/>
          <a:ext cx="1841349" cy="20019"/>
        </a:xfrm>
        <a:custGeom>
          <a:avLst/>
          <a:gdLst/>
          <a:ahLst/>
          <a:cxnLst/>
          <a:rect l="0" t="0" r="0" b="0"/>
          <a:pathLst>
            <a:path>
              <a:moveTo>
                <a:pt x="0" y="10009"/>
              </a:moveTo>
              <a:lnTo>
                <a:pt x="1841349" y="100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5187703" y="1562873"/>
        <a:ext cx="92067" cy="92067"/>
      </dsp:txXfrm>
    </dsp:sp>
    <dsp:sp modelId="{488A532E-8408-4DD1-A6D1-2A4C6E31DE6B}">
      <dsp:nvSpPr>
        <dsp:cNvPr id="0" name=""/>
        <dsp:cNvSpPr/>
      </dsp:nvSpPr>
      <dsp:spPr>
        <a:xfrm>
          <a:off x="5548938" y="21216"/>
          <a:ext cx="5086045" cy="490545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de-DE" sz="1400" b="1" u="sng" kern="1200" dirty="0"/>
            <a:t>Jungsauen</a:t>
          </a:r>
          <a:endParaRPr lang="de-DE" sz="1400" b="1" kern="1200" dirty="0"/>
        </a:p>
        <a:p>
          <a:pPr marL="0" lvl="0" indent="0" algn="l" defTabSz="622300">
            <a:lnSpc>
              <a:spcPct val="90000"/>
            </a:lnSpc>
            <a:spcBef>
              <a:spcPct val="0"/>
            </a:spcBef>
            <a:spcAft>
              <a:spcPct val="35000"/>
            </a:spcAft>
            <a:buNone/>
          </a:pPr>
          <a:r>
            <a:rPr lang="de-DE" sz="1400" b="1" kern="1200" dirty="0"/>
            <a:t>	1.) 48 Std. nach Ende der Zyklusblockade </a:t>
          </a:r>
          <a:r>
            <a:rPr lang="de-DE" sz="1400" b="1" kern="1200" dirty="0" err="1"/>
            <a:t>Peforelin</a:t>
          </a:r>
          <a:r>
            <a:rPr lang="de-DE" sz="1400" b="1" kern="1200" dirty="0"/>
            <a:t>  		→ 2,0 ml, einmalige </a:t>
          </a:r>
          <a:r>
            <a:rPr lang="de-DE" sz="1400" b="1" kern="1200"/>
            <a:t>intramuskuläre Gabe </a:t>
          </a:r>
          <a:endParaRPr lang="de-DE" sz="1400" kern="1200" dirty="0"/>
        </a:p>
        <a:p>
          <a:pPr marL="0" lvl="0" indent="0" algn="l" defTabSz="622300">
            <a:lnSpc>
              <a:spcPct val="90000"/>
            </a:lnSpc>
            <a:spcBef>
              <a:spcPct val="0"/>
            </a:spcBef>
            <a:spcAft>
              <a:spcPct val="35000"/>
            </a:spcAft>
            <a:buNone/>
          </a:pPr>
          <a:r>
            <a:rPr lang="de-DE" sz="1400" b="1" kern="1200" dirty="0"/>
            <a:t>	2.) 78-80 Std. nach </a:t>
          </a:r>
          <a:r>
            <a:rPr lang="de-DE" sz="1400" b="1" kern="1200" dirty="0" err="1"/>
            <a:t>Peforelin</a:t>
          </a:r>
          <a:r>
            <a:rPr lang="de-DE" sz="1400" b="1" kern="1200" dirty="0"/>
            <a:t>-Gabe </a:t>
          </a:r>
          <a:r>
            <a:rPr lang="de-DE" sz="1400" b="1" kern="1200" dirty="0" err="1"/>
            <a:t>Gonadorelin</a:t>
          </a:r>
          <a:r>
            <a:rPr lang="de-DE" sz="1400" b="1" kern="1200" dirty="0"/>
            <a:t> 			→ 1,0-1,5 ml, einmalige intramuskuläre oder 		</a:t>
          </a:r>
          <a:r>
            <a:rPr lang="de-DE" sz="1400" b="1" kern="1200"/>
            <a:t>subkutane Gabe</a:t>
          </a:r>
          <a:endParaRPr lang="de-DE" sz="1400" kern="1200" dirty="0"/>
        </a:p>
        <a:p>
          <a:pPr marL="0" lvl="0" indent="0" algn="l" defTabSz="622300">
            <a:lnSpc>
              <a:spcPct val="90000"/>
            </a:lnSpc>
            <a:spcBef>
              <a:spcPct val="0"/>
            </a:spcBef>
            <a:spcAft>
              <a:spcPct val="35000"/>
            </a:spcAft>
            <a:buNone/>
          </a:pPr>
          <a:r>
            <a:rPr lang="de-DE" sz="1400" b="1" u="sng" kern="1200" dirty="0" err="1"/>
            <a:t>Primipare</a:t>
          </a:r>
          <a:r>
            <a:rPr lang="de-DE" sz="1400" b="1" u="sng" kern="1200" dirty="0"/>
            <a:t> und Pluripare Altsauen</a:t>
          </a:r>
          <a:endParaRPr lang="de-DE" sz="1400" kern="1200" dirty="0"/>
        </a:p>
        <a:p>
          <a:pPr marL="0" lvl="0" indent="0" algn="l" defTabSz="622300">
            <a:lnSpc>
              <a:spcPct val="90000"/>
            </a:lnSpc>
            <a:spcBef>
              <a:spcPct val="0"/>
            </a:spcBef>
            <a:spcAft>
              <a:spcPct val="35000"/>
            </a:spcAft>
            <a:buNone/>
          </a:pPr>
          <a:r>
            <a:rPr lang="de-DE" sz="1400" b="1" kern="1200" dirty="0"/>
            <a:t>	1</a:t>
          </a:r>
          <a:r>
            <a:rPr lang="de-DE" sz="1400" kern="1200" dirty="0"/>
            <a:t>.) </a:t>
          </a:r>
          <a:r>
            <a:rPr lang="de-DE" sz="1400" b="1" kern="1200" dirty="0"/>
            <a:t>24 Std. nach Absetzen der Ferkel </a:t>
          </a:r>
          <a:r>
            <a:rPr lang="de-DE" sz="1400" b="1" kern="1200" dirty="0" err="1"/>
            <a:t>Peforelin</a:t>
          </a:r>
          <a:r>
            <a:rPr lang="de-DE" sz="1400" b="1" kern="1200" dirty="0"/>
            <a:t>                   		→ 0,5 ml (</a:t>
          </a:r>
          <a:r>
            <a:rPr lang="de-DE" sz="1400" b="1" kern="1200" dirty="0" err="1"/>
            <a:t>primipar</a:t>
          </a:r>
          <a:r>
            <a:rPr lang="de-DE" sz="1400" b="1" kern="1200" dirty="0"/>
            <a:t>) und 2,0 ml (</a:t>
          </a:r>
          <a:r>
            <a:rPr lang="de-DE" sz="1400" b="1" kern="1200" dirty="0" err="1"/>
            <a:t>pluripar</a:t>
          </a:r>
          <a:r>
            <a:rPr lang="de-DE" sz="1400" b="1" kern="1200" dirty="0"/>
            <a:t>), 			einmalige intramuskuläre Gabe</a:t>
          </a:r>
          <a:endParaRPr lang="de-DE" sz="1400" kern="1200" dirty="0"/>
        </a:p>
        <a:p>
          <a:pPr marL="0" lvl="0" indent="0" algn="l" defTabSz="622300">
            <a:lnSpc>
              <a:spcPct val="90000"/>
            </a:lnSpc>
            <a:spcBef>
              <a:spcPct val="0"/>
            </a:spcBef>
            <a:spcAft>
              <a:spcPct val="35000"/>
            </a:spcAft>
            <a:buNone/>
          </a:pPr>
          <a:r>
            <a:rPr lang="de-DE" sz="1400" b="1" kern="1200" dirty="0"/>
            <a:t>	2.) </a:t>
          </a:r>
          <a:r>
            <a:rPr lang="de-DE" sz="1400" b="1" kern="1200" dirty="0" err="1"/>
            <a:t>Gonadorelin</a:t>
          </a:r>
          <a:r>
            <a:rPr lang="de-DE" sz="1400" b="1" kern="1200" dirty="0"/>
            <a:t> je nach Säugezeit:	</a:t>
          </a:r>
        </a:p>
        <a:p>
          <a:pPr marL="0" lvl="0" indent="0" algn="l" defTabSz="622300">
            <a:lnSpc>
              <a:spcPct val="100000"/>
            </a:lnSpc>
            <a:spcBef>
              <a:spcPct val="0"/>
            </a:spcBef>
            <a:spcAft>
              <a:spcPts val="0"/>
            </a:spcAft>
            <a:buNone/>
          </a:pPr>
          <a:r>
            <a:rPr lang="de-DE" sz="1400" b="1" kern="1200" dirty="0"/>
            <a:t>		&gt; 4 Wochen 56-58 Std. </a:t>
          </a:r>
          <a:endParaRPr lang="de-DE" sz="1400" kern="1200" dirty="0"/>
        </a:p>
        <a:p>
          <a:pPr marL="0" lvl="0" indent="0" algn="l" defTabSz="622300">
            <a:lnSpc>
              <a:spcPct val="100000"/>
            </a:lnSpc>
            <a:spcBef>
              <a:spcPct val="0"/>
            </a:spcBef>
            <a:spcAft>
              <a:spcPts val="0"/>
            </a:spcAft>
            <a:buNone/>
          </a:pPr>
          <a:r>
            <a:rPr lang="de-DE" sz="1400" b="1" kern="1200" dirty="0"/>
            <a:t>		   4 Wochen 72 Std.</a:t>
          </a:r>
          <a:endParaRPr lang="de-DE" sz="1400" kern="1200" dirty="0"/>
        </a:p>
        <a:p>
          <a:pPr marL="0" lvl="0" indent="0" algn="l" defTabSz="622300">
            <a:lnSpc>
              <a:spcPct val="100000"/>
            </a:lnSpc>
            <a:spcBef>
              <a:spcPct val="0"/>
            </a:spcBef>
            <a:spcAft>
              <a:spcPts val="0"/>
            </a:spcAft>
            <a:buNone/>
          </a:pPr>
          <a:r>
            <a:rPr lang="de-DE" sz="1400" b="1" kern="1200" dirty="0"/>
            <a:t>		   3 Wochen 78-80 Std. </a:t>
          </a:r>
        </a:p>
        <a:p>
          <a:pPr marL="0" lvl="0" indent="0" algn="l" defTabSz="622300">
            <a:lnSpc>
              <a:spcPct val="90000"/>
            </a:lnSpc>
            <a:spcBef>
              <a:spcPct val="0"/>
            </a:spcBef>
            <a:spcAft>
              <a:spcPct val="35000"/>
            </a:spcAft>
            <a:buNone/>
          </a:pPr>
          <a:r>
            <a:rPr lang="de-DE" sz="1400" b="1" kern="1200" dirty="0"/>
            <a:t>					nach </a:t>
          </a:r>
          <a:r>
            <a:rPr lang="de-DE" sz="1400" b="1" kern="1200" dirty="0" err="1"/>
            <a:t>Peforelin</a:t>
          </a:r>
          <a:endParaRPr lang="de-DE" sz="1400" kern="1200" dirty="0"/>
        </a:p>
        <a:p>
          <a:pPr marL="0" lvl="0" indent="0" algn="l" defTabSz="622300">
            <a:lnSpc>
              <a:spcPct val="90000"/>
            </a:lnSpc>
            <a:spcBef>
              <a:spcPct val="0"/>
            </a:spcBef>
            <a:spcAft>
              <a:spcPct val="35000"/>
            </a:spcAft>
            <a:buNone/>
          </a:pPr>
          <a:r>
            <a:rPr lang="de-DE" sz="1400" b="1" kern="1200" dirty="0"/>
            <a:t>	→ 0,5-1,0 ml, einmalige intramuskuläre oder subkutane 	Gabe</a:t>
          </a:r>
          <a:endParaRPr lang="de-DE" sz="1400" kern="1200" dirty="0"/>
        </a:p>
        <a:p>
          <a:pPr marL="0" lvl="0" indent="0" algn="l" defTabSz="622300">
            <a:lnSpc>
              <a:spcPct val="90000"/>
            </a:lnSpc>
            <a:spcBef>
              <a:spcPct val="0"/>
            </a:spcBef>
            <a:spcAft>
              <a:spcPct val="35000"/>
            </a:spcAft>
            <a:buNone/>
          </a:pPr>
          <a:r>
            <a:rPr lang="de-DE" sz="1400" b="1" kern="1200" dirty="0"/>
            <a:t>• KB 24-26 Std. und 40-42 Std. nach </a:t>
          </a:r>
          <a:r>
            <a:rPr lang="de-DE" sz="1400" b="1" kern="1200" dirty="0" err="1"/>
            <a:t>Gonadorelin</a:t>
          </a:r>
          <a:endParaRPr lang="de-DE" sz="1400" kern="1200" dirty="0"/>
        </a:p>
        <a:p>
          <a:pPr marL="0" lvl="0" indent="0" algn="l" defTabSz="622300">
            <a:lnSpc>
              <a:spcPct val="90000"/>
            </a:lnSpc>
            <a:spcBef>
              <a:spcPct val="0"/>
            </a:spcBef>
            <a:spcAft>
              <a:spcPct val="35000"/>
            </a:spcAft>
            <a:buNone/>
          </a:pPr>
          <a:r>
            <a:rPr lang="de-DE" sz="1400" b="1" kern="1200" dirty="0"/>
            <a:t>‼ Hinweis: Dosierung des </a:t>
          </a:r>
          <a:r>
            <a:rPr lang="de-DE" sz="1400" b="1" kern="1200" dirty="0" err="1"/>
            <a:t>Gonadorelin</a:t>
          </a:r>
          <a:r>
            <a:rPr lang="de-DE" sz="1400" b="1" kern="1200" dirty="0"/>
            <a:t> ist anpassbar (ggf. zur Anpassung an bestandsspezifische oder jahreszeitliche Einflüsse)</a:t>
          </a:r>
          <a:endParaRPr lang="de-DE" sz="1400" b="1" kern="1200" dirty="0">
            <a:latin typeface="Calibri" panose="020F0502020204030204" pitchFamily="34" charset="0"/>
            <a:cs typeface="Calibri" panose="020F0502020204030204" pitchFamily="34" charset="0"/>
          </a:endParaRPr>
        </a:p>
      </dsp:txBody>
      <dsp:txXfrm>
        <a:off x="5692614" y="164892"/>
        <a:ext cx="4798693" cy="46181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85DEC-B001-44E0-8FA5-6FE3F914F0E6}">
      <dsp:nvSpPr>
        <dsp:cNvPr id="0" name=""/>
        <dsp:cNvSpPr/>
      </dsp:nvSpPr>
      <dsp:spPr>
        <a:xfrm>
          <a:off x="563275" y="2977218"/>
          <a:ext cx="1159920" cy="5799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Alternativen zu </a:t>
          </a:r>
          <a:r>
            <a:rPr lang="de-DE" sz="1600" b="1" kern="1200" dirty="0" err="1"/>
            <a:t>eCG</a:t>
          </a:r>
          <a:endParaRPr lang="de-DE" sz="1600" b="1" kern="1200" dirty="0"/>
        </a:p>
      </dsp:txBody>
      <dsp:txXfrm>
        <a:off x="580261" y="2994204"/>
        <a:ext cx="1125948" cy="545988"/>
      </dsp:txXfrm>
    </dsp:sp>
    <dsp:sp modelId="{2C4AA450-0915-4006-B89C-3C72FFB03826}">
      <dsp:nvSpPr>
        <dsp:cNvPr id="0" name=""/>
        <dsp:cNvSpPr/>
      </dsp:nvSpPr>
      <dsp:spPr>
        <a:xfrm rot="17557713">
          <a:off x="1199464" y="2481423"/>
          <a:ext cx="1702515" cy="96"/>
        </a:xfrm>
        <a:custGeom>
          <a:avLst/>
          <a:gdLst/>
          <a:ahLst/>
          <a:cxnLst/>
          <a:rect l="0" t="0" r="0" b="0"/>
          <a:pathLst>
            <a:path>
              <a:moveTo>
                <a:pt x="0" y="48"/>
              </a:moveTo>
              <a:lnTo>
                <a:pt x="1702515" y="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2008159" y="2438908"/>
        <a:ext cx="85125" cy="85125"/>
      </dsp:txXfrm>
    </dsp:sp>
    <dsp:sp modelId="{5570CABF-3F1D-4D02-96E5-4B9369DA10E5}">
      <dsp:nvSpPr>
        <dsp:cNvPr id="0" name=""/>
        <dsp:cNvSpPr/>
      </dsp:nvSpPr>
      <dsp:spPr>
        <a:xfrm>
          <a:off x="2378247" y="1497731"/>
          <a:ext cx="958611" cy="39602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Biotechnik</a:t>
          </a:r>
        </a:p>
      </dsp:txBody>
      <dsp:txXfrm>
        <a:off x="2389846" y="1509330"/>
        <a:ext cx="935413" cy="372828"/>
      </dsp:txXfrm>
    </dsp:sp>
    <dsp:sp modelId="{B4570C34-8AE6-49E7-A242-8E600DF058C1}">
      <dsp:nvSpPr>
        <dsp:cNvPr id="0" name=""/>
        <dsp:cNvSpPr/>
      </dsp:nvSpPr>
      <dsp:spPr>
        <a:xfrm rot="18784876">
          <a:off x="3091507" y="1130328"/>
          <a:ext cx="1548136" cy="96"/>
        </a:xfrm>
        <a:custGeom>
          <a:avLst/>
          <a:gdLst/>
          <a:ahLst/>
          <a:cxnLst/>
          <a:rect l="0" t="0" r="0" b="0"/>
          <a:pathLst>
            <a:path>
              <a:moveTo>
                <a:pt x="0" y="48"/>
              </a:moveTo>
              <a:lnTo>
                <a:pt x="154813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26872" y="1091672"/>
        <a:ext cx="77406" cy="77406"/>
      </dsp:txXfrm>
    </dsp:sp>
    <dsp:sp modelId="{54B2C927-3B87-43CF-AA1C-3C0FAFEF630B}">
      <dsp:nvSpPr>
        <dsp:cNvPr id="0" name=""/>
        <dsp:cNvSpPr/>
      </dsp:nvSpPr>
      <dsp:spPr>
        <a:xfrm>
          <a:off x="4394291" y="214132"/>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Brunststimulation/       -synchronisation durch Follikelstimulation</a:t>
          </a:r>
        </a:p>
      </dsp:txBody>
      <dsp:txXfrm>
        <a:off x="4414845" y="234686"/>
        <a:ext cx="1362395" cy="660643"/>
      </dsp:txXfrm>
    </dsp:sp>
    <dsp:sp modelId="{5790E8E0-3408-47BE-840F-F85BAF028958}">
      <dsp:nvSpPr>
        <dsp:cNvPr id="0" name=""/>
        <dsp:cNvSpPr/>
      </dsp:nvSpPr>
      <dsp:spPr>
        <a:xfrm rot="20864236">
          <a:off x="5781399" y="412328"/>
          <a:ext cx="1437237" cy="96"/>
        </a:xfrm>
        <a:custGeom>
          <a:avLst/>
          <a:gdLst/>
          <a:ahLst/>
          <a:cxnLst/>
          <a:rect l="0" t="0" r="0" b="0"/>
          <a:pathLst>
            <a:path>
              <a:moveTo>
                <a:pt x="0" y="48"/>
              </a:moveTo>
              <a:lnTo>
                <a:pt x="143723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464087" y="376446"/>
        <a:ext cx="71861" cy="71861"/>
      </dsp:txXfrm>
    </dsp:sp>
    <dsp:sp modelId="{776BE620-B5E9-4E54-B6EC-A31462278DE7}">
      <dsp:nvSpPr>
        <dsp:cNvPr id="0" name=""/>
        <dsp:cNvSpPr/>
      </dsp:nvSpPr>
      <dsp:spPr>
        <a:xfrm>
          <a:off x="7202240" y="20092"/>
          <a:ext cx="958611" cy="4793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synthetisches </a:t>
          </a:r>
          <a:r>
            <a:rPr lang="de-DE" sz="1100" b="1" kern="1200" dirty="0" err="1"/>
            <a:t>eCG</a:t>
          </a:r>
          <a:endParaRPr lang="de-DE" sz="1100" b="1" kern="1200" dirty="0"/>
        </a:p>
      </dsp:txBody>
      <dsp:txXfrm>
        <a:off x="7216278" y="34130"/>
        <a:ext cx="930535" cy="451229"/>
      </dsp:txXfrm>
    </dsp:sp>
    <dsp:sp modelId="{F265CE7F-EE5A-4D24-B2CE-55976BE8FD7C}">
      <dsp:nvSpPr>
        <dsp:cNvPr id="0" name=""/>
        <dsp:cNvSpPr/>
      </dsp:nvSpPr>
      <dsp:spPr>
        <a:xfrm rot="360362">
          <a:off x="5793919" y="638842"/>
          <a:ext cx="1412230" cy="96"/>
        </a:xfrm>
        <a:custGeom>
          <a:avLst/>
          <a:gdLst/>
          <a:ahLst/>
          <a:cxnLst/>
          <a:rect l="0" t="0" r="0" b="0"/>
          <a:pathLst>
            <a:path>
              <a:moveTo>
                <a:pt x="0" y="48"/>
              </a:moveTo>
              <a:lnTo>
                <a:pt x="1412230"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464728" y="603585"/>
        <a:ext cx="70611" cy="70611"/>
      </dsp:txXfrm>
    </dsp:sp>
    <dsp:sp modelId="{B49E69CA-0F91-47EC-B643-AD960A0974C8}">
      <dsp:nvSpPr>
        <dsp:cNvPr id="0" name=""/>
        <dsp:cNvSpPr/>
      </dsp:nvSpPr>
      <dsp:spPr>
        <a:xfrm>
          <a:off x="7202273" y="549087"/>
          <a:ext cx="654744" cy="32737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Peforelin</a:t>
          </a:r>
        </a:p>
      </dsp:txBody>
      <dsp:txXfrm>
        <a:off x="7211861" y="558675"/>
        <a:ext cx="635568" cy="308196"/>
      </dsp:txXfrm>
    </dsp:sp>
    <dsp:sp modelId="{B81378B1-68C7-4D80-8E47-58C26036600A}">
      <dsp:nvSpPr>
        <dsp:cNvPr id="0" name=""/>
        <dsp:cNvSpPr/>
      </dsp:nvSpPr>
      <dsp:spPr>
        <a:xfrm rot="21231727">
          <a:off x="3333808" y="1638781"/>
          <a:ext cx="1064603" cy="96"/>
        </a:xfrm>
        <a:custGeom>
          <a:avLst/>
          <a:gdLst/>
          <a:ahLst/>
          <a:cxnLst/>
          <a:rect l="0" t="0" r="0" b="0"/>
          <a:pathLst>
            <a:path>
              <a:moveTo>
                <a:pt x="0" y="48"/>
              </a:moveTo>
              <a:lnTo>
                <a:pt x="106460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39494" y="1612215"/>
        <a:ext cx="53230" cy="53230"/>
      </dsp:txXfrm>
    </dsp:sp>
    <dsp:sp modelId="{3817AB3B-FDBC-4B7F-B879-08D862642C11}">
      <dsp:nvSpPr>
        <dsp:cNvPr id="0" name=""/>
        <dsp:cNvSpPr/>
      </dsp:nvSpPr>
      <dsp:spPr>
        <a:xfrm>
          <a:off x="4395359" y="1231039"/>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Ovulationsinduktion ohne Follikelstimulation</a:t>
          </a:r>
        </a:p>
      </dsp:txBody>
      <dsp:txXfrm>
        <a:off x="4415913" y="1251593"/>
        <a:ext cx="1362395" cy="660643"/>
      </dsp:txXfrm>
    </dsp:sp>
    <dsp:sp modelId="{0149C6E7-F994-4201-9DB8-4DC1E1DE6EDF}">
      <dsp:nvSpPr>
        <dsp:cNvPr id="0" name=""/>
        <dsp:cNvSpPr/>
      </dsp:nvSpPr>
      <dsp:spPr>
        <a:xfrm rot="20900874">
          <a:off x="5769571" y="1294792"/>
          <a:ext cx="2842770" cy="96"/>
        </a:xfrm>
        <a:custGeom>
          <a:avLst/>
          <a:gdLst/>
          <a:ahLst/>
          <a:cxnLst/>
          <a:rect l="0" t="0" r="0" b="0"/>
          <a:pathLst>
            <a:path>
              <a:moveTo>
                <a:pt x="0" y="48"/>
              </a:moveTo>
              <a:lnTo>
                <a:pt x="2842770"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119887" y="1223771"/>
        <a:ext cx="142138" cy="142138"/>
      </dsp:txXfrm>
    </dsp:sp>
    <dsp:sp modelId="{EBC286AF-BACD-4A79-AD78-7ABBA579E9CD}">
      <dsp:nvSpPr>
        <dsp:cNvPr id="0" name=""/>
        <dsp:cNvSpPr/>
      </dsp:nvSpPr>
      <dsp:spPr>
        <a:xfrm>
          <a:off x="8583050" y="869982"/>
          <a:ext cx="654744" cy="2755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err="1"/>
            <a:t>Buserelin</a:t>
          </a:r>
          <a:endParaRPr lang="de-DE" sz="1100" b="1" kern="1200" dirty="0"/>
        </a:p>
      </dsp:txBody>
      <dsp:txXfrm>
        <a:off x="8591121" y="878053"/>
        <a:ext cx="638602" cy="259423"/>
      </dsp:txXfrm>
    </dsp:sp>
    <dsp:sp modelId="{7913B474-A619-4E9B-AD85-CDFA7DD9FA0A}">
      <dsp:nvSpPr>
        <dsp:cNvPr id="0" name=""/>
        <dsp:cNvSpPr/>
      </dsp:nvSpPr>
      <dsp:spPr>
        <a:xfrm rot="21264410">
          <a:off x="5792172" y="1444899"/>
          <a:ext cx="2810630" cy="96"/>
        </a:xfrm>
        <a:custGeom>
          <a:avLst/>
          <a:gdLst/>
          <a:ahLst/>
          <a:cxnLst/>
          <a:rect l="0" t="0" r="0" b="0"/>
          <a:pathLst>
            <a:path>
              <a:moveTo>
                <a:pt x="0" y="48"/>
              </a:moveTo>
              <a:lnTo>
                <a:pt x="2810630"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127222" y="1374681"/>
        <a:ext cx="140531" cy="140531"/>
      </dsp:txXfrm>
    </dsp:sp>
    <dsp:sp modelId="{62842355-B7B5-46AC-BBB0-0206E558F9D7}">
      <dsp:nvSpPr>
        <dsp:cNvPr id="0" name=""/>
        <dsp:cNvSpPr/>
      </dsp:nvSpPr>
      <dsp:spPr>
        <a:xfrm>
          <a:off x="8596113" y="1170196"/>
          <a:ext cx="654744" cy="2755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hCG</a:t>
          </a:r>
        </a:p>
      </dsp:txBody>
      <dsp:txXfrm>
        <a:off x="8604184" y="1178267"/>
        <a:ext cx="638602" cy="259423"/>
      </dsp:txXfrm>
    </dsp:sp>
    <dsp:sp modelId="{8C822FBA-76AA-4CDB-AEA3-81850370932D}">
      <dsp:nvSpPr>
        <dsp:cNvPr id="0" name=""/>
        <dsp:cNvSpPr/>
      </dsp:nvSpPr>
      <dsp:spPr>
        <a:xfrm rot="98195">
          <a:off x="5798292" y="1621828"/>
          <a:ext cx="2798391" cy="96"/>
        </a:xfrm>
        <a:custGeom>
          <a:avLst/>
          <a:gdLst/>
          <a:ahLst/>
          <a:cxnLst/>
          <a:rect l="0" t="0" r="0" b="0"/>
          <a:pathLst>
            <a:path>
              <a:moveTo>
                <a:pt x="0" y="48"/>
              </a:moveTo>
              <a:lnTo>
                <a:pt x="2798391"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127528" y="1551916"/>
        <a:ext cx="139919" cy="139919"/>
      </dsp:txXfrm>
    </dsp:sp>
    <dsp:sp modelId="{6868B816-EACD-4301-AD45-952DBD8DACC2}">
      <dsp:nvSpPr>
        <dsp:cNvPr id="0" name=""/>
        <dsp:cNvSpPr/>
      </dsp:nvSpPr>
      <dsp:spPr>
        <a:xfrm>
          <a:off x="8596113" y="1478448"/>
          <a:ext cx="871465" cy="36677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err="1"/>
            <a:t>Gonadorelin</a:t>
          </a:r>
          <a:endParaRPr lang="de-DE" sz="1100" b="1" kern="1200" dirty="0"/>
        </a:p>
      </dsp:txBody>
      <dsp:txXfrm>
        <a:off x="8606856" y="1489191"/>
        <a:ext cx="849979" cy="345291"/>
      </dsp:txXfrm>
    </dsp:sp>
    <dsp:sp modelId="{0CF07AC5-AF7D-4FDB-A301-B16022CA794B}">
      <dsp:nvSpPr>
        <dsp:cNvPr id="0" name=""/>
        <dsp:cNvSpPr/>
      </dsp:nvSpPr>
      <dsp:spPr>
        <a:xfrm rot="548914">
          <a:off x="5780758" y="1808158"/>
          <a:ext cx="2846522" cy="96"/>
        </a:xfrm>
        <a:custGeom>
          <a:avLst/>
          <a:gdLst/>
          <a:ahLst/>
          <a:cxnLst/>
          <a:rect l="0" t="0" r="0" b="0"/>
          <a:pathLst>
            <a:path>
              <a:moveTo>
                <a:pt x="0" y="48"/>
              </a:moveTo>
              <a:lnTo>
                <a:pt x="2846522"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132856" y="1737044"/>
        <a:ext cx="142326" cy="142326"/>
      </dsp:txXfrm>
    </dsp:sp>
    <dsp:sp modelId="{589503B4-774A-4128-B0AB-4EAA88481EE3}">
      <dsp:nvSpPr>
        <dsp:cNvPr id="0" name=""/>
        <dsp:cNvSpPr/>
      </dsp:nvSpPr>
      <dsp:spPr>
        <a:xfrm>
          <a:off x="8609176" y="1882937"/>
          <a:ext cx="720219" cy="30312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Triptorelin</a:t>
          </a:r>
        </a:p>
      </dsp:txBody>
      <dsp:txXfrm>
        <a:off x="8618054" y="1891815"/>
        <a:ext cx="702463" cy="285365"/>
      </dsp:txXfrm>
    </dsp:sp>
    <dsp:sp modelId="{014DF657-A59B-402F-9359-8751CCDCCE4D}">
      <dsp:nvSpPr>
        <dsp:cNvPr id="0" name=""/>
        <dsp:cNvSpPr/>
      </dsp:nvSpPr>
      <dsp:spPr>
        <a:xfrm rot="2059376">
          <a:off x="3225279" y="2057013"/>
          <a:ext cx="1281591" cy="96"/>
        </a:xfrm>
        <a:custGeom>
          <a:avLst/>
          <a:gdLst/>
          <a:ahLst/>
          <a:cxnLst/>
          <a:rect l="0" t="0" r="0" b="0"/>
          <a:pathLst>
            <a:path>
              <a:moveTo>
                <a:pt x="0" y="48"/>
              </a:moveTo>
              <a:lnTo>
                <a:pt x="1281591"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34035" y="2025021"/>
        <a:ext cx="64079" cy="64079"/>
      </dsp:txXfrm>
    </dsp:sp>
    <dsp:sp modelId="{A6BD85E5-AD4D-490C-B622-FF145F8D212F}">
      <dsp:nvSpPr>
        <dsp:cNvPr id="0" name=""/>
        <dsp:cNvSpPr/>
      </dsp:nvSpPr>
      <dsp:spPr>
        <a:xfrm>
          <a:off x="4395291" y="2067502"/>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Kombination aus Brunststimulation und Ovulationsinduktion</a:t>
          </a:r>
        </a:p>
      </dsp:txBody>
      <dsp:txXfrm>
        <a:off x="4415845" y="2088056"/>
        <a:ext cx="1362395" cy="660643"/>
      </dsp:txXfrm>
    </dsp:sp>
    <dsp:sp modelId="{3E27BBCD-46EA-41DB-9C3B-D6B92CD0FF97}">
      <dsp:nvSpPr>
        <dsp:cNvPr id="0" name=""/>
        <dsp:cNvSpPr/>
      </dsp:nvSpPr>
      <dsp:spPr>
        <a:xfrm rot="21522111">
          <a:off x="5798666" y="2407006"/>
          <a:ext cx="999697" cy="96"/>
        </a:xfrm>
        <a:custGeom>
          <a:avLst/>
          <a:gdLst/>
          <a:ahLst/>
          <a:cxnLst/>
          <a:rect l="0" t="0" r="0" b="0"/>
          <a:pathLst>
            <a:path>
              <a:moveTo>
                <a:pt x="0" y="48"/>
              </a:moveTo>
              <a:lnTo>
                <a:pt x="99969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273522" y="2382062"/>
        <a:ext cx="49984" cy="49984"/>
      </dsp:txXfrm>
    </dsp:sp>
    <dsp:sp modelId="{6B5583DC-380C-4DB1-9E7D-4B7D768E9D1F}">
      <dsp:nvSpPr>
        <dsp:cNvPr id="0" name=""/>
        <dsp:cNvSpPr/>
      </dsp:nvSpPr>
      <dsp:spPr>
        <a:xfrm>
          <a:off x="6798235" y="2173055"/>
          <a:ext cx="808132" cy="44534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err="1"/>
            <a:t>Peforelin</a:t>
          </a:r>
          <a:r>
            <a:rPr lang="de-DE" sz="1100" b="1" kern="1200" dirty="0"/>
            <a:t> + </a:t>
          </a:r>
          <a:r>
            <a:rPr lang="de-DE" sz="1100" b="1" kern="1200" dirty="0" err="1"/>
            <a:t>Gonadorelin</a:t>
          </a:r>
          <a:endParaRPr lang="de-DE" sz="1100" b="1" kern="1200" dirty="0"/>
        </a:p>
      </dsp:txBody>
      <dsp:txXfrm>
        <a:off x="6811279" y="2186099"/>
        <a:ext cx="782044" cy="419260"/>
      </dsp:txXfrm>
    </dsp:sp>
    <dsp:sp modelId="{B0451117-51D0-4FE4-BE92-32FFBFE4E7C6}">
      <dsp:nvSpPr>
        <dsp:cNvPr id="0" name=""/>
        <dsp:cNvSpPr/>
      </dsp:nvSpPr>
      <dsp:spPr>
        <a:xfrm rot="4003671">
          <a:off x="1231991" y="4013122"/>
          <a:ext cx="1624083" cy="96"/>
        </a:xfrm>
        <a:custGeom>
          <a:avLst/>
          <a:gdLst/>
          <a:ahLst/>
          <a:cxnLst/>
          <a:rect l="0" t="0" r="0" b="0"/>
          <a:pathLst>
            <a:path>
              <a:moveTo>
                <a:pt x="0" y="48"/>
              </a:moveTo>
              <a:lnTo>
                <a:pt x="1624083" y="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2003431" y="3972568"/>
        <a:ext cx="81204" cy="81204"/>
      </dsp:txXfrm>
    </dsp:sp>
    <dsp:sp modelId="{0C9461C5-2E0C-4AA3-82C7-853EF5B60AEF}">
      <dsp:nvSpPr>
        <dsp:cNvPr id="0" name=""/>
        <dsp:cNvSpPr/>
      </dsp:nvSpPr>
      <dsp:spPr>
        <a:xfrm>
          <a:off x="2364870" y="4541328"/>
          <a:ext cx="1054473" cy="4356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2377629" y="4554087"/>
        <a:ext cx="1028955" cy="410110"/>
      </dsp:txXfrm>
    </dsp:sp>
    <dsp:sp modelId="{C86A3D41-43A2-4A26-B90A-E5608639AA27}">
      <dsp:nvSpPr>
        <dsp:cNvPr id="0" name=""/>
        <dsp:cNvSpPr/>
      </dsp:nvSpPr>
      <dsp:spPr>
        <a:xfrm rot="19181269">
          <a:off x="3258720" y="4321501"/>
          <a:ext cx="1352785" cy="96"/>
        </a:xfrm>
        <a:custGeom>
          <a:avLst/>
          <a:gdLst/>
          <a:ahLst/>
          <a:cxnLst/>
          <a:rect l="0" t="0" r="0" b="0"/>
          <a:pathLst>
            <a:path>
              <a:moveTo>
                <a:pt x="0" y="48"/>
              </a:moveTo>
              <a:lnTo>
                <a:pt x="135278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901293" y="4287730"/>
        <a:ext cx="67639" cy="67639"/>
      </dsp:txXfrm>
    </dsp:sp>
    <dsp:sp modelId="{D51261B5-8CEB-4113-8369-B693F9958509}">
      <dsp:nvSpPr>
        <dsp:cNvPr id="0" name=""/>
        <dsp:cNvSpPr/>
      </dsp:nvSpPr>
      <dsp:spPr>
        <a:xfrm>
          <a:off x="4450884" y="3700126"/>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Tierkontakt</a:t>
          </a:r>
        </a:p>
      </dsp:txBody>
      <dsp:txXfrm>
        <a:off x="4461652" y="3710894"/>
        <a:ext cx="735403" cy="346123"/>
      </dsp:txXfrm>
    </dsp:sp>
    <dsp:sp modelId="{ADD680FC-FBB3-4C94-AFEF-968D319664DE}">
      <dsp:nvSpPr>
        <dsp:cNvPr id="0" name=""/>
        <dsp:cNvSpPr/>
      </dsp:nvSpPr>
      <dsp:spPr>
        <a:xfrm rot="19728119">
          <a:off x="5093714" y="3475188"/>
          <a:ext cx="1578075" cy="96"/>
        </a:xfrm>
        <a:custGeom>
          <a:avLst/>
          <a:gdLst/>
          <a:ahLst/>
          <a:cxnLst/>
          <a:rect l="0" t="0" r="0" b="0"/>
          <a:pathLst>
            <a:path>
              <a:moveTo>
                <a:pt x="0" y="48"/>
              </a:moveTo>
              <a:lnTo>
                <a:pt x="157807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843300" y="3435784"/>
        <a:ext cx="78903" cy="78903"/>
      </dsp:txXfrm>
    </dsp:sp>
    <dsp:sp modelId="{A3518A55-ADB1-4489-A2EB-810819ED44FF}">
      <dsp:nvSpPr>
        <dsp:cNvPr id="0" name=""/>
        <dsp:cNvSpPr/>
      </dsp:nvSpPr>
      <dsp:spPr>
        <a:xfrm>
          <a:off x="6557681" y="2826864"/>
          <a:ext cx="958611" cy="4793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Eberkontakt</a:t>
          </a:r>
        </a:p>
      </dsp:txBody>
      <dsp:txXfrm>
        <a:off x="6571719" y="2840902"/>
        <a:ext cx="930535" cy="451229"/>
      </dsp:txXfrm>
    </dsp:sp>
    <dsp:sp modelId="{57682455-ECC3-409E-AD05-E75EC8286D57}">
      <dsp:nvSpPr>
        <dsp:cNvPr id="0" name=""/>
        <dsp:cNvSpPr/>
      </dsp:nvSpPr>
      <dsp:spPr>
        <a:xfrm rot="20997464">
          <a:off x="5197322" y="3764386"/>
          <a:ext cx="1370859" cy="96"/>
        </a:xfrm>
        <a:custGeom>
          <a:avLst/>
          <a:gdLst/>
          <a:ahLst/>
          <a:cxnLst/>
          <a:rect l="0" t="0" r="0" b="0"/>
          <a:pathLst>
            <a:path>
              <a:moveTo>
                <a:pt x="0" y="48"/>
              </a:moveTo>
              <a:lnTo>
                <a:pt x="1370859"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848480" y="3730163"/>
        <a:ext cx="68542" cy="68542"/>
      </dsp:txXfrm>
    </dsp:sp>
    <dsp:sp modelId="{899E6F9F-24E4-4213-BE07-B5402D880AE7}">
      <dsp:nvSpPr>
        <dsp:cNvPr id="0" name=""/>
        <dsp:cNvSpPr/>
      </dsp:nvSpPr>
      <dsp:spPr>
        <a:xfrm>
          <a:off x="6557681" y="3354933"/>
          <a:ext cx="1159920" cy="5799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Kontakt zu anderen rauschigen Tieren</a:t>
          </a:r>
        </a:p>
      </dsp:txBody>
      <dsp:txXfrm>
        <a:off x="6574667" y="3371919"/>
        <a:ext cx="1125948" cy="545988"/>
      </dsp:txXfrm>
    </dsp:sp>
    <dsp:sp modelId="{1530D571-EFEE-465C-BE02-BC3E0EDB9115}">
      <dsp:nvSpPr>
        <dsp:cNvPr id="0" name=""/>
        <dsp:cNvSpPr/>
      </dsp:nvSpPr>
      <dsp:spPr>
        <a:xfrm rot="302777">
          <a:off x="3417323" y="4804922"/>
          <a:ext cx="1042006" cy="96"/>
        </a:xfrm>
        <a:custGeom>
          <a:avLst/>
          <a:gdLst/>
          <a:ahLst/>
          <a:cxnLst/>
          <a:rect l="0" t="0" r="0" b="0"/>
          <a:pathLst>
            <a:path>
              <a:moveTo>
                <a:pt x="0" y="48"/>
              </a:moveTo>
              <a:lnTo>
                <a:pt x="104200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912276" y="4778920"/>
        <a:ext cx="52100" cy="52100"/>
      </dsp:txXfrm>
    </dsp:sp>
    <dsp:sp modelId="{6E7B28CC-100F-4BC2-98FA-A5A2B163D8D5}">
      <dsp:nvSpPr>
        <dsp:cNvPr id="0" name=""/>
        <dsp:cNvSpPr/>
      </dsp:nvSpPr>
      <dsp:spPr>
        <a:xfrm>
          <a:off x="4457310" y="4666969"/>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Fütterung</a:t>
          </a:r>
        </a:p>
      </dsp:txBody>
      <dsp:txXfrm>
        <a:off x="4468078" y="4677737"/>
        <a:ext cx="735403" cy="346123"/>
      </dsp:txXfrm>
    </dsp:sp>
    <dsp:sp modelId="{C4D7B333-E43A-423E-926A-FD690CF7CF08}">
      <dsp:nvSpPr>
        <dsp:cNvPr id="0" name=""/>
        <dsp:cNvSpPr/>
      </dsp:nvSpPr>
      <dsp:spPr>
        <a:xfrm rot="20435549">
          <a:off x="5106032" y="4217904"/>
          <a:ext cx="3809056" cy="96"/>
        </a:xfrm>
        <a:custGeom>
          <a:avLst/>
          <a:gdLst/>
          <a:ahLst/>
          <a:cxnLst/>
          <a:rect l="0" t="0" r="0" b="0"/>
          <a:pathLst>
            <a:path>
              <a:moveTo>
                <a:pt x="0" y="48"/>
              </a:moveTo>
              <a:lnTo>
                <a:pt x="380905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15334" y="4122726"/>
        <a:ext cx="190452" cy="190452"/>
      </dsp:txXfrm>
    </dsp:sp>
    <dsp:sp modelId="{BD3007AB-9C6F-499D-84F6-BF65E9EDEDB3}">
      <dsp:nvSpPr>
        <dsp:cNvPr id="0" name=""/>
        <dsp:cNvSpPr/>
      </dsp:nvSpPr>
      <dsp:spPr>
        <a:xfrm>
          <a:off x="8806871" y="3435621"/>
          <a:ext cx="654744" cy="29896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Aufzucht</a:t>
          </a:r>
        </a:p>
      </dsp:txBody>
      <dsp:txXfrm>
        <a:off x="8815628" y="3444378"/>
        <a:ext cx="637230" cy="281455"/>
      </dsp:txXfrm>
    </dsp:sp>
    <dsp:sp modelId="{16F84B29-AD59-4522-A2B2-54B094164861}">
      <dsp:nvSpPr>
        <dsp:cNvPr id="0" name=""/>
        <dsp:cNvSpPr/>
      </dsp:nvSpPr>
      <dsp:spPr>
        <a:xfrm rot="20806436">
          <a:off x="5165304" y="4428567"/>
          <a:ext cx="3690513" cy="96"/>
        </a:xfrm>
        <a:custGeom>
          <a:avLst/>
          <a:gdLst/>
          <a:ahLst/>
          <a:cxnLst/>
          <a:rect l="0" t="0" r="0" b="0"/>
          <a:pathLst>
            <a:path>
              <a:moveTo>
                <a:pt x="0" y="48"/>
              </a:moveTo>
              <a:lnTo>
                <a:pt x="369051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18297" y="4336352"/>
        <a:ext cx="184525" cy="184525"/>
      </dsp:txXfrm>
    </dsp:sp>
    <dsp:sp modelId="{267ED21E-EE99-444B-A815-1BC691BD32F4}">
      <dsp:nvSpPr>
        <dsp:cNvPr id="0" name=""/>
        <dsp:cNvSpPr/>
      </dsp:nvSpPr>
      <dsp:spPr>
        <a:xfrm>
          <a:off x="8806871" y="3807468"/>
          <a:ext cx="871465" cy="3979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Trächtigkeit</a:t>
          </a:r>
        </a:p>
      </dsp:txBody>
      <dsp:txXfrm>
        <a:off x="8818526" y="3819123"/>
        <a:ext cx="848155" cy="374618"/>
      </dsp:txXfrm>
    </dsp:sp>
    <dsp:sp modelId="{A1B6801B-7B27-41B8-856C-A4658B7EBED0}">
      <dsp:nvSpPr>
        <dsp:cNvPr id="0" name=""/>
        <dsp:cNvSpPr/>
      </dsp:nvSpPr>
      <dsp:spPr>
        <a:xfrm rot="21213738">
          <a:off x="5202774" y="4646704"/>
          <a:ext cx="3639686" cy="96"/>
        </a:xfrm>
        <a:custGeom>
          <a:avLst/>
          <a:gdLst/>
          <a:ahLst/>
          <a:cxnLst/>
          <a:rect l="0" t="0" r="0" b="0"/>
          <a:pathLst>
            <a:path>
              <a:moveTo>
                <a:pt x="0" y="48"/>
              </a:moveTo>
              <a:lnTo>
                <a:pt x="363968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31625" y="4555760"/>
        <a:ext cx="181984" cy="181984"/>
      </dsp:txXfrm>
    </dsp:sp>
    <dsp:sp modelId="{37B935C7-3A11-4615-A3AA-1B85E54260A6}">
      <dsp:nvSpPr>
        <dsp:cNvPr id="0" name=""/>
        <dsp:cNvSpPr/>
      </dsp:nvSpPr>
      <dsp:spPr>
        <a:xfrm>
          <a:off x="8830985" y="4278273"/>
          <a:ext cx="720219" cy="328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Laktation</a:t>
          </a:r>
        </a:p>
      </dsp:txBody>
      <dsp:txXfrm>
        <a:off x="8840617" y="4287905"/>
        <a:ext cx="700955" cy="309602"/>
      </dsp:txXfrm>
    </dsp:sp>
    <dsp:sp modelId="{4D4C09A4-FA56-4530-831C-CED7B5986CC2}">
      <dsp:nvSpPr>
        <dsp:cNvPr id="0" name=""/>
        <dsp:cNvSpPr/>
      </dsp:nvSpPr>
      <dsp:spPr>
        <a:xfrm rot="21586326">
          <a:off x="5214235" y="4843557"/>
          <a:ext cx="3616764" cy="96"/>
        </a:xfrm>
        <a:custGeom>
          <a:avLst/>
          <a:gdLst/>
          <a:ahLst/>
          <a:cxnLst/>
          <a:rect l="0" t="0" r="0" b="0"/>
          <a:pathLst>
            <a:path>
              <a:moveTo>
                <a:pt x="0" y="48"/>
              </a:moveTo>
              <a:lnTo>
                <a:pt x="3616764"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32198" y="4753186"/>
        <a:ext cx="180838" cy="180838"/>
      </dsp:txXfrm>
    </dsp:sp>
    <dsp:sp modelId="{A965335E-D1D3-46F0-8E20-7F46BC05B3ED}">
      <dsp:nvSpPr>
        <dsp:cNvPr id="0" name=""/>
        <dsp:cNvSpPr/>
      </dsp:nvSpPr>
      <dsp:spPr>
        <a:xfrm>
          <a:off x="8830985" y="4671979"/>
          <a:ext cx="720219" cy="328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Belegen</a:t>
          </a:r>
        </a:p>
      </dsp:txBody>
      <dsp:txXfrm>
        <a:off x="8840617" y="4681611"/>
        <a:ext cx="700955" cy="309602"/>
      </dsp:txXfrm>
    </dsp:sp>
    <dsp:sp modelId="{E4FBA060-72D5-4FEA-A36B-EFD3EDEBDDBE}">
      <dsp:nvSpPr>
        <dsp:cNvPr id="0" name=""/>
        <dsp:cNvSpPr/>
      </dsp:nvSpPr>
      <dsp:spPr>
        <a:xfrm rot="2757309">
          <a:off x="3194314" y="5289806"/>
          <a:ext cx="1476668" cy="96"/>
        </a:xfrm>
        <a:custGeom>
          <a:avLst/>
          <a:gdLst/>
          <a:ahLst/>
          <a:cxnLst/>
          <a:rect l="0" t="0" r="0" b="0"/>
          <a:pathLst>
            <a:path>
              <a:moveTo>
                <a:pt x="0" y="48"/>
              </a:moveTo>
              <a:lnTo>
                <a:pt x="1476668"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95732" y="5252938"/>
        <a:ext cx="73833" cy="73833"/>
      </dsp:txXfrm>
    </dsp:sp>
    <dsp:sp modelId="{A1E9E0DA-45F6-446D-A790-33DDA494E006}">
      <dsp:nvSpPr>
        <dsp:cNvPr id="0" name=""/>
        <dsp:cNvSpPr/>
      </dsp:nvSpPr>
      <dsp:spPr>
        <a:xfrm>
          <a:off x="4445954" y="5636736"/>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Umgebung</a:t>
          </a:r>
        </a:p>
      </dsp:txBody>
      <dsp:txXfrm>
        <a:off x="4456722" y="5647504"/>
        <a:ext cx="735403" cy="346123"/>
      </dsp:txXfrm>
    </dsp:sp>
    <dsp:sp modelId="{9F1B707A-54EB-4709-900F-99AE8FB81438}">
      <dsp:nvSpPr>
        <dsp:cNvPr id="0" name=""/>
        <dsp:cNvSpPr/>
      </dsp:nvSpPr>
      <dsp:spPr>
        <a:xfrm rot="20294290">
          <a:off x="5133830" y="5461231"/>
          <a:ext cx="1938163" cy="96"/>
        </a:xfrm>
        <a:custGeom>
          <a:avLst/>
          <a:gdLst/>
          <a:ahLst/>
          <a:cxnLst/>
          <a:rect l="0" t="0" r="0" b="0"/>
          <a:pathLst>
            <a:path>
              <a:moveTo>
                <a:pt x="0" y="48"/>
              </a:moveTo>
              <a:lnTo>
                <a:pt x="193816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4458" y="5412825"/>
        <a:ext cx="96908" cy="96908"/>
      </dsp:txXfrm>
    </dsp:sp>
    <dsp:sp modelId="{2601CFF6-9264-4D03-88BB-F4174E2230F4}">
      <dsp:nvSpPr>
        <dsp:cNvPr id="0" name=""/>
        <dsp:cNvSpPr/>
      </dsp:nvSpPr>
      <dsp:spPr>
        <a:xfrm>
          <a:off x="7002930" y="4926107"/>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Licht</a:t>
          </a:r>
        </a:p>
      </dsp:txBody>
      <dsp:txXfrm>
        <a:off x="7013233" y="4936410"/>
        <a:ext cx="888487" cy="331165"/>
      </dsp:txXfrm>
    </dsp:sp>
    <dsp:sp modelId="{AD5D390B-C55B-493F-BA79-BD9AEAA0A426}">
      <dsp:nvSpPr>
        <dsp:cNvPr id="0" name=""/>
        <dsp:cNvSpPr/>
      </dsp:nvSpPr>
      <dsp:spPr>
        <a:xfrm rot="20998807">
          <a:off x="5188953" y="5661498"/>
          <a:ext cx="1827917" cy="96"/>
        </a:xfrm>
        <a:custGeom>
          <a:avLst/>
          <a:gdLst/>
          <a:ahLst/>
          <a:cxnLst/>
          <a:rect l="0" t="0" r="0" b="0"/>
          <a:pathLst>
            <a:path>
              <a:moveTo>
                <a:pt x="0" y="48"/>
              </a:moveTo>
              <a:lnTo>
                <a:pt x="182791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7214" y="5615848"/>
        <a:ext cx="91395" cy="91395"/>
      </dsp:txXfrm>
    </dsp:sp>
    <dsp:sp modelId="{57C903EF-4332-4B07-95A7-5659716919A0}">
      <dsp:nvSpPr>
        <dsp:cNvPr id="0" name=""/>
        <dsp:cNvSpPr/>
      </dsp:nvSpPr>
      <dsp:spPr>
        <a:xfrm>
          <a:off x="7002930" y="5326641"/>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Temperatur</a:t>
          </a:r>
        </a:p>
      </dsp:txBody>
      <dsp:txXfrm>
        <a:off x="7013233" y="5336944"/>
        <a:ext cx="888487" cy="331165"/>
      </dsp:txXfrm>
    </dsp:sp>
    <dsp:sp modelId="{D20A260D-3CA8-4473-83EE-72726DFA6F82}">
      <dsp:nvSpPr>
        <dsp:cNvPr id="0" name=""/>
        <dsp:cNvSpPr/>
      </dsp:nvSpPr>
      <dsp:spPr>
        <a:xfrm rot="272845">
          <a:off x="5200050" y="5892140"/>
          <a:ext cx="1806726" cy="96"/>
        </a:xfrm>
        <a:custGeom>
          <a:avLst/>
          <a:gdLst/>
          <a:ahLst/>
          <a:cxnLst/>
          <a:rect l="0" t="0" r="0" b="0"/>
          <a:pathLst>
            <a:path>
              <a:moveTo>
                <a:pt x="0" y="48"/>
              </a:moveTo>
              <a:lnTo>
                <a:pt x="180672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8245" y="5847020"/>
        <a:ext cx="90336" cy="90336"/>
      </dsp:txXfrm>
    </dsp:sp>
    <dsp:sp modelId="{C2CB8271-76AC-4CA3-8549-483222D6F934}">
      <dsp:nvSpPr>
        <dsp:cNvPr id="0" name=""/>
        <dsp:cNvSpPr/>
      </dsp:nvSpPr>
      <dsp:spPr>
        <a:xfrm>
          <a:off x="7003932" y="5710097"/>
          <a:ext cx="1159920" cy="50742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Buchtenpartner-wechsel + Umstallung</a:t>
          </a:r>
        </a:p>
      </dsp:txBody>
      <dsp:txXfrm>
        <a:off x="7018794" y="5724959"/>
        <a:ext cx="1130196" cy="477703"/>
      </dsp:txXfrm>
    </dsp:sp>
    <dsp:sp modelId="{C3BCE865-45E2-4F10-8DFC-C1556569F622}">
      <dsp:nvSpPr>
        <dsp:cNvPr id="0" name=""/>
        <dsp:cNvSpPr/>
      </dsp:nvSpPr>
      <dsp:spPr>
        <a:xfrm rot="1131061">
          <a:off x="5151882" y="6127803"/>
          <a:ext cx="1902059" cy="96"/>
        </a:xfrm>
        <a:custGeom>
          <a:avLst/>
          <a:gdLst/>
          <a:ahLst/>
          <a:cxnLst/>
          <a:rect l="0" t="0" r="0" b="0"/>
          <a:pathLst>
            <a:path>
              <a:moveTo>
                <a:pt x="0" y="48"/>
              </a:moveTo>
              <a:lnTo>
                <a:pt x="1902059"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5360" y="6080300"/>
        <a:ext cx="95102" cy="95102"/>
      </dsp:txXfrm>
    </dsp:sp>
    <dsp:sp modelId="{A51231F8-1473-4614-83DB-5C787C5991B4}">
      <dsp:nvSpPr>
        <dsp:cNvPr id="0" name=""/>
        <dsp:cNvSpPr/>
      </dsp:nvSpPr>
      <dsp:spPr>
        <a:xfrm>
          <a:off x="7002930" y="6259251"/>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Bewegung</a:t>
          </a:r>
        </a:p>
      </dsp:txBody>
      <dsp:txXfrm>
        <a:off x="7013233" y="6269554"/>
        <a:ext cx="888487" cy="3311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2C23E-84A8-499B-A1E9-51848A5485AD}">
      <dsp:nvSpPr>
        <dsp:cNvPr id="0" name=""/>
        <dsp:cNvSpPr/>
      </dsp:nvSpPr>
      <dsp:spPr>
        <a:xfrm>
          <a:off x="0" y="1367571"/>
          <a:ext cx="1866304" cy="93315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Alternativen zu </a:t>
          </a:r>
          <a:r>
            <a:rPr lang="de-DE" sz="1600" b="1" kern="1200" dirty="0" err="1"/>
            <a:t>eCG</a:t>
          </a:r>
          <a:endParaRPr lang="de-DE" sz="1600" b="1" kern="1200" dirty="0"/>
        </a:p>
      </dsp:txBody>
      <dsp:txXfrm>
        <a:off x="27331" y="1394902"/>
        <a:ext cx="1811642" cy="878490"/>
      </dsp:txXfrm>
    </dsp:sp>
    <dsp:sp modelId="{2B035F9B-972D-4473-AD83-B87A65FAA8F7}">
      <dsp:nvSpPr>
        <dsp:cNvPr id="0" name=""/>
        <dsp:cNvSpPr/>
      </dsp:nvSpPr>
      <dsp:spPr>
        <a:xfrm rot="26911">
          <a:off x="1866300" y="1812519"/>
          <a:ext cx="256293" cy="45263"/>
        </a:xfrm>
        <a:custGeom>
          <a:avLst/>
          <a:gdLst/>
          <a:ahLst/>
          <a:cxnLst/>
          <a:rect l="0" t="0" r="0" b="0"/>
          <a:pathLst>
            <a:path>
              <a:moveTo>
                <a:pt x="0" y="22631"/>
              </a:moveTo>
              <a:lnTo>
                <a:pt x="256293" y="226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1988040" y="1828743"/>
        <a:ext cx="12814" cy="12814"/>
      </dsp:txXfrm>
    </dsp:sp>
    <dsp:sp modelId="{00EBE9DE-9C99-463E-8FB0-AA769D8C6C79}">
      <dsp:nvSpPr>
        <dsp:cNvPr id="0" name=""/>
        <dsp:cNvSpPr/>
      </dsp:nvSpPr>
      <dsp:spPr>
        <a:xfrm>
          <a:off x="2122590" y="1369577"/>
          <a:ext cx="1866304" cy="93315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Zootechnik</a:t>
          </a:r>
        </a:p>
      </dsp:txBody>
      <dsp:txXfrm>
        <a:off x="2149921" y="1396908"/>
        <a:ext cx="1811642" cy="878490"/>
      </dsp:txXfrm>
    </dsp:sp>
    <dsp:sp modelId="{D20CB121-3D62-4D6D-BB49-15CB76C5EFCD}">
      <dsp:nvSpPr>
        <dsp:cNvPr id="0" name=""/>
        <dsp:cNvSpPr/>
      </dsp:nvSpPr>
      <dsp:spPr>
        <a:xfrm rot="19487056">
          <a:off x="3849003" y="1372738"/>
          <a:ext cx="1528756" cy="45263"/>
        </a:xfrm>
        <a:custGeom>
          <a:avLst/>
          <a:gdLst/>
          <a:ahLst/>
          <a:cxnLst/>
          <a:rect l="0" t="0" r="0" b="0"/>
          <a:pathLst>
            <a:path>
              <a:moveTo>
                <a:pt x="0" y="22631"/>
              </a:moveTo>
              <a:lnTo>
                <a:pt x="1528756" y="226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575162" y="1357151"/>
        <a:ext cx="76437" cy="76437"/>
      </dsp:txXfrm>
    </dsp:sp>
    <dsp:sp modelId="{67B77789-5881-43EC-8D6D-15D982BC17C6}">
      <dsp:nvSpPr>
        <dsp:cNvPr id="0" name=""/>
        <dsp:cNvSpPr/>
      </dsp:nvSpPr>
      <dsp:spPr>
        <a:xfrm>
          <a:off x="5237868" y="568984"/>
          <a:ext cx="1542407" cy="77120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b="1" kern="1200" dirty="0"/>
            <a:t>Tierkontakt</a:t>
          </a:r>
        </a:p>
      </dsp:txBody>
      <dsp:txXfrm>
        <a:off x="5260456" y="591572"/>
        <a:ext cx="1497231" cy="726027"/>
      </dsp:txXfrm>
    </dsp:sp>
    <dsp:sp modelId="{774453E5-2972-4DB2-B3E0-C47596D300DA}">
      <dsp:nvSpPr>
        <dsp:cNvPr id="0" name=""/>
        <dsp:cNvSpPr/>
      </dsp:nvSpPr>
      <dsp:spPr>
        <a:xfrm rot="81482">
          <a:off x="3988719" y="1828326"/>
          <a:ext cx="1249324" cy="45263"/>
        </a:xfrm>
        <a:custGeom>
          <a:avLst/>
          <a:gdLst/>
          <a:ahLst/>
          <a:cxnLst/>
          <a:rect l="0" t="0" r="0" b="0"/>
          <a:pathLst>
            <a:path>
              <a:moveTo>
                <a:pt x="0" y="22631"/>
              </a:moveTo>
              <a:lnTo>
                <a:pt x="1249324" y="226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582148" y="1819725"/>
        <a:ext cx="62466" cy="62466"/>
      </dsp:txXfrm>
    </dsp:sp>
    <dsp:sp modelId="{35D359A5-5C76-4836-85F0-41570F66EA00}">
      <dsp:nvSpPr>
        <dsp:cNvPr id="0" name=""/>
        <dsp:cNvSpPr/>
      </dsp:nvSpPr>
      <dsp:spPr>
        <a:xfrm>
          <a:off x="5237868" y="1480161"/>
          <a:ext cx="1542407" cy="77120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b="1" kern="1200" dirty="0"/>
            <a:t>Fütterung</a:t>
          </a:r>
        </a:p>
      </dsp:txBody>
      <dsp:txXfrm>
        <a:off x="5260456" y="1502749"/>
        <a:ext cx="1497231" cy="726027"/>
      </dsp:txXfrm>
    </dsp:sp>
    <dsp:sp modelId="{9A68E361-BADA-43A5-90AC-B2E5C49C430A}">
      <dsp:nvSpPr>
        <dsp:cNvPr id="0" name=""/>
        <dsp:cNvSpPr/>
      </dsp:nvSpPr>
      <dsp:spPr>
        <a:xfrm rot="2219327">
          <a:off x="3831555" y="2283914"/>
          <a:ext cx="1563653" cy="45263"/>
        </a:xfrm>
        <a:custGeom>
          <a:avLst/>
          <a:gdLst/>
          <a:ahLst/>
          <a:cxnLst/>
          <a:rect l="0" t="0" r="0" b="0"/>
          <a:pathLst>
            <a:path>
              <a:moveTo>
                <a:pt x="0" y="22631"/>
              </a:moveTo>
              <a:lnTo>
                <a:pt x="1563653" y="226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574290" y="2267455"/>
        <a:ext cx="78182" cy="78182"/>
      </dsp:txXfrm>
    </dsp:sp>
    <dsp:sp modelId="{13C6EE17-7923-48EF-A25B-EF933E5C263E}">
      <dsp:nvSpPr>
        <dsp:cNvPr id="0" name=""/>
        <dsp:cNvSpPr/>
      </dsp:nvSpPr>
      <dsp:spPr>
        <a:xfrm>
          <a:off x="5237868" y="2391337"/>
          <a:ext cx="1542407" cy="77120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b="1" kern="1200" dirty="0"/>
            <a:t>Umgebung</a:t>
          </a:r>
        </a:p>
      </dsp:txBody>
      <dsp:txXfrm>
        <a:off x="5260456" y="2413925"/>
        <a:ext cx="1497231" cy="72602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2207" y="161266"/>
          <a:ext cx="1046557" cy="60620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19962" y="179021"/>
        <a:ext cx="1011047" cy="570696"/>
      </dsp:txXfrm>
    </dsp:sp>
    <dsp:sp modelId="{28F82651-6258-4321-8AC7-BF8234C03FA1}">
      <dsp:nvSpPr>
        <dsp:cNvPr id="0" name=""/>
        <dsp:cNvSpPr/>
      </dsp:nvSpPr>
      <dsp:spPr>
        <a:xfrm rot="48198">
          <a:off x="1048756" y="455292"/>
          <a:ext cx="170590" cy="20546"/>
        </a:xfrm>
        <a:custGeom>
          <a:avLst/>
          <a:gdLst/>
          <a:ahLst/>
          <a:cxnLst/>
          <a:rect l="0" t="0" r="0" b="0"/>
          <a:pathLst>
            <a:path>
              <a:moveTo>
                <a:pt x="0" y="10273"/>
              </a:moveTo>
              <a:lnTo>
                <a:pt x="170590" y="102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129786" y="461300"/>
        <a:ext cx="8529" cy="8529"/>
      </dsp:txXfrm>
    </dsp:sp>
    <dsp:sp modelId="{A25218BA-4D9A-4104-A758-512E4D56EC44}">
      <dsp:nvSpPr>
        <dsp:cNvPr id="0" name=""/>
        <dsp:cNvSpPr/>
      </dsp:nvSpPr>
      <dsp:spPr>
        <a:xfrm>
          <a:off x="1219338" y="176628"/>
          <a:ext cx="1879649" cy="5802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Tierkontakt</a:t>
          </a:r>
        </a:p>
      </dsp:txBody>
      <dsp:txXfrm>
        <a:off x="1236333" y="193623"/>
        <a:ext cx="1845659" cy="546275"/>
      </dsp:txXfrm>
    </dsp:sp>
    <dsp:sp modelId="{2557E048-553A-4E6D-92EC-18512900DA17}">
      <dsp:nvSpPr>
        <dsp:cNvPr id="0" name=""/>
        <dsp:cNvSpPr/>
      </dsp:nvSpPr>
      <dsp:spPr>
        <a:xfrm rot="21585884">
          <a:off x="3098985" y="455727"/>
          <a:ext cx="370216" cy="20546"/>
        </a:xfrm>
        <a:custGeom>
          <a:avLst/>
          <a:gdLst/>
          <a:ahLst/>
          <a:cxnLst/>
          <a:rect l="0" t="0" r="0" b="0"/>
          <a:pathLst>
            <a:path>
              <a:moveTo>
                <a:pt x="0" y="10273"/>
              </a:moveTo>
              <a:lnTo>
                <a:pt x="370216" y="102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274838" y="456745"/>
        <a:ext cx="18510" cy="18510"/>
      </dsp:txXfrm>
    </dsp:sp>
    <dsp:sp modelId="{894DFB1E-3F53-48DF-9E2A-EB87BD1E67DC}">
      <dsp:nvSpPr>
        <dsp:cNvPr id="0" name=""/>
        <dsp:cNvSpPr/>
      </dsp:nvSpPr>
      <dsp:spPr>
        <a:xfrm>
          <a:off x="3469200" y="130944"/>
          <a:ext cx="1434527" cy="66859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err="1"/>
            <a:t>Eberkontakt</a:t>
          </a:r>
          <a:endParaRPr lang="de-DE" sz="1800" b="1" kern="1200" dirty="0"/>
        </a:p>
      </dsp:txBody>
      <dsp:txXfrm>
        <a:off x="3488782" y="150526"/>
        <a:ext cx="1395363" cy="629428"/>
      </dsp:txXfrm>
    </dsp:sp>
    <dsp:sp modelId="{D73CCF93-7CEE-478D-BB22-10AC44399411}">
      <dsp:nvSpPr>
        <dsp:cNvPr id="0" name=""/>
        <dsp:cNvSpPr/>
      </dsp:nvSpPr>
      <dsp:spPr>
        <a:xfrm rot="4086819">
          <a:off x="4222599" y="1462626"/>
          <a:ext cx="2171853" cy="20546"/>
        </a:xfrm>
        <a:custGeom>
          <a:avLst/>
          <a:gdLst/>
          <a:ahLst/>
          <a:cxnLst/>
          <a:rect l="0" t="0" r="0" b="0"/>
          <a:pathLst>
            <a:path>
              <a:moveTo>
                <a:pt x="0" y="10273"/>
              </a:moveTo>
              <a:lnTo>
                <a:pt x="2171853" y="102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5254229" y="1418603"/>
        <a:ext cx="108592" cy="108592"/>
      </dsp:txXfrm>
    </dsp:sp>
    <dsp:sp modelId="{488A532E-8408-4DD1-A6D1-2A4C6E31DE6B}">
      <dsp:nvSpPr>
        <dsp:cNvPr id="0" name=""/>
        <dsp:cNvSpPr/>
      </dsp:nvSpPr>
      <dsp:spPr>
        <a:xfrm>
          <a:off x="5713323" y="1089473"/>
          <a:ext cx="5087715" cy="278217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u="sng" kern="1200" dirty="0"/>
            <a:t>Jungsauen</a:t>
          </a:r>
          <a:endParaRPr lang="de-DE" sz="1600" b="1" kern="1200" dirty="0"/>
        </a:p>
        <a:p>
          <a:pPr marL="0" lvl="0" indent="0" algn="l" defTabSz="711200">
            <a:lnSpc>
              <a:spcPct val="90000"/>
            </a:lnSpc>
            <a:spcBef>
              <a:spcPct val="0"/>
            </a:spcBef>
            <a:spcAft>
              <a:spcPct val="35000"/>
            </a:spcAft>
            <a:buNone/>
          </a:pPr>
          <a:r>
            <a:rPr lang="de-DE" sz="1600" b="1" kern="1200" dirty="0"/>
            <a:t>Ab wann?		180 LT.</a:t>
          </a:r>
        </a:p>
        <a:p>
          <a:pPr marL="0" lvl="0" indent="0" algn="l" defTabSz="711200">
            <a:lnSpc>
              <a:spcPct val="90000"/>
            </a:lnSpc>
            <a:spcBef>
              <a:spcPct val="0"/>
            </a:spcBef>
            <a:spcAft>
              <a:spcPct val="35000"/>
            </a:spcAft>
            <a:buNone/>
          </a:pPr>
          <a:r>
            <a:rPr lang="de-DE" sz="1600" b="1" kern="1200" dirty="0"/>
            <a:t>Wie oft?		täglich oder zyklisch alle 21 Tage</a:t>
          </a:r>
        </a:p>
        <a:p>
          <a:pPr marL="0" lvl="0" indent="0" algn="l" defTabSz="711200">
            <a:lnSpc>
              <a:spcPct val="90000"/>
            </a:lnSpc>
            <a:spcBef>
              <a:spcPct val="0"/>
            </a:spcBef>
            <a:spcAft>
              <a:spcPct val="35000"/>
            </a:spcAft>
            <a:buNone/>
          </a:pPr>
          <a:r>
            <a:rPr lang="de-DE" sz="1600" b="1" kern="1200" dirty="0"/>
            <a:t>			kein permanenter Kontakt 			durch </a:t>
          </a:r>
          <a:r>
            <a:rPr lang="de-DE" sz="1600" b="1" kern="1200" dirty="0" err="1"/>
            <a:t>Aufstallung</a:t>
          </a:r>
          <a:r>
            <a:rPr lang="de-DE" sz="1600" b="1" kern="1200" dirty="0"/>
            <a:t> des Ebers bei 			Jungsauen</a:t>
          </a:r>
        </a:p>
        <a:p>
          <a:pPr marL="0" lvl="0" indent="0" algn="l" defTabSz="711200">
            <a:lnSpc>
              <a:spcPct val="90000"/>
            </a:lnSpc>
            <a:spcBef>
              <a:spcPct val="0"/>
            </a:spcBef>
            <a:spcAft>
              <a:spcPct val="35000"/>
            </a:spcAft>
            <a:buNone/>
          </a:pPr>
          <a:r>
            <a:rPr lang="de-DE" sz="1600" b="1" kern="1200" dirty="0"/>
            <a:t>Mit welcher Intensität?	Direkter Kontakt (auch Hören, 			Riechen und Sehen können 			genügen)</a:t>
          </a:r>
        </a:p>
        <a:p>
          <a:pPr marL="0" lvl="0" indent="0" algn="l" defTabSz="711200">
            <a:lnSpc>
              <a:spcPct val="90000"/>
            </a:lnSpc>
            <a:spcBef>
              <a:spcPct val="0"/>
            </a:spcBef>
            <a:spcAft>
              <a:spcPct val="35000"/>
            </a:spcAft>
            <a:buNone/>
          </a:pPr>
          <a:r>
            <a:rPr lang="de-DE" sz="1600" b="1" kern="1200" dirty="0"/>
            <a:t>			wenige Minuten</a:t>
          </a:r>
          <a:endParaRPr lang="de-DE" sz="1600" b="1" kern="1200" dirty="0">
            <a:latin typeface="Calibri" panose="020F0502020204030204" pitchFamily="34" charset="0"/>
            <a:cs typeface="Calibri" panose="020F0502020204030204" pitchFamily="34" charset="0"/>
          </a:endParaRPr>
        </a:p>
      </dsp:txBody>
      <dsp:txXfrm>
        <a:off x="5794810" y="1170960"/>
        <a:ext cx="4924741" cy="2619196"/>
      </dsp:txXfrm>
    </dsp:sp>
    <dsp:sp modelId="{E799AD7A-D900-4297-BF42-5DEFC2BFA6C2}">
      <dsp:nvSpPr>
        <dsp:cNvPr id="0" name=""/>
        <dsp:cNvSpPr/>
      </dsp:nvSpPr>
      <dsp:spPr>
        <a:xfrm rot="21213813">
          <a:off x="4901160" y="409301"/>
          <a:ext cx="814729" cy="20546"/>
        </a:xfrm>
        <a:custGeom>
          <a:avLst/>
          <a:gdLst/>
          <a:ahLst/>
          <a:cxnLst/>
          <a:rect l="0" t="0" r="0" b="0"/>
          <a:pathLst>
            <a:path>
              <a:moveTo>
                <a:pt x="0" y="10273"/>
              </a:moveTo>
              <a:lnTo>
                <a:pt x="814729" y="102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5288157" y="399206"/>
        <a:ext cx="40736" cy="40736"/>
      </dsp:txXfrm>
    </dsp:sp>
    <dsp:sp modelId="{784356FB-7E76-4795-9FA0-84D2E9C88F35}">
      <dsp:nvSpPr>
        <dsp:cNvPr id="0" name=""/>
        <dsp:cNvSpPr/>
      </dsp:nvSpPr>
      <dsp:spPr>
        <a:xfrm>
          <a:off x="5713323" y="0"/>
          <a:ext cx="1501651" cy="74781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u="sng" kern="1200" dirty="0"/>
            <a:t>Altsauen</a:t>
          </a:r>
          <a:endParaRPr lang="de-DE" sz="1600" b="1" kern="1200" dirty="0"/>
        </a:p>
      </dsp:txBody>
      <dsp:txXfrm>
        <a:off x="5735226" y="21903"/>
        <a:ext cx="1457845" cy="70401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521" y="0"/>
          <a:ext cx="1219500" cy="45963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13983" y="13462"/>
        <a:ext cx="1192576" cy="432710"/>
      </dsp:txXfrm>
    </dsp:sp>
    <dsp:sp modelId="{28F82651-6258-4321-8AC7-BF8234C03FA1}">
      <dsp:nvSpPr>
        <dsp:cNvPr id="0" name=""/>
        <dsp:cNvSpPr/>
      </dsp:nvSpPr>
      <dsp:spPr>
        <a:xfrm rot="12048">
          <a:off x="1220020" y="219878"/>
          <a:ext cx="266308" cy="20809"/>
        </a:xfrm>
        <a:custGeom>
          <a:avLst/>
          <a:gdLst/>
          <a:ahLst/>
          <a:cxnLst/>
          <a:rect l="0" t="0" r="0" b="0"/>
          <a:pathLst>
            <a:path>
              <a:moveTo>
                <a:pt x="0" y="10404"/>
              </a:moveTo>
              <a:lnTo>
                <a:pt x="266308" y="104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346517" y="223626"/>
        <a:ext cx="13315" cy="13315"/>
      </dsp:txXfrm>
    </dsp:sp>
    <dsp:sp modelId="{A25218BA-4D9A-4104-A758-512E4D56EC44}">
      <dsp:nvSpPr>
        <dsp:cNvPr id="0" name=""/>
        <dsp:cNvSpPr/>
      </dsp:nvSpPr>
      <dsp:spPr>
        <a:xfrm>
          <a:off x="1486328" y="13064"/>
          <a:ext cx="1453618" cy="4353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Tierkontakt</a:t>
          </a:r>
        </a:p>
      </dsp:txBody>
      <dsp:txXfrm>
        <a:off x="1499080" y="25816"/>
        <a:ext cx="1428114" cy="409867"/>
      </dsp:txXfrm>
    </dsp:sp>
    <dsp:sp modelId="{2557E048-553A-4E6D-92EC-18512900DA17}">
      <dsp:nvSpPr>
        <dsp:cNvPr id="0" name=""/>
        <dsp:cNvSpPr/>
      </dsp:nvSpPr>
      <dsp:spPr>
        <a:xfrm rot="89778">
          <a:off x="2939878" y="225614"/>
          <a:ext cx="403547" cy="20809"/>
        </a:xfrm>
        <a:custGeom>
          <a:avLst/>
          <a:gdLst/>
          <a:ahLst/>
          <a:cxnLst/>
          <a:rect l="0" t="0" r="0" b="0"/>
          <a:pathLst>
            <a:path>
              <a:moveTo>
                <a:pt x="0" y="10404"/>
              </a:moveTo>
              <a:lnTo>
                <a:pt x="403547" y="104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131563" y="225930"/>
        <a:ext cx="20177" cy="20177"/>
      </dsp:txXfrm>
    </dsp:sp>
    <dsp:sp modelId="{894DFB1E-3F53-48DF-9E2A-EB87BD1E67DC}">
      <dsp:nvSpPr>
        <dsp:cNvPr id="0" name=""/>
        <dsp:cNvSpPr/>
      </dsp:nvSpPr>
      <dsp:spPr>
        <a:xfrm>
          <a:off x="3343357" y="0"/>
          <a:ext cx="1078029" cy="48257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err="1"/>
            <a:t>Eberkontakt</a:t>
          </a:r>
          <a:endParaRPr lang="de-DE" sz="1600" b="1" kern="1200" dirty="0"/>
        </a:p>
      </dsp:txBody>
      <dsp:txXfrm>
        <a:off x="3357491" y="14134"/>
        <a:ext cx="1049761" cy="454308"/>
      </dsp:txXfrm>
    </dsp:sp>
    <dsp:sp modelId="{D73CCF93-7CEE-478D-BB22-10AC44399411}">
      <dsp:nvSpPr>
        <dsp:cNvPr id="0" name=""/>
        <dsp:cNvSpPr/>
      </dsp:nvSpPr>
      <dsp:spPr>
        <a:xfrm rot="489039">
          <a:off x="4417291" y="288352"/>
          <a:ext cx="810701" cy="20809"/>
        </a:xfrm>
        <a:custGeom>
          <a:avLst/>
          <a:gdLst/>
          <a:ahLst/>
          <a:cxnLst/>
          <a:rect l="0" t="0" r="0" b="0"/>
          <a:pathLst>
            <a:path>
              <a:moveTo>
                <a:pt x="0" y="10404"/>
              </a:moveTo>
              <a:lnTo>
                <a:pt x="810701" y="104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802375" y="278489"/>
        <a:ext cx="40535" cy="40535"/>
      </dsp:txXfrm>
    </dsp:sp>
    <dsp:sp modelId="{488A532E-8408-4DD1-A6D1-2A4C6E31DE6B}">
      <dsp:nvSpPr>
        <dsp:cNvPr id="0" name=""/>
        <dsp:cNvSpPr/>
      </dsp:nvSpPr>
      <dsp:spPr>
        <a:xfrm>
          <a:off x="5223899" y="0"/>
          <a:ext cx="2010137" cy="71245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u="none" kern="1200" dirty="0"/>
            <a:t>Jungsauen</a:t>
          </a:r>
        </a:p>
      </dsp:txBody>
      <dsp:txXfrm>
        <a:off x="5244766" y="20867"/>
        <a:ext cx="1968403" cy="670718"/>
      </dsp:txXfrm>
    </dsp:sp>
    <dsp:sp modelId="{E799AD7A-D900-4297-BF42-5DEFC2BFA6C2}">
      <dsp:nvSpPr>
        <dsp:cNvPr id="0" name=""/>
        <dsp:cNvSpPr/>
      </dsp:nvSpPr>
      <dsp:spPr>
        <a:xfrm rot="4641514">
          <a:off x="3297510" y="1634749"/>
          <a:ext cx="2877485" cy="20809"/>
        </a:xfrm>
        <a:custGeom>
          <a:avLst/>
          <a:gdLst/>
          <a:ahLst/>
          <a:cxnLst/>
          <a:rect l="0" t="0" r="0" b="0"/>
          <a:pathLst>
            <a:path>
              <a:moveTo>
                <a:pt x="0" y="10404"/>
              </a:moveTo>
              <a:lnTo>
                <a:pt x="2877485" y="104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e-DE" sz="1000" kern="1200"/>
        </a:p>
      </dsp:txBody>
      <dsp:txXfrm>
        <a:off x="4664316" y="1573216"/>
        <a:ext cx="143874" cy="143874"/>
      </dsp:txXfrm>
    </dsp:sp>
    <dsp:sp modelId="{784356FB-7E76-4795-9FA0-84D2E9C88F35}">
      <dsp:nvSpPr>
        <dsp:cNvPr id="0" name=""/>
        <dsp:cNvSpPr/>
      </dsp:nvSpPr>
      <dsp:spPr>
        <a:xfrm>
          <a:off x="5051121" y="1146794"/>
          <a:ext cx="5702610" cy="38044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de-DE" sz="1800" b="1" u="sng" kern="1200" dirty="0"/>
            <a:t>Altsauen</a:t>
          </a:r>
          <a:endParaRPr lang="de-DE" sz="1800" b="1" kern="1200" dirty="0"/>
        </a:p>
        <a:p>
          <a:pPr marL="0" lvl="0" indent="0" algn="just" defTabSz="800100">
            <a:lnSpc>
              <a:spcPct val="90000"/>
            </a:lnSpc>
            <a:spcBef>
              <a:spcPct val="0"/>
            </a:spcBef>
            <a:spcAft>
              <a:spcPct val="35000"/>
            </a:spcAft>
            <a:buNone/>
          </a:pPr>
          <a:r>
            <a:rPr lang="de-DE" sz="1600" b="1" kern="1200" dirty="0"/>
            <a:t>Ab wann?		direkt nach dem Absetzen</a:t>
          </a:r>
        </a:p>
        <a:p>
          <a:pPr marL="0" lvl="0" indent="0" algn="just" defTabSz="800100">
            <a:lnSpc>
              <a:spcPct val="90000"/>
            </a:lnSpc>
            <a:spcBef>
              <a:spcPct val="0"/>
            </a:spcBef>
            <a:spcAft>
              <a:spcPct val="35000"/>
            </a:spcAft>
            <a:buNone/>
          </a:pPr>
          <a:r>
            <a:rPr lang="de-DE" sz="1600" b="1" kern="1200" dirty="0"/>
            <a:t>Wie oft?			täglich</a:t>
          </a:r>
        </a:p>
        <a:p>
          <a:pPr marL="0" lvl="0" indent="0" algn="just" defTabSz="800100">
            <a:lnSpc>
              <a:spcPct val="90000"/>
            </a:lnSpc>
            <a:spcBef>
              <a:spcPct val="0"/>
            </a:spcBef>
            <a:spcAft>
              <a:spcPct val="35000"/>
            </a:spcAft>
            <a:buNone/>
          </a:pPr>
          <a:r>
            <a:rPr lang="de-DE" sz="1600" b="1" kern="1200" dirty="0"/>
            <a:t>Mit welcher Intensität?	Taktiler Kontakt (auch Hören, 			Riechen oder Sehen können 				genügen)</a:t>
          </a:r>
        </a:p>
        <a:p>
          <a:pPr marL="0" lvl="0" indent="0" algn="just" defTabSz="800100">
            <a:lnSpc>
              <a:spcPct val="90000"/>
            </a:lnSpc>
            <a:spcBef>
              <a:spcPct val="0"/>
            </a:spcBef>
            <a:spcAft>
              <a:spcPct val="35000"/>
            </a:spcAft>
            <a:buNone/>
          </a:pPr>
          <a:r>
            <a:rPr lang="de-DE" sz="1600" b="1" kern="1200" dirty="0"/>
            <a:t>			wenige Minuten</a:t>
          </a:r>
        </a:p>
        <a:p>
          <a:pPr marL="0" lvl="0" indent="0" algn="l" defTabSz="800100">
            <a:lnSpc>
              <a:spcPct val="90000"/>
            </a:lnSpc>
            <a:spcBef>
              <a:spcPct val="0"/>
            </a:spcBef>
            <a:spcAft>
              <a:spcPct val="35000"/>
            </a:spcAft>
            <a:buNone/>
          </a:pPr>
          <a:endParaRPr lang="de-DE" sz="1600" b="1" kern="1200" dirty="0"/>
        </a:p>
        <a:p>
          <a:pPr marL="0" lvl="0" indent="0" algn="l" defTabSz="800100">
            <a:lnSpc>
              <a:spcPct val="90000"/>
            </a:lnSpc>
            <a:spcBef>
              <a:spcPct val="0"/>
            </a:spcBef>
            <a:spcAft>
              <a:spcPct val="35000"/>
            </a:spcAft>
            <a:buNone/>
          </a:pPr>
          <a:r>
            <a:rPr lang="de-DE" sz="1600" b="1" kern="1200" dirty="0"/>
            <a:t>→ Verringerung des Absetz-Östrus-Intervalls und deutlichere Brunstanzeichen</a:t>
          </a:r>
        </a:p>
      </dsp:txBody>
      <dsp:txXfrm>
        <a:off x="5162550" y="1258223"/>
        <a:ext cx="5479752" cy="358159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0" y="605436"/>
          <a:ext cx="1402600" cy="44353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12991" y="618427"/>
        <a:ext cx="1376618" cy="417556"/>
      </dsp:txXfrm>
    </dsp:sp>
    <dsp:sp modelId="{28F82651-6258-4321-8AC7-BF8234C03FA1}">
      <dsp:nvSpPr>
        <dsp:cNvPr id="0" name=""/>
        <dsp:cNvSpPr/>
      </dsp:nvSpPr>
      <dsp:spPr>
        <a:xfrm rot="42806">
          <a:off x="1402589" y="820270"/>
          <a:ext cx="303401" cy="17648"/>
        </a:xfrm>
        <a:custGeom>
          <a:avLst/>
          <a:gdLst/>
          <a:ahLst/>
          <a:cxnLst/>
          <a:rect l="0" t="0" r="0" b="0"/>
          <a:pathLst>
            <a:path>
              <a:moveTo>
                <a:pt x="0" y="8824"/>
              </a:moveTo>
              <a:lnTo>
                <a:pt x="303401" y="88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546704" y="821509"/>
        <a:ext cx="15170" cy="15170"/>
      </dsp:txXfrm>
    </dsp:sp>
    <dsp:sp modelId="{A25218BA-4D9A-4104-A758-512E4D56EC44}">
      <dsp:nvSpPr>
        <dsp:cNvPr id="0" name=""/>
        <dsp:cNvSpPr/>
      </dsp:nvSpPr>
      <dsp:spPr>
        <a:xfrm>
          <a:off x="1705978" y="635061"/>
          <a:ext cx="1263959" cy="39184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Tierkontakt</a:t>
          </a:r>
        </a:p>
      </dsp:txBody>
      <dsp:txXfrm>
        <a:off x="1717455" y="646538"/>
        <a:ext cx="1241005" cy="368890"/>
      </dsp:txXfrm>
    </dsp:sp>
    <dsp:sp modelId="{D54BADC5-4199-459A-9961-B80D98FE520B}">
      <dsp:nvSpPr>
        <dsp:cNvPr id="0" name=""/>
        <dsp:cNvSpPr/>
      </dsp:nvSpPr>
      <dsp:spPr>
        <a:xfrm rot="51419">
          <a:off x="2969914" y="825457"/>
          <a:ext cx="441061" cy="17648"/>
        </a:xfrm>
        <a:custGeom>
          <a:avLst/>
          <a:gdLst/>
          <a:ahLst/>
          <a:cxnLst/>
          <a:rect l="0" t="0" r="0" b="0"/>
          <a:pathLst>
            <a:path>
              <a:moveTo>
                <a:pt x="0" y="8824"/>
              </a:moveTo>
              <a:lnTo>
                <a:pt x="441061" y="88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179418" y="823255"/>
        <a:ext cx="22053" cy="22053"/>
      </dsp:txXfrm>
    </dsp:sp>
    <dsp:sp modelId="{262167F8-41B3-4B51-BAE4-147EF65FDCB6}">
      <dsp:nvSpPr>
        <dsp:cNvPr id="0" name=""/>
        <dsp:cNvSpPr/>
      </dsp:nvSpPr>
      <dsp:spPr>
        <a:xfrm>
          <a:off x="3410951" y="417288"/>
          <a:ext cx="1681169" cy="84058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Kontakt zu anderen rauschigen Tieren</a:t>
          </a:r>
        </a:p>
      </dsp:txBody>
      <dsp:txXfrm>
        <a:off x="3435571" y="441908"/>
        <a:ext cx="1631929" cy="791344"/>
      </dsp:txXfrm>
    </dsp:sp>
    <dsp:sp modelId="{D73CCF93-7CEE-478D-BB22-10AC44399411}">
      <dsp:nvSpPr>
        <dsp:cNvPr id="0" name=""/>
        <dsp:cNvSpPr/>
      </dsp:nvSpPr>
      <dsp:spPr>
        <a:xfrm rot="4840064">
          <a:off x="3782010" y="2371734"/>
          <a:ext cx="3127349" cy="17648"/>
        </a:xfrm>
        <a:custGeom>
          <a:avLst/>
          <a:gdLst/>
          <a:ahLst/>
          <a:cxnLst/>
          <a:rect l="0" t="0" r="0" b="0"/>
          <a:pathLst>
            <a:path>
              <a:moveTo>
                <a:pt x="0" y="8824"/>
              </a:moveTo>
              <a:lnTo>
                <a:pt x="3127349" y="88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5267501" y="2302375"/>
        <a:ext cx="156367" cy="156367"/>
      </dsp:txXfrm>
    </dsp:sp>
    <dsp:sp modelId="{488A532E-8408-4DD1-A6D1-2A4C6E31DE6B}">
      <dsp:nvSpPr>
        <dsp:cNvPr id="0" name=""/>
        <dsp:cNvSpPr/>
      </dsp:nvSpPr>
      <dsp:spPr>
        <a:xfrm>
          <a:off x="5599249" y="2756591"/>
          <a:ext cx="4565876" cy="233389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u="sng" kern="1200" dirty="0"/>
            <a:t>Jungsauen</a:t>
          </a:r>
        </a:p>
        <a:p>
          <a:pPr marL="0" lvl="0" indent="0" algn="l" defTabSz="711200">
            <a:lnSpc>
              <a:spcPct val="90000"/>
            </a:lnSpc>
            <a:spcBef>
              <a:spcPct val="0"/>
            </a:spcBef>
            <a:spcAft>
              <a:spcPct val="35000"/>
            </a:spcAft>
            <a:buNone/>
          </a:pPr>
          <a:r>
            <a:rPr lang="de-DE" sz="1600" b="1" kern="1200" dirty="0"/>
            <a:t>Wann?			ab 180. Lebenstag</a:t>
          </a:r>
        </a:p>
        <a:p>
          <a:pPr marL="0" lvl="0" indent="0" algn="l" defTabSz="711200">
            <a:lnSpc>
              <a:spcPct val="90000"/>
            </a:lnSpc>
            <a:spcBef>
              <a:spcPct val="0"/>
            </a:spcBef>
            <a:spcAft>
              <a:spcPct val="35000"/>
            </a:spcAft>
            <a:buNone/>
          </a:pPr>
          <a:r>
            <a:rPr lang="de-DE" sz="1600" b="1" kern="1200" dirty="0"/>
            <a:t>Stimulation durch? 	von rauschigen Sauen 				ausgesendeten 					Pheromone und deren 				brunstspezifische 				Verhaltensmuster</a:t>
          </a:r>
        </a:p>
        <a:p>
          <a:pPr marL="0" lvl="0" indent="0" algn="l" defTabSz="711200">
            <a:lnSpc>
              <a:spcPct val="90000"/>
            </a:lnSpc>
            <a:spcBef>
              <a:spcPct val="0"/>
            </a:spcBef>
            <a:spcAft>
              <a:spcPct val="35000"/>
            </a:spcAft>
            <a:buNone/>
          </a:pPr>
          <a:r>
            <a:rPr lang="de-DE" sz="1600" b="1" kern="1200" dirty="0"/>
            <a:t>→  schnellerer Pubertätseintritt </a:t>
          </a:r>
          <a:endParaRPr lang="de-DE" sz="1600" b="1" kern="1200" dirty="0">
            <a:latin typeface="Calibri" panose="020F0502020204030204" pitchFamily="34" charset="0"/>
            <a:cs typeface="Calibri" panose="020F0502020204030204" pitchFamily="34" charset="0"/>
          </a:endParaRPr>
        </a:p>
      </dsp:txBody>
      <dsp:txXfrm>
        <a:off x="5667606" y="2824948"/>
        <a:ext cx="4429162" cy="2197178"/>
      </dsp:txXfrm>
    </dsp:sp>
    <dsp:sp modelId="{99FE3259-C7DF-448B-8588-EA843DF167DE}">
      <dsp:nvSpPr>
        <dsp:cNvPr id="0" name=""/>
        <dsp:cNvSpPr/>
      </dsp:nvSpPr>
      <dsp:spPr>
        <a:xfrm rot="3236243">
          <a:off x="4883482" y="1238784"/>
          <a:ext cx="1014451" cy="17648"/>
        </a:xfrm>
        <a:custGeom>
          <a:avLst/>
          <a:gdLst/>
          <a:ahLst/>
          <a:cxnLst/>
          <a:rect l="0" t="0" r="0" b="0"/>
          <a:pathLst>
            <a:path>
              <a:moveTo>
                <a:pt x="0" y="8824"/>
              </a:moveTo>
              <a:lnTo>
                <a:pt x="1014451" y="88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5365347" y="1222247"/>
        <a:ext cx="50722" cy="50722"/>
      </dsp:txXfrm>
    </dsp:sp>
    <dsp:sp modelId="{133CEB34-17CB-415F-B2CA-D08D83218251}">
      <dsp:nvSpPr>
        <dsp:cNvPr id="0" name=""/>
        <dsp:cNvSpPr/>
      </dsp:nvSpPr>
      <dsp:spPr>
        <a:xfrm>
          <a:off x="5689296" y="906765"/>
          <a:ext cx="4511368" cy="150174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u="sng" kern="1200" dirty="0"/>
            <a:t>Altsauen</a:t>
          </a:r>
        </a:p>
        <a:p>
          <a:pPr marL="0" lvl="0" indent="0" algn="l" defTabSz="711200">
            <a:lnSpc>
              <a:spcPct val="90000"/>
            </a:lnSpc>
            <a:spcBef>
              <a:spcPct val="0"/>
            </a:spcBef>
            <a:spcAft>
              <a:spcPct val="35000"/>
            </a:spcAft>
            <a:buNone/>
          </a:pPr>
          <a:r>
            <a:rPr lang="de-DE" sz="1600" b="1" kern="1200" dirty="0"/>
            <a:t>→ Stimulation untereinander durch in Rausche ausgesendete Pheromone und brunstspezifische Verhaltensmuster</a:t>
          </a:r>
        </a:p>
        <a:p>
          <a:pPr marL="0" lvl="0" indent="0" algn="l" defTabSz="711200">
            <a:lnSpc>
              <a:spcPct val="90000"/>
            </a:lnSpc>
            <a:spcBef>
              <a:spcPct val="0"/>
            </a:spcBef>
            <a:spcAft>
              <a:spcPct val="35000"/>
            </a:spcAft>
            <a:buNone/>
          </a:pPr>
          <a:endParaRPr lang="de-DE" sz="1100" b="1" kern="1200" dirty="0"/>
        </a:p>
      </dsp:txBody>
      <dsp:txXfrm>
        <a:off x="5733280" y="950749"/>
        <a:ext cx="4423400" cy="1413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85DEC-B001-44E0-8FA5-6FE3F914F0E6}">
      <dsp:nvSpPr>
        <dsp:cNvPr id="0" name=""/>
        <dsp:cNvSpPr/>
      </dsp:nvSpPr>
      <dsp:spPr>
        <a:xfrm>
          <a:off x="563275" y="2977218"/>
          <a:ext cx="1159920" cy="5799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Alternativen zu </a:t>
          </a:r>
          <a:r>
            <a:rPr lang="de-DE" sz="1600" b="1" kern="1200" dirty="0" err="1"/>
            <a:t>eCG</a:t>
          </a:r>
          <a:endParaRPr lang="de-DE" sz="1600" b="1" kern="1200" dirty="0"/>
        </a:p>
      </dsp:txBody>
      <dsp:txXfrm>
        <a:off x="580261" y="2994204"/>
        <a:ext cx="1125948" cy="545988"/>
      </dsp:txXfrm>
    </dsp:sp>
    <dsp:sp modelId="{2C4AA450-0915-4006-B89C-3C72FFB03826}">
      <dsp:nvSpPr>
        <dsp:cNvPr id="0" name=""/>
        <dsp:cNvSpPr/>
      </dsp:nvSpPr>
      <dsp:spPr>
        <a:xfrm rot="17557713">
          <a:off x="1199464" y="2481423"/>
          <a:ext cx="1702515" cy="96"/>
        </a:xfrm>
        <a:custGeom>
          <a:avLst/>
          <a:gdLst/>
          <a:ahLst/>
          <a:cxnLst/>
          <a:rect l="0" t="0" r="0" b="0"/>
          <a:pathLst>
            <a:path>
              <a:moveTo>
                <a:pt x="0" y="48"/>
              </a:moveTo>
              <a:lnTo>
                <a:pt x="1702515" y="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2008159" y="2438908"/>
        <a:ext cx="85125" cy="85125"/>
      </dsp:txXfrm>
    </dsp:sp>
    <dsp:sp modelId="{5570CABF-3F1D-4D02-96E5-4B9369DA10E5}">
      <dsp:nvSpPr>
        <dsp:cNvPr id="0" name=""/>
        <dsp:cNvSpPr/>
      </dsp:nvSpPr>
      <dsp:spPr>
        <a:xfrm>
          <a:off x="2378247" y="1497731"/>
          <a:ext cx="958611" cy="39602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Biotechnik</a:t>
          </a:r>
        </a:p>
      </dsp:txBody>
      <dsp:txXfrm>
        <a:off x="2389846" y="1509330"/>
        <a:ext cx="935413" cy="372828"/>
      </dsp:txXfrm>
    </dsp:sp>
    <dsp:sp modelId="{B4570C34-8AE6-49E7-A242-8E600DF058C1}">
      <dsp:nvSpPr>
        <dsp:cNvPr id="0" name=""/>
        <dsp:cNvSpPr/>
      </dsp:nvSpPr>
      <dsp:spPr>
        <a:xfrm rot="18784876">
          <a:off x="3091507" y="1130328"/>
          <a:ext cx="1548136" cy="96"/>
        </a:xfrm>
        <a:custGeom>
          <a:avLst/>
          <a:gdLst/>
          <a:ahLst/>
          <a:cxnLst/>
          <a:rect l="0" t="0" r="0" b="0"/>
          <a:pathLst>
            <a:path>
              <a:moveTo>
                <a:pt x="0" y="48"/>
              </a:moveTo>
              <a:lnTo>
                <a:pt x="154813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26872" y="1091672"/>
        <a:ext cx="77406" cy="77406"/>
      </dsp:txXfrm>
    </dsp:sp>
    <dsp:sp modelId="{54B2C927-3B87-43CF-AA1C-3C0FAFEF630B}">
      <dsp:nvSpPr>
        <dsp:cNvPr id="0" name=""/>
        <dsp:cNvSpPr/>
      </dsp:nvSpPr>
      <dsp:spPr>
        <a:xfrm>
          <a:off x="4394291" y="214132"/>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Brunststimulation/       -synchronisation durch Follikelstimulation</a:t>
          </a:r>
        </a:p>
      </dsp:txBody>
      <dsp:txXfrm>
        <a:off x="4414845" y="234686"/>
        <a:ext cx="1362395" cy="660643"/>
      </dsp:txXfrm>
    </dsp:sp>
    <dsp:sp modelId="{5790E8E0-3408-47BE-840F-F85BAF028958}">
      <dsp:nvSpPr>
        <dsp:cNvPr id="0" name=""/>
        <dsp:cNvSpPr/>
      </dsp:nvSpPr>
      <dsp:spPr>
        <a:xfrm rot="20864236">
          <a:off x="5781399" y="412328"/>
          <a:ext cx="1437237" cy="96"/>
        </a:xfrm>
        <a:custGeom>
          <a:avLst/>
          <a:gdLst/>
          <a:ahLst/>
          <a:cxnLst/>
          <a:rect l="0" t="0" r="0" b="0"/>
          <a:pathLst>
            <a:path>
              <a:moveTo>
                <a:pt x="0" y="48"/>
              </a:moveTo>
              <a:lnTo>
                <a:pt x="143723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464087" y="376446"/>
        <a:ext cx="71861" cy="71861"/>
      </dsp:txXfrm>
    </dsp:sp>
    <dsp:sp modelId="{776BE620-B5E9-4E54-B6EC-A31462278DE7}">
      <dsp:nvSpPr>
        <dsp:cNvPr id="0" name=""/>
        <dsp:cNvSpPr/>
      </dsp:nvSpPr>
      <dsp:spPr>
        <a:xfrm>
          <a:off x="7202240" y="20092"/>
          <a:ext cx="958611" cy="4793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synthetisches </a:t>
          </a:r>
          <a:r>
            <a:rPr lang="de-DE" sz="1100" b="1" kern="1200" dirty="0" err="1"/>
            <a:t>eCG</a:t>
          </a:r>
          <a:endParaRPr lang="de-DE" sz="1100" b="1" kern="1200" dirty="0"/>
        </a:p>
      </dsp:txBody>
      <dsp:txXfrm>
        <a:off x="7216278" y="34130"/>
        <a:ext cx="930535" cy="451229"/>
      </dsp:txXfrm>
    </dsp:sp>
    <dsp:sp modelId="{F265CE7F-EE5A-4D24-B2CE-55976BE8FD7C}">
      <dsp:nvSpPr>
        <dsp:cNvPr id="0" name=""/>
        <dsp:cNvSpPr/>
      </dsp:nvSpPr>
      <dsp:spPr>
        <a:xfrm rot="360362">
          <a:off x="5793919" y="638842"/>
          <a:ext cx="1412230" cy="96"/>
        </a:xfrm>
        <a:custGeom>
          <a:avLst/>
          <a:gdLst/>
          <a:ahLst/>
          <a:cxnLst/>
          <a:rect l="0" t="0" r="0" b="0"/>
          <a:pathLst>
            <a:path>
              <a:moveTo>
                <a:pt x="0" y="48"/>
              </a:moveTo>
              <a:lnTo>
                <a:pt x="1412230"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464728" y="603585"/>
        <a:ext cx="70611" cy="70611"/>
      </dsp:txXfrm>
    </dsp:sp>
    <dsp:sp modelId="{B49E69CA-0F91-47EC-B643-AD960A0974C8}">
      <dsp:nvSpPr>
        <dsp:cNvPr id="0" name=""/>
        <dsp:cNvSpPr/>
      </dsp:nvSpPr>
      <dsp:spPr>
        <a:xfrm>
          <a:off x="7202273" y="549087"/>
          <a:ext cx="654744" cy="32737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Peforelin</a:t>
          </a:r>
        </a:p>
      </dsp:txBody>
      <dsp:txXfrm>
        <a:off x="7211861" y="558675"/>
        <a:ext cx="635568" cy="308196"/>
      </dsp:txXfrm>
    </dsp:sp>
    <dsp:sp modelId="{B81378B1-68C7-4D80-8E47-58C26036600A}">
      <dsp:nvSpPr>
        <dsp:cNvPr id="0" name=""/>
        <dsp:cNvSpPr/>
      </dsp:nvSpPr>
      <dsp:spPr>
        <a:xfrm rot="21231727">
          <a:off x="3333808" y="1638781"/>
          <a:ext cx="1064603" cy="96"/>
        </a:xfrm>
        <a:custGeom>
          <a:avLst/>
          <a:gdLst/>
          <a:ahLst/>
          <a:cxnLst/>
          <a:rect l="0" t="0" r="0" b="0"/>
          <a:pathLst>
            <a:path>
              <a:moveTo>
                <a:pt x="0" y="48"/>
              </a:moveTo>
              <a:lnTo>
                <a:pt x="106460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39494" y="1612215"/>
        <a:ext cx="53230" cy="53230"/>
      </dsp:txXfrm>
    </dsp:sp>
    <dsp:sp modelId="{3817AB3B-FDBC-4B7F-B879-08D862642C11}">
      <dsp:nvSpPr>
        <dsp:cNvPr id="0" name=""/>
        <dsp:cNvSpPr/>
      </dsp:nvSpPr>
      <dsp:spPr>
        <a:xfrm>
          <a:off x="4395359" y="1231039"/>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Ovulationsinduktion ohne vorherige Follikelstimulation</a:t>
          </a:r>
        </a:p>
      </dsp:txBody>
      <dsp:txXfrm>
        <a:off x="4415913" y="1251593"/>
        <a:ext cx="1362395" cy="660643"/>
      </dsp:txXfrm>
    </dsp:sp>
    <dsp:sp modelId="{0149C6E7-F994-4201-9DB8-4DC1E1DE6EDF}">
      <dsp:nvSpPr>
        <dsp:cNvPr id="0" name=""/>
        <dsp:cNvSpPr/>
      </dsp:nvSpPr>
      <dsp:spPr>
        <a:xfrm rot="20945703">
          <a:off x="5771461" y="1294792"/>
          <a:ext cx="3034935" cy="96"/>
        </a:xfrm>
        <a:custGeom>
          <a:avLst/>
          <a:gdLst/>
          <a:ahLst/>
          <a:cxnLst/>
          <a:rect l="0" t="0" r="0" b="0"/>
          <a:pathLst>
            <a:path>
              <a:moveTo>
                <a:pt x="0" y="48"/>
              </a:moveTo>
              <a:lnTo>
                <a:pt x="303493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213055" y="1218967"/>
        <a:ext cx="151746" cy="151746"/>
      </dsp:txXfrm>
    </dsp:sp>
    <dsp:sp modelId="{EBC286AF-BACD-4A79-AD78-7ABBA579E9CD}">
      <dsp:nvSpPr>
        <dsp:cNvPr id="0" name=""/>
        <dsp:cNvSpPr/>
      </dsp:nvSpPr>
      <dsp:spPr>
        <a:xfrm>
          <a:off x="8778994" y="869982"/>
          <a:ext cx="654744" cy="2755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Buserelin</a:t>
          </a:r>
        </a:p>
      </dsp:txBody>
      <dsp:txXfrm>
        <a:off x="8787065" y="878053"/>
        <a:ext cx="638602" cy="259423"/>
      </dsp:txXfrm>
    </dsp:sp>
    <dsp:sp modelId="{7913B474-A619-4E9B-AD85-CDFA7DD9FA0A}">
      <dsp:nvSpPr>
        <dsp:cNvPr id="0" name=""/>
        <dsp:cNvSpPr/>
      </dsp:nvSpPr>
      <dsp:spPr>
        <a:xfrm rot="21284885">
          <a:off x="5792581" y="1444899"/>
          <a:ext cx="2992695" cy="96"/>
        </a:xfrm>
        <a:custGeom>
          <a:avLst/>
          <a:gdLst/>
          <a:ahLst/>
          <a:cxnLst/>
          <a:rect l="0" t="0" r="0" b="0"/>
          <a:pathLst>
            <a:path>
              <a:moveTo>
                <a:pt x="0" y="48"/>
              </a:moveTo>
              <a:lnTo>
                <a:pt x="299269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214111" y="1370130"/>
        <a:ext cx="149634" cy="149634"/>
      </dsp:txXfrm>
    </dsp:sp>
    <dsp:sp modelId="{62842355-B7B5-46AC-BBB0-0206E558F9D7}">
      <dsp:nvSpPr>
        <dsp:cNvPr id="0" name=""/>
        <dsp:cNvSpPr/>
      </dsp:nvSpPr>
      <dsp:spPr>
        <a:xfrm>
          <a:off x="8778994" y="1170196"/>
          <a:ext cx="654744" cy="2755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hCG</a:t>
          </a:r>
        </a:p>
      </dsp:txBody>
      <dsp:txXfrm>
        <a:off x="8787065" y="1178267"/>
        <a:ext cx="638602" cy="259423"/>
      </dsp:txXfrm>
    </dsp:sp>
    <dsp:sp modelId="{8C822FBA-76AA-4CDB-AEA3-81850370932D}">
      <dsp:nvSpPr>
        <dsp:cNvPr id="0" name=""/>
        <dsp:cNvSpPr/>
      </dsp:nvSpPr>
      <dsp:spPr>
        <a:xfrm rot="92172">
          <a:off x="5798327" y="1621828"/>
          <a:ext cx="2981202" cy="96"/>
        </a:xfrm>
        <a:custGeom>
          <a:avLst/>
          <a:gdLst/>
          <a:ahLst/>
          <a:cxnLst/>
          <a:rect l="0" t="0" r="0" b="0"/>
          <a:pathLst>
            <a:path>
              <a:moveTo>
                <a:pt x="0" y="48"/>
              </a:moveTo>
              <a:lnTo>
                <a:pt x="2981202"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214399" y="1547346"/>
        <a:ext cx="149060" cy="149060"/>
      </dsp:txXfrm>
    </dsp:sp>
    <dsp:sp modelId="{6868B816-EACD-4301-AD45-952DBD8DACC2}">
      <dsp:nvSpPr>
        <dsp:cNvPr id="0" name=""/>
        <dsp:cNvSpPr/>
      </dsp:nvSpPr>
      <dsp:spPr>
        <a:xfrm>
          <a:off x="8778994" y="1478448"/>
          <a:ext cx="871465" cy="36677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Gonadorelin</a:t>
          </a:r>
        </a:p>
      </dsp:txBody>
      <dsp:txXfrm>
        <a:off x="8789737" y="1489191"/>
        <a:ext cx="849979" cy="345291"/>
      </dsp:txXfrm>
    </dsp:sp>
    <dsp:sp modelId="{0CF07AC5-AF7D-4FDB-A301-B16022CA794B}">
      <dsp:nvSpPr>
        <dsp:cNvPr id="0" name=""/>
        <dsp:cNvSpPr/>
      </dsp:nvSpPr>
      <dsp:spPr>
        <a:xfrm rot="503382">
          <a:off x="5782745" y="1801627"/>
          <a:ext cx="3012367" cy="96"/>
        </a:xfrm>
        <a:custGeom>
          <a:avLst/>
          <a:gdLst/>
          <a:ahLst/>
          <a:cxnLst/>
          <a:rect l="0" t="0" r="0" b="0"/>
          <a:pathLst>
            <a:path>
              <a:moveTo>
                <a:pt x="0" y="48"/>
              </a:moveTo>
              <a:lnTo>
                <a:pt x="301236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213620" y="1726366"/>
        <a:ext cx="150618" cy="150618"/>
      </dsp:txXfrm>
    </dsp:sp>
    <dsp:sp modelId="{589503B4-774A-4128-B0AB-4EAA88481EE3}">
      <dsp:nvSpPr>
        <dsp:cNvPr id="0" name=""/>
        <dsp:cNvSpPr/>
      </dsp:nvSpPr>
      <dsp:spPr>
        <a:xfrm>
          <a:off x="8778994" y="1869874"/>
          <a:ext cx="720219" cy="30312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Triptorelin</a:t>
          </a:r>
        </a:p>
      </dsp:txBody>
      <dsp:txXfrm>
        <a:off x="8787872" y="1878752"/>
        <a:ext cx="702463" cy="285365"/>
      </dsp:txXfrm>
    </dsp:sp>
    <dsp:sp modelId="{014DF657-A59B-402F-9359-8751CCDCCE4D}">
      <dsp:nvSpPr>
        <dsp:cNvPr id="0" name=""/>
        <dsp:cNvSpPr/>
      </dsp:nvSpPr>
      <dsp:spPr>
        <a:xfrm rot="2059376">
          <a:off x="3225279" y="2057013"/>
          <a:ext cx="1281591" cy="96"/>
        </a:xfrm>
        <a:custGeom>
          <a:avLst/>
          <a:gdLst/>
          <a:ahLst/>
          <a:cxnLst/>
          <a:rect l="0" t="0" r="0" b="0"/>
          <a:pathLst>
            <a:path>
              <a:moveTo>
                <a:pt x="0" y="48"/>
              </a:moveTo>
              <a:lnTo>
                <a:pt x="1281591"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34035" y="2025021"/>
        <a:ext cx="64079" cy="64079"/>
      </dsp:txXfrm>
    </dsp:sp>
    <dsp:sp modelId="{A6BD85E5-AD4D-490C-B622-FF145F8D212F}">
      <dsp:nvSpPr>
        <dsp:cNvPr id="0" name=""/>
        <dsp:cNvSpPr/>
      </dsp:nvSpPr>
      <dsp:spPr>
        <a:xfrm>
          <a:off x="4395291" y="2067502"/>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Kombination aus Brunststimulation und Ovulationsinduktion</a:t>
          </a:r>
        </a:p>
      </dsp:txBody>
      <dsp:txXfrm>
        <a:off x="4415845" y="2088056"/>
        <a:ext cx="1362395" cy="660643"/>
      </dsp:txXfrm>
    </dsp:sp>
    <dsp:sp modelId="{3E27BBCD-46EA-41DB-9C3B-D6B92CD0FF97}">
      <dsp:nvSpPr>
        <dsp:cNvPr id="0" name=""/>
        <dsp:cNvSpPr/>
      </dsp:nvSpPr>
      <dsp:spPr>
        <a:xfrm rot="21522111">
          <a:off x="5798666" y="2407006"/>
          <a:ext cx="999697" cy="96"/>
        </a:xfrm>
        <a:custGeom>
          <a:avLst/>
          <a:gdLst/>
          <a:ahLst/>
          <a:cxnLst/>
          <a:rect l="0" t="0" r="0" b="0"/>
          <a:pathLst>
            <a:path>
              <a:moveTo>
                <a:pt x="0" y="48"/>
              </a:moveTo>
              <a:lnTo>
                <a:pt x="369419" y="48"/>
              </a:lnTo>
            </a:path>
            <a:path>
              <a:moveTo>
                <a:pt x="630277" y="48"/>
              </a:moveTo>
              <a:lnTo>
                <a:pt x="99969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r>
            <a:rPr lang="de-DE" sz="1200" b="1" kern="1200" dirty="0"/>
            <a:t>z.B.</a:t>
          </a:r>
        </a:p>
      </dsp:txBody>
      <dsp:txXfrm>
        <a:off x="6168086" y="2282092"/>
        <a:ext cx="260858" cy="249924"/>
      </dsp:txXfrm>
    </dsp:sp>
    <dsp:sp modelId="{6B5583DC-380C-4DB1-9E7D-4B7D768E9D1F}">
      <dsp:nvSpPr>
        <dsp:cNvPr id="0" name=""/>
        <dsp:cNvSpPr/>
      </dsp:nvSpPr>
      <dsp:spPr>
        <a:xfrm>
          <a:off x="6798235" y="2173055"/>
          <a:ext cx="808132" cy="44534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err="1"/>
            <a:t>Peforelin</a:t>
          </a:r>
          <a:r>
            <a:rPr lang="de-DE" sz="1100" b="1" kern="1200" dirty="0"/>
            <a:t> + </a:t>
          </a:r>
          <a:r>
            <a:rPr lang="de-DE" sz="1100" b="1" kern="1200" dirty="0" err="1"/>
            <a:t>Gonadorelin</a:t>
          </a:r>
          <a:endParaRPr lang="de-DE" sz="1100" b="1" kern="1200" dirty="0"/>
        </a:p>
      </dsp:txBody>
      <dsp:txXfrm>
        <a:off x="6811279" y="2186099"/>
        <a:ext cx="782044" cy="419260"/>
      </dsp:txXfrm>
    </dsp:sp>
    <dsp:sp modelId="{B0451117-51D0-4FE4-BE92-32FFBFE4E7C6}">
      <dsp:nvSpPr>
        <dsp:cNvPr id="0" name=""/>
        <dsp:cNvSpPr/>
      </dsp:nvSpPr>
      <dsp:spPr>
        <a:xfrm rot="4003671">
          <a:off x="1231991" y="4013122"/>
          <a:ext cx="1624083" cy="96"/>
        </a:xfrm>
        <a:custGeom>
          <a:avLst/>
          <a:gdLst/>
          <a:ahLst/>
          <a:cxnLst/>
          <a:rect l="0" t="0" r="0" b="0"/>
          <a:pathLst>
            <a:path>
              <a:moveTo>
                <a:pt x="0" y="48"/>
              </a:moveTo>
              <a:lnTo>
                <a:pt x="1624083" y="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2003431" y="3972568"/>
        <a:ext cx="81204" cy="81204"/>
      </dsp:txXfrm>
    </dsp:sp>
    <dsp:sp modelId="{0C9461C5-2E0C-4AA3-82C7-853EF5B60AEF}">
      <dsp:nvSpPr>
        <dsp:cNvPr id="0" name=""/>
        <dsp:cNvSpPr/>
      </dsp:nvSpPr>
      <dsp:spPr>
        <a:xfrm>
          <a:off x="2364870" y="4541328"/>
          <a:ext cx="1054473" cy="4356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2377629" y="4554087"/>
        <a:ext cx="1028955" cy="410110"/>
      </dsp:txXfrm>
    </dsp:sp>
    <dsp:sp modelId="{C86A3D41-43A2-4A26-B90A-E5608639AA27}">
      <dsp:nvSpPr>
        <dsp:cNvPr id="0" name=""/>
        <dsp:cNvSpPr/>
      </dsp:nvSpPr>
      <dsp:spPr>
        <a:xfrm rot="19181269">
          <a:off x="3258720" y="4321501"/>
          <a:ext cx="1352785" cy="96"/>
        </a:xfrm>
        <a:custGeom>
          <a:avLst/>
          <a:gdLst/>
          <a:ahLst/>
          <a:cxnLst/>
          <a:rect l="0" t="0" r="0" b="0"/>
          <a:pathLst>
            <a:path>
              <a:moveTo>
                <a:pt x="0" y="48"/>
              </a:moveTo>
              <a:lnTo>
                <a:pt x="135278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901293" y="4287730"/>
        <a:ext cx="67639" cy="67639"/>
      </dsp:txXfrm>
    </dsp:sp>
    <dsp:sp modelId="{D51261B5-8CEB-4113-8369-B693F9958509}">
      <dsp:nvSpPr>
        <dsp:cNvPr id="0" name=""/>
        <dsp:cNvSpPr/>
      </dsp:nvSpPr>
      <dsp:spPr>
        <a:xfrm>
          <a:off x="4450884" y="3700126"/>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Tierkontakt</a:t>
          </a:r>
        </a:p>
      </dsp:txBody>
      <dsp:txXfrm>
        <a:off x="4461652" y="3710894"/>
        <a:ext cx="735403" cy="346123"/>
      </dsp:txXfrm>
    </dsp:sp>
    <dsp:sp modelId="{ADD680FC-FBB3-4C94-AFEF-968D319664DE}">
      <dsp:nvSpPr>
        <dsp:cNvPr id="0" name=""/>
        <dsp:cNvSpPr/>
      </dsp:nvSpPr>
      <dsp:spPr>
        <a:xfrm rot="19728119">
          <a:off x="5093714" y="3475188"/>
          <a:ext cx="1578075" cy="96"/>
        </a:xfrm>
        <a:custGeom>
          <a:avLst/>
          <a:gdLst/>
          <a:ahLst/>
          <a:cxnLst/>
          <a:rect l="0" t="0" r="0" b="0"/>
          <a:pathLst>
            <a:path>
              <a:moveTo>
                <a:pt x="0" y="48"/>
              </a:moveTo>
              <a:lnTo>
                <a:pt x="157807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843300" y="3435784"/>
        <a:ext cx="78903" cy="78903"/>
      </dsp:txXfrm>
    </dsp:sp>
    <dsp:sp modelId="{A3518A55-ADB1-4489-A2EB-810819ED44FF}">
      <dsp:nvSpPr>
        <dsp:cNvPr id="0" name=""/>
        <dsp:cNvSpPr/>
      </dsp:nvSpPr>
      <dsp:spPr>
        <a:xfrm>
          <a:off x="6557681" y="2826864"/>
          <a:ext cx="958611" cy="4793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Eberkontakt</a:t>
          </a:r>
        </a:p>
      </dsp:txBody>
      <dsp:txXfrm>
        <a:off x="6571719" y="2840902"/>
        <a:ext cx="930535" cy="451229"/>
      </dsp:txXfrm>
    </dsp:sp>
    <dsp:sp modelId="{57682455-ECC3-409E-AD05-E75EC8286D57}">
      <dsp:nvSpPr>
        <dsp:cNvPr id="0" name=""/>
        <dsp:cNvSpPr/>
      </dsp:nvSpPr>
      <dsp:spPr>
        <a:xfrm rot="20997464">
          <a:off x="5197322" y="3764386"/>
          <a:ext cx="1370859" cy="96"/>
        </a:xfrm>
        <a:custGeom>
          <a:avLst/>
          <a:gdLst/>
          <a:ahLst/>
          <a:cxnLst/>
          <a:rect l="0" t="0" r="0" b="0"/>
          <a:pathLst>
            <a:path>
              <a:moveTo>
                <a:pt x="0" y="48"/>
              </a:moveTo>
              <a:lnTo>
                <a:pt x="1370859"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848480" y="3730163"/>
        <a:ext cx="68542" cy="68542"/>
      </dsp:txXfrm>
    </dsp:sp>
    <dsp:sp modelId="{899E6F9F-24E4-4213-BE07-B5402D880AE7}">
      <dsp:nvSpPr>
        <dsp:cNvPr id="0" name=""/>
        <dsp:cNvSpPr/>
      </dsp:nvSpPr>
      <dsp:spPr>
        <a:xfrm>
          <a:off x="6557681" y="3354933"/>
          <a:ext cx="1159920" cy="5799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Kontakt zu anderen rauschigen Tieren</a:t>
          </a:r>
        </a:p>
      </dsp:txBody>
      <dsp:txXfrm>
        <a:off x="6574667" y="3371919"/>
        <a:ext cx="1125948" cy="545988"/>
      </dsp:txXfrm>
    </dsp:sp>
    <dsp:sp modelId="{1530D571-EFEE-465C-BE02-BC3E0EDB9115}">
      <dsp:nvSpPr>
        <dsp:cNvPr id="0" name=""/>
        <dsp:cNvSpPr/>
      </dsp:nvSpPr>
      <dsp:spPr>
        <a:xfrm rot="302777">
          <a:off x="3417323" y="4804922"/>
          <a:ext cx="1042006" cy="96"/>
        </a:xfrm>
        <a:custGeom>
          <a:avLst/>
          <a:gdLst/>
          <a:ahLst/>
          <a:cxnLst/>
          <a:rect l="0" t="0" r="0" b="0"/>
          <a:pathLst>
            <a:path>
              <a:moveTo>
                <a:pt x="0" y="48"/>
              </a:moveTo>
              <a:lnTo>
                <a:pt x="104200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912276" y="4778920"/>
        <a:ext cx="52100" cy="52100"/>
      </dsp:txXfrm>
    </dsp:sp>
    <dsp:sp modelId="{6E7B28CC-100F-4BC2-98FA-A5A2B163D8D5}">
      <dsp:nvSpPr>
        <dsp:cNvPr id="0" name=""/>
        <dsp:cNvSpPr/>
      </dsp:nvSpPr>
      <dsp:spPr>
        <a:xfrm>
          <a:off x="4457310" y="4666969"/>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Fütterung</a:t>
          </a:r>
        </a:p>
      </dsp:txBody>
      <dsp:txXfrm>
        <a:off x="4468078" y="4677737"/>
        <a:ext cx="735403" cy="346123"/>
      </dsp:txXfrm>
    </dsp:sp>
    <dsp:sp modelId="{C4D7B333-E43A-423E-926A-FD690CF7CF08}">
      <dsp:nvSpPr>
        <dsp:cNvPr id="0" name=""/>
        <dsp:cNvSpPr/>
      </dsp:nvSpPr>
      <dsp:spPr>
        <a:xfrm rot="20435549">
          <a:off x="5106032" y="4217904"/>
          <a:ext cx="3809056" cy="96"/>
        </a:xfrm>
        <a:custGeom>
          <a:avLst/>
          <a:gdLst/>
          <a:ahLst/>
          <a:cxnLst/>
          <a:rect l="0" t="0" r="0" b="0"/>
          <a:pathLst>
            <a:path>
              <a:moveTo>
                <a:pt x="0" y="48"/>
              </a:moveTo>
              <a:lnTo>
                <a:pt x="380905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15334" y="4122726"/>
        <a:ext cx="190452" cy="190452"/>
      </dsp:txXfrm>
    </dsp:sp>
    <dsp:sp modelId="{BD3007AB-9C6F-499D-84F6-BF65E9EDEDB3}">
      <dsp:nvSpPr>
        <dsp:cNvPr id="0" name=""/>
        <dsp:cNvSpPr/>
      </dsp:nvSpPr>
      <dsp:spPr>
        <a:xfrm>
          <a:off x="8806871" y="3435621"/>
          <a:ext cx="654744" cy="29896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 Aufzucht</a:t>
          </a:r>
        </a:p>
      </dsp:txBody>
      <dsp:txXfrm>
        <a:off x="8815628" y="3444378"/>
        <a:ext cx="637230" cy="281455"/>
      </dsp:txXfrm>
    </dsp:sp>
    <dsp:sp modelId="{16F84B29-AD59-4522-A2B2-54B094164861}">
      <dsp:nvSpPr>
        <dsp:cNvPr id="0" name=""/>
        <dsp:cNvSpPr/>
      </dsp:nvSpPr>
      <dsp:spPr>
        <a:xfrm rot="20806436">
          <a:off x="5165304" y="4428567"/>
          <a:ext cx="3690513" cy="96"/>
        </a:xfrm>
        <a:custGeom>
          <a:avLst/>
          <a:gdLst/>
          <a:ahLst/>
          <a:cxnLst/>
          <a:rect l="0" t="0" r="0" b="0"/>
          <a:pathLst>
            <a:path>
              <a:moveTo>
                <a:pt x="0" y="48"/>
              </a:moveTo>
              <a:lnTo>
                <a:pt x="369051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18297" y="4336352"/>
        <a:ext cx="184525" cy="184525"/>
      </dsp:txXfrm>
    </dsp:sp>
    <dsp:sp modelId="{267ED21E-EE99-444B-A815-1BC691BD32F4}">
      <dsp:nvSpPr>
        <dsp:cNvPr id="0" name=""/>
        <dsp:cNvSpPr/>
      </dsp:nvSpPr>
      <dsp:spPr>
        <a:xfrm>
          <a:off x="8806871" y="3807468"/>
          <a:ext cx="871465" cy="3979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Trächtigkeit</a:t>
          </a:r>
        </a:p>
      </dsp:txBody>
      <dsp:txXfrm>
        <a:off x="8818526" y="3819123"/>
        <a:ext cx="848155" cy="374618"/>
      </dsp:txXfrm>
    </dsp:sp>
    <dsp:sp modelId="{A1B6801B-7B27-41B8-856C-A4658B7EBED0}">
      <dsp:nvSpPr>
        <dsp:cNvPr id="0" name=""/>
        <dsp:cNvSpPr/>
      </dsp:nvSpPr>
      <dsp:spPr>
        <a:xfrm rot="21213738">
          <a:off x="5202774" y="4646704"/>
          <a:ext cx="3639686" cy="96"/>
        </a:xfrm>
        <a:custGeom>
          <a:avLst/>
          <a:gdLst/>
          <a:ahLst/>
          <a:cxnLst/>
          <a:rect l="0" t="0" r="0" b="0"/>
          <a:pathLst>
            <a:path>
              <a:moveTo>
                <a:pt x="0" y="48"/>
              </a:moveTo>
              <a:lnTo>
                <a:pt x="363968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31625" y="4555760"/>
        <a:ext cx="181984" cy="181984"/>
      </dsp:txXfrm>
    </dsp:sp>
    <dsp:sp modelId="{37B935C7-3A11-4615-A3AA-1B85E54260A6}">
      <dsp:nvSpPr>
        <dsp:cNvPr id="0" name=""/>
        <dsp:cNvSpPr/>
      </dsp:nvSpPr>
      <dsp:spPr>
        <a:xfrm>
          <a:off x="8830985" y="4278273"/>
          <a:ext cx="720219" cy="328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Laktation</a:t>
          </a:r>
        </a:p>
      </dsp:txBody>
      <dsp:txXfrm>
        <a:off x="8840617" y="4287905"/>
        <a:ext cx="700955" cy="309602"/>
      </dsp:txXfrm>
    </dsp:sp>
    <dsp:sp modelId="{4D4C09A4-FA56-4530-831C-CED7B5986CC2}">
      <dsp:nvSpPr>
        <dsp:cNvPr id="0" name=""/>
        <dsp:cNvSpPr/>
      </dsp:nvSpPr>
      <dsp:spPr>
        <a:xfrm rot="21586326">
          <a:off x="5214235" y="4843557"/>
          <a:ext cx="3616764" cy="96"/>
        </a:xfrm>
        <a:custGeom>
          <a:avLst/>
          <a:gdLst/>
          <a:ahLst/>
          <a:cxnLst/>
          <a:rect l="0" t="0" r="0" b="0"/>
          <a:pathLst>
            <a:path>
              <a:moveTo>
                <a:pt x="0" y="48"/>
              </a:moveTo>
              <a:lnTo>
                <a:pt x="3616764"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32198" y="4753186"/>
        <a:ext cx="180838" cy="180838"/>
      </dsp:txXfrm>
    </dsp:sp>
    <dsp:sp modelId="{A965335E-D1D3-46F0-8E20-7F46BC05B3ED}">
      <dsp:nvSpPr>
        <dsp:cNvPr id="0" name=""/>
        <dsp:cNvSpPr/>
      </dsp:nvSpPr>
      <dsp:spPr>
        <a:xfrm>
          <a:off x="8830985" y="4671979"/>
          <a:ext cx="720219" cy="328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 Belegen</a:t>
          </a:r>
        </a:p>
      </dsp:txBody>
      <dsp:txXfrm>
        <a:off x="8840617" y="4681611"/>
        <a:ext cx="700955" cy="309602"/>
      </dsp:txXfrm>
    </dsp:sp>
    <dsp:sp modelId="{E4FBA060-72D5-4FEA-A36B-EFD3EDEBDDBE}">
      <dsp:nvSpPr>
        <dsp:cNvPr id="0" name=""/>
        <dsp:cNvSpPr/>
      </dsp:nvSpPr>
      <dsp:spPr>
        <a:xfrm rot="2757309">
          <a:off x="3194314" y="5289806"/>
          <a:ext cx="1476668" cy="96"/>
        </a:xfrm>
        <a:custGeom>
          <a:avLst/>
          <a:gdLst/>
          <a:ahLst/>
          <a:cxnLst/>
          <a:rect l="0" t="0" r="0" b="0"/>
          <a:pathLst>
            <a:path>
              <a:moveTo>
                <a:pt x="0" y="48"/>
              </a:moveTo>
              <a:lnTo>
                <a:pt x="1476668"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95732" y="5252938"/>
        <a:ext cx="73833" cy="73833"/>
      </dsp:txXfrm>
    </dsp:sp>
    <dsp:sp modelId="{A1E9E0DA-45F6-446D-A790-33DDA494E006}">
      <dsp:nvSpPr>
        <dsp:cNvPr id="0" name=""/>
        <dsp:cNvSpPr/>
      </dsp:nvSpPr>
      <dsp:spPr>
        <a:xfrm>
          <a:off x="4445954" y="5636736"/>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Umgebung</a:t>
          </a:r>
        </a:p>
      </dsp:txBody>
      <dsp:txXfrm>
        <a:off x="4456722" y="5647504"/>
        <a:ext cx="735403" cy="346123"/>
      </dsp:txXfrm>
    </dsp:sp>
    <dsp:sp modelId="{9F1B707A-54EB-4709-900F-99AE8FB81438}">
      <dsp:nvSpPr>
        <dsp:cNvPr id="0" name=""/>
        <dsp:cNvSpPr/>
      </dsp:nvSpPr>
      <dsp:spPr>
        <a:xfrm rot="20294290">
          <a:off x="5133830" y="5461231"/>
          <a:ext cx="1938163" cy="96"/>
        </a:xfrm>
        <a:custGeom>
          <a:avLst/>
          <a:gdLst/>
          <a:ahLst/>
          <a:cxnLst/>
          <a:rect l="0" t="0" r="0" b="0"/>
          <a:pathLst>
            <a:path>
              <a:moveTo>
                <a:pt x="0" y="48"/>
              </a:moveTo>
              <a:lnTo>
                <a:pt x="193816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4458" y="5412825"/>
        <a:ext cx="96908" cy="96908"/>
      </dsp:txXfrm>
    </dsp:sp>
    <dsp:sp modelId="{2601CFF6-9264-4D03-88BB-F4174E2230F4}">
      <dsp:nvSpPr>
        <dsp:cNvPr id="0" name=""/>
        <dsp:cNvSpPr/>
      </dsp:nvSpPr>
      <dsp:spPr>
        <a:xfrm>
          <a:off x="7002930" y="4926107"/>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Licht</a:t>
          </a:r>
        </a:p>
      </dsp:txBody>
      <dsp:txXfrm>
        <a:off x="7013233" y="4936410"/>
        <a:ext cx="888487" cy="331165"/>
      </dsp:txXfrm>
    </dsp:sp>
    <dsp:sp modelId="{AD5D390B-C55B-493F-BA79-BD9AEAA0A426}">
      <dsp:nvSpPr>
        <dsp:cNvPr id="0" name=""/>
        <dsp:cNvSpPr/>
      </dsp:nvSpPr>
      <dsp:spPr>
        <a:xfrm rot="20998807">
          <a:off x="5188953" y="5661498"/>
          <a:ext cx="1827917" cy="96"/>
        </a:xfrm>
        <a:custGeom>
          <a:avLst/>
          <a:gdLst/>
          <a:ahLst/>
          <a:cxnLst/>
          <a:rect l="0" t="0" r="0" b="0"/>
          <a:pathLst>
            <a:path>
              <a:moveTo>
                <a:pt x="0" y="48"/>
              </a:moveTo>
              <a:lnTo>
                <a:pt x="182791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7214" y="5615848"/>
        <a:ext cx="91395" cy="91395"/>
      </dsp:txXfrm>
    </dsp:sp>
    <dsp:sp modelId="{57C903EF-4332-4B07-95A7-5659716919A0}">
      <dsp:nvSpPr>
        <dsp:cNvPr id="0" name=""/>
        <dsp:cNvSpPr/>
      </dsp:nvSpPr>
      <dsp:spPr>
        <a:xfrm>
          <a:off x="7002930" y="5326641"/>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Temperatur</a:t>
          </a:r>
        </a:p>
      </dsp:txBody>
      <dsp:txXfrm>
        <a:off x="7013233" y="5336944"/>
        <a:ext cx="888487" cy="331165"/>
      </dsp:txXfrm>
    </dsp:sp>
    <dsp:sp modelId="{D20A260D-3CA8-4473-83EE-72726DFA6F82}">
      <dsp:nvSpPr>
        <dsp:cNvPr id="0" name=""/>
        <dsp:cNvSpPr/>
      </dsp:nvSpPr>
      <dsp:spPr>
        <a:xfrm rot="272845">
          <a:off x="5200050" y="5892140"/>
          <a:ext cx="1806726" cy="96"/>
        </a:xfrm>
        <a:custGeom>
          <a:avLst/>
          <a:gdLst/>
          <a:ahLst/>
          <a:cxnLst/>
          <a:rect l="0" t="0" r="0" b="0"/>
          <a:pathLst>
            <a:path>
              <a:moveTo>
                <a:pt x="0" y="48"/>
              </a:moveTo>
              <a:lnTo>
                <a:pt x="180672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8245" y="5847020"/>
        <a:ext cx="90336" cy="90336"/>
      </dsp:txXfrm>
    </dsp:sp>
    <dsp:sp modelId="{C2CB8271-76AC-4CA3-8549-483222D6F934}">
      <dsp:nvSpPr>
        <dsp:cNvPr id="0" name=""/>
        <dsp:cNvSpPr/>
      </dsp:nvSpPr>
      <dsp:spPr>
        <a:xfrm>
          <a:off x="7003932" y="5710097"/>
          <a:ext cx="1159920" cy="50742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Buchtenpartner-wechsel + Umstallung</a:t>
          </a:r>
        </a:p>
      </dsp:txBody>
      <dsp:txXfrm>
        <a:off x="7018794" y="5724959"/>
        <a:ext cx="1130196" cy="477703"/>
      </dsp:txXfrm>
    </dsp:sp>
    <dsp:sp modelId="{C3BCE865-45E2-4F10-8DFC-C1556569F622}">
      <dsp:nvSpPr>
        <dsp:cNvPr id="0" name=""/>
        <dsp:cNvSpPr/>
      </dsp:nvSpPr>
      <dsp:spPr>
        <a:xfrm rot="1131061">
          <a:off x="5151882" y="6127803"/>
          <a:ext cx="1902059" cy="96"/>
        </a:xfrm>
        <a:custGeom>
          <a:avLst/>
          <a:gdLst/>
          <a:ahLst/>
          <a:cxnLst/>
          <a:rect l="0" t="0" r="0" b="0"/>
          <a:pathLst>
            <a:path>
              <a:moveTo>
                <a:pt x="0" y="48"/>
              </a:moveTo>
              <a:lnTo>
                <a:pt x="1902059"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5360" y="6080300"/>
        <a:ext cx="95102" cy="95102"/>
      </dsp:txXfrm>
    </dsp:sp>
    <dsp:sp modelId="{A51231F8-1473-4614-83DB-5C787C5991B4}">
      <dsp:nvSpPr>
        <dsp:cNvPr id="0" name=""/>
        <dsp:cNvSpPr/>
      </dsp:nvSpPr>
      <dsp:spPr>
        <a:xfrm>
          <a:off x="7002930" y="6259251"/>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Bewegung</a:t>
          </a:r>
        </a:p>
      </dsp:txBody>
      <dsp:txXfrm>
        <a:off x="7013233" y="6269554"/>
        <a:ext cx="888487" cy="33116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236794" y="682289"/>
          <a:ext cx="1553459" cy="8416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Zootechnik</a:t>
          </a:r>
        </a:p>
      </dsp:txBody>
      <dsp:txXfrm>
        <a:off x="261447" y="706942"/>
        <a:ext cx="1504153" cy="792393"/>
      </dsp:txXfrm>
    </dsp:sp>
    <dsp:sp modelId="{28F82651-6258-4321-8AC7-BF8234C03FA1}">
      <dsp:nvSpPr>
        <dsp:cNvPr id="0" name=""/>
        <dsp:cNvSpPr/>
      </dsp:nvSpPr>
      <dsp:spPr>
        <a:xfrm rot="21586246">
          <a:off x="1790252" y="1027096"/>
          <a:ext cx="316233" cy="150820"/>
        </a:xfrm>
        <a:custGeom>
          <a:avLst/>
          <a:gdLst/>
          <a:ahLst/>
          <a:cxnLst/>
          <a:rect l="0" t="0" r="0" b="0"/>
          <a:pathLst>
            <a:path>
              <a:moveTo>
                <a:pt x="0" y="75410"/>
              </a:moveTo>
              <a:lnTo>
                <a:pt x="316233" y="754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1940463" y="1094601"/>
        <a:ext cx="15811" cy="15811"/>
      </dsp:txXfrm>
    </dsp:sp>
    <dsp:sp modelId="{A25218BA-4D9A-4104-A758-512E4D56EC44}">
      <dsp:nvSpPr>
        <dsp:cNvPr id="0" name=""/>
        <dsp:cNvSpPr/>
      </dsp:nvSpPr>
      <dsp:spPr>
        <a:xfrm>
          <a:off x="2106485" y="743771"/>
          <a:ext cx="1825648" cy="7162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Fütterung</a:t>
          </a:r>
        </a:p>
      </dsp:txBody>
      <dsp:txXfrm>
        <a:off x="2127462" y="764748"/>
        <a:ext cx="1783694" cy="674251"/>
      </dsp:txXfrm>
    </dsp:sp>
    <dsp:sp modelId="{6493A5AF-73D6-4FFB-BAA2-FFB34EAA16F4}">
      <dsp:nvSpPr>
        <dsp:cNvPr id="0" name=""/>
        <dsp:cNvSpPr/>
      </dsp:nvSpPr>
      <dsp:spPr>
        <a:xfrm rot="17303">
          <a:off x="3932112" y="1035064"/>
          <a:ext cx="3417244" cy="150820"/>
        </a:xfrm>
        <a:custGeom>
          <a:avLst/>
          <a:gdLst/>
          <a:ahLst/>
          <a:cxnLst/>
          <a:rect l="0" t="0" r="0" b="0"/>
          <a:pathLst>
            <a:path>
              <a:moveTo>
                <a:pt x="0" y="75410"/>
              </a:moveTo>
              <a:lnTo>
                <a:pt x="3417244" y="75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5555302" y="1025043"/>
        <a:ext cx="170862" cy="170862"/>
      </dsp:txXfrm>
    </dsp:sp>
    <dsp:sp modelId="{6D0530FE-B445-425C-B693-8B7F27D5033C}">
      <dsp:nvSpPr>
        <dsp:cNvPr id="0" name=""/>
        <dsp:cNvSpPr/>
      </dsp:nvSpPr>
      <dsp:spPr>
        <a:xfrm>
          <a:off x="7349334" y="805304"/>
          <a:ext cx="1290024" cy="62753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Aufzucht</a:t>
          </a:r>
        </a:p>
      </dsp:txBody>
      <dsp:txXfrm>
        <a:off x="7367714" y="823684"/>
        <a:ext cx="1253264" cy="590778"/>
      </dsp:txXfrm>
    </dsp:sp>
    <dsp:sp modelId="{2CD64A7C-639C-42D5-B93D-56A6C8D696EC}">
      <dsp:nvSpPr>
        <dsp:cNvPr id="0" name=""/>
        <dsp:cNvSpPr/>
      </dsp:nvSpPr>
      <dsp:spPr>
        <a:xfrm rot="712334">
          <a:off x="3894538" y="1388037"/>
          <a:ext cx="3515028" cy="150820"/>
        </a:xfrm>
        <a:custGeom>
          <a:avLst/>
          <a:gdLst/>
          <a:ahLst/>
          <a:cxnLst/>
          <a:rect l="0" t="0" r="0" b="0"/>
          <a:pathLst>
            <a:path>
              <a:moveTo>
                <a:pt x="0" y="75410"/>
              </a:moveTo>
              <a:lnTo>
                <a:pt x="3515028" y="75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5564176" y="1375572"/>
        <a:ext cx="175751" cy="175751"/>
      </dsp:txXfrm>
    </dsp:sp>
    <dsp:sp modelId="{4E40AFA1-ED71-4715-B635-C8787028E562}">
      <dsp:nvSpPr>
        <dsp:cNvPr id="0" name=""/>
        <dsp:cNvSpPr/>
      </dsp:nvSpPr>
      <dsp:spPr>
        <a:xfrm>
          <a:off x="7371971" y="1511251"/>
          <a:ext cx="1290024" cy="62753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Trächtigkeit</a:t>
          </a:r>
        </a:p>
      </dsp:txBody>
      <dsp:txXfrm>
        <a:off x="7390351" y="1529631"/>
        <a:ext cx="1253264" cy="590778"/>
      </dsp:txXfrm>
    </dsp:sp>
    <dsp:sp modelId="{D033F250-2E9B-4DEB-AC4F-294B477BFEA6}">
      <dsp:nvSpPr>
        <dsp:cNvPr id="0" name=""/>
        <dsp:cNvSpPr/>
      </dsp:nvSpPr>
      <dsp:spPr>
        <a:xfrm rot="1364441">
          <a:off x="3786786" y="1749234"/>
          <a:ext cx="3739490" cy="150820"/>
        </a:xfrm>
        <a:custGeom>
          <a:avLst/>
          <a:gdLst/>
          <a:ahLst/>
          <a:cxnLst/>
          <a:rect l="0" t="0" r="0" b="0"/>
          <a:pathLst>
            <a:path>
              <a:moveTo>
                <a:pt x="0" y="75410"/>
              </a:moveTo>
              <a:lnTo>
                <a:pt x="3739490" y="75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5563044" y="1731157"/>
        <a:ext cx="186974" cy="186974"/>
      </dsp:txXfrm>
    </dsp:sp>
    <dsp:sp modelId="{04D0DAED-9B7F-4207-8DF1-2B65AFE0E156}">
      <dsp:nvSpPr>
        <dsp:cNvPr id="0" name=""/>
        <dsp:cNvSpPr/>
      </dsp:nvSpPr>
      <dsp:spPr>
        <a:xfrm>
          <a:off x="7380930" y="2219421"/>
          <a:ext cx="1266977" cy="65598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Laktation</a:t>
          </a:r>
        </a:p>
      </dsp:txBody>
      <dsp:txXfrm>
        <a:off x="7400143" y="2238634"/>
        <a:ext cx="1228551" cy="617562"/>
      </dsp:txXfrm>
    </dsp:sp>
    <dsp:sp modelId="{2557E048-553A-4E6D-92EC-18512900DA17}">
      <dsp:nvSpPr>
        <dsp:cNvPr id="0" name=""/>
        <dsp:cNvSpPr/>
      </dsp:nvSpPr>
      <dsp:spPr>
        <a:xfrm rot="1965725">
          <a:off x="3606523" y="2134146"/>
          <a:ext cx="4093793" cy="150820"/>
        </a:xfrm>
        <a:custGeom>
          <a:avLst/>
          <a:gdLst/>
          <a:ahLst/>
          <a:cxnLst/>
          <a:rect l="0" t="0" r="0" b="0"/>
          <a:pathLst>
            <a:path>
              <a:moveTo>
                <a:pt x="0" y="75410"/>
              </a:moveTo>
              <a:lnTo>
                <a:pt x="4093793" y="75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5551075" y="2107211"/>
        <a:ext cx="204689" cy="204689"/>
      </dsp:txXfrm>
    </dsp:sp>
    <dsp:sp modelId="{894DFB1E-3F53-48DF-9E2A-EB87BD1E67DC}">
      <dsp:nvSpPr>
        <dsp:cNvPr id="0" name=""/>
        <dsp:cNvSpPr/>
      </dsp:nvSpPr>
      <dsp:spPr>
        <a:xfrm>
          <a:off x="7374706" y="3003468"/>
          <a:ext cx="1290024" cy="62753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Belegen</a:t>
          </a:r>
        </a:p>
      </dsp:txBody>
      <dsp:txXfrm>
        <a:off x="7393086" y="3021848"/>
        <a:ext cx="1253264" cy="59077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81850" y="154848"/>
          <a:ext cx="990633" cy="41271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93938" y="166936"/>
        <a:ext cx="966457" cy="388534"/>
      </dsp:txXfrm>
    </dsp:sp>
    <dsp:sp modelId="{28F82651-6258-4321-8AC7-BF8234C03FA1}">
      <dsp:nvSpPr>
        <dsp:cNvPr id="0" name=""/>
        <dsp:cNvSpPr/>
      </dsp:nvSpPr>
      <dsp:spPr>
        <a:xfrm rot="34050">
          <a:off x="1072476" y="335098"/>
          <a:ext cx="313592" cy="55317"/>
        </a:xfrm>
        <a:custGeom>
          <a:avLst/>
          <a:gdLst/>
          <a:ahLst/>
          <a:cxnLst/>
          <a:rect l="0" t="0" r="0" b="0"/>
          <a:pathLst>
            <a:path>
              <a:moveTo>
                <a:pt x="0" y="27658"/>
              </a:moveTo>
              <a:lnTo>
                <a:pt x="313592" y="276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1432" y="354917"/>
        <a:ext cx="15679" cy="15679"/>
      </dsp:txXfrm>
    </dsp:sp>
    <dsp:sp modelId="{A25218BA-4D9A-4104-A758-512E4D56EC44}">
      <dsp:nvSpPr>
        <dsp:cNvPr id="0" name=""/>
        <dsp:cNvSpPr/>
      </dsp:nvSpPr>
      <dsp:spPr>
        <a:xfrm>
          <a:off x="1386060" y="130607"/>
          <a:ext cx="1191413" cy="4674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Fütterung</a:t>
          </a:r>
        </a:p>
      </dsp:txBody>
      <dsp:txXfrm>
        <a:off x="1399750" y="144297"/>
        <a:ext cx="1164033" cy="440025"/>
      </dsp:txXfrm>
    </dsp:sp>
    <dsp:sp modelId="{6493A5AF-73D6-4FFB-BAA2-FFB34EAA16F4}">
      <dsp:nvSpPr>
        <dsp:cNvPr id="0" name=""/>
        <dsp:cNvSpPr/>
      </dsp:nvSpPr>
      <dsp:spPr>
        <a:xfrm rot="82278">
          <a:off x="2577378" y="344610"/>
          <a:ext cx="665115" cy="55317"/>
        </a:xfrm>
        <a:custGeom>
          <a:avLst/>
          <a:gdLst/>
          <a:ahLst/>
          <a:cxnLst/>
          <a:rect l="0" t="0" r="0" b="0"/>
          <a:pathLst>
            <a:path>
              <a:moveTo>
                <a:pt x="0" y="27658"/>
              </a:moveTo>
              <a:lnTo>
                <a:pt x="665115" y="276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893308" y="355640"/>
        <a:ext cx="33255" cy="33255"/>
      </dsp:txXfrm>
    </dsp:sp>
    <dsp:sp modelId="{6D0530FE-B445-425C-B693-8B7F27D5033C}">
      <dsp:nvSpPr>
        <dsp:cNvPr id="0" name=""/>
        <dsp:cNvSpPr/>
      </dsp:nvSpPr>
      <dsp:spPr>
        <a:xfrm>
          <a:off x="3242398" y="194065"/>
          <a:ext cx="1128949" cy="37232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Aufzucht</a:t>
          </a:r>
        </a:p>
      </dsp:txBody>
      <dsp:txXfrm>
        <a:off x="3253303" y="204970"/>
        <a:ext cx="1107139" cy="350514"/>
      </dsp:txXfrm>
    </dsp:sp>
    <dsp:sp modelId="{7EC9F9A3-2F88-4755-ADBB-282E34F5704B}">
      <dsp:nvSpPr>
        <dsp:cNvPr id="0" name=""/>
        <dsp:cNvSpPr/>
      </dsp:nvSpPr>
      <dsp:spPr>
        <a:xfrm rot="2145183">
          <a:off x="4256464" y="708752"/>
          <a:ext cx="1219194" cy="55317"/>
        </a:xfrm>
        <a:custGeom>
          <a:avLst/>
          <a:gdLst/>
          <a:ahLst/>
          <a:cxnLst/>
          <a:rect l="0" t="0" r="0" b="0"/>
          <a:pathLst>
            <a:path>
              <a:moveTo>
                <a:pt x="0" y="27658"/>
              </a:moveTo>
              <a:lnTo>
                <a:pt x="1219194" y="276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835582" y="705930"/>
        <a:ext cx="60959" cy="60959"/>
      </dsp:txXfrm>
    </dsp:sp>
    <dsp:sp modelId="{7EB2C50E-AC75-453A-9E0C-E2D3191A7233}">
      <dsp:nvSpPr>
        <dsp:cNvPr id="0" name=""/>
        <dsp:cNvSpPr/>
      </dsp:nvSpPr>
      <dsp:spPr>
        <a:xfrm>
          <a:off x="5360776" y="347403"/>
          <a:ext cx="4766255" cy="149038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latin typeface="Calibri" panose="020F0502020204030204" pitchFamily="34" charset="0"/>
              <a:cs typeface="Calibri" panose="020F0502020204030204" pitchFamily="34" charset="0"/>
            </a:rPr>
            <a:t>Aufzucht einer </a:t>
          </a:r>
          <a:r>
            <a:rPr lang="de-DE" sz="1600" b="1" kern="1200" dirty="0" err="1">
              <a:latin typeface="Calibri" panose="020F0502020204030204" pitchFamily="34" charset="0"/>
              <a:cs typeface="Calibri" panose="020F0502020204030204" pitchFamily="34" charset="0"/>
            </a:rPr>
            <a:t>Jungsau</a:t>
          </a:r>
          <a:r>
            <a:rPr lang="de-DE" sz="1600" b="1" kern="1200" dirty="0">
              <a:latin typeface="Calibri" panose="020F0502020204030204" pitchFamily="34" charset="0"/>
              <a:cs typeface="Calibri" panose="020F0502020204030204" pitchFamily="34" charset="0"/>
            </a:rPr>
            <a:t> = Grundbaustein zukünftiger gesunder und leistungsfähiger Zuchtsauen</a:t>
          </a:r>
        </a:p>
        <a:p>
          <a:pPr marL="0" lvl="0" indent="0" algn="l" defTabSz="711200">
            <a:lnSpc>
              <a:spcPct val="90000"/>
            </a:lnSpc>
            <a:spcBef>
              <a:spcPct val="0"/>
            </a:spcBef>
            <a:spcAft>
              <a:spcPct val="35000"/>
            </a:spcAft>
            <a:buNone/>
          </a:pPr>
          <a:r>
            <a:rPr lang="de-DE" sz="1600" b="1" kern="1200" dirty="0">
              <a:latin typeface="Calibri" panose="020F0502020204030204" pitchFamily="34" charset="0"/>
              <a:cs typeface="Calibri" panose="020F0502020204030204" pitchFamily="34" charset="0"/>
            </a:rPr>
            <a:t>→ Versäumnisse in dieser Phase können später nicht mehr aufgeholt werden – erst recht nicht durch Hormongaben!</a:t>
          </a:r>
          <a:endParaRPr lang="de-DE" sz="1600" b="1" kern="1200" dirty="0"/>
        </a:p>
      </dsp:txBody>
      <dsp:txXfrm>
        <a:off x="5404428" y="391055"/>
        <a:ext cx="4678951" cy="140307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109973" y="26133"/>
          <a:ext cx="996475" cy="53991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125787" y="41947"/>
        <a:ext cx="964847" cy="508289"/>
      </dsp:txXfrm>
    </dsp:sp>
    <dsp:sp modelId="{28F82651-6258-4321-8AC7-BF8234C03FA1}">
      <dsp:nvSpPr>
        <dsp:cNvPr id="0" name=""/>
        <dsp:cNvSpPr/>
      </dsp:nvSpPr>
      <dsp:spPr>
        <a:xfrm rot="80794">
          <a:off x="1106392" y="270489"/>
          <a:ext cx="410341" cy="60848"/>
        </a:xfrm>
        <a:custGeom>
          <a:avLst/>
          <a:gdLst/>
          <a:ahLst/>
          <a:cxnLst/>
          <a:rect l="0" t="0" r="0" b="0"/>
          <a:pathLst>
            <a:path>
              <a:moveTo>
                <a:pt x="0" y="30424"/>
              </a:moveTo>
              <a:lnTo>
                <a:pt x="410341" y="304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301304" y="290655"/>
        <a:ext cx="20517" cy="20517"/>
      </dsp:txXfrm>
    </dsp:sp>
    <dsp:sp modelId="{A25218BA-4D9A-4104-A758-512E4D56EC44}">
      <dsp:nvSpPr>
        <dsp:cNvPr id="0" name=""/>
        <dsp:cNvSpPr/>
      </dsp:nvSpPr>
      <dsp:spPr>
        <a:xfrm>
          <a:off x="1516677" y="0"/>
          <a:ext cx="1558634" cy="61147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Fütterung</a:t>
          </a:r>
        </a:p>
      </dsp:txBody>
      <dsp:txXfrm>
        <a:off x="1534586" y="17909"/>
        <a:ext cx="1522816" cy="575652"/>
      </dsp:txXfrm>
    </dsp:sp>
    <dsp:sp modelId="{2CD64A7C-639C-42D5-B93D-56A6C8D696EC}">
      <dsp:nvSpPr>
        <dsp:cNvPr id="0" name=""/>
        <dsp:cNvSpPr/>
      </dsp:nvSpPr>
      <dsp:spPr>
        <a:xfrm rot="84810">
          <a:off x="3075223" y="282522"/>
          <a:ext cx="584646" cy="60848"/>
        </a:xfrm>
        <a:custGeom>
          <a:avLst/>
          <a:gdLst/>
          <a:ahLst/>
          <a:cxnLst/>
          <a:rect l="0" t="0" r="0" b="0"/>
          <a:pathLst>
            <a:path>
              <a:moveTo>
                <a:pt x="0" y="30424"/>
              </a:moveTo>
              <a:lnTo>
                <a:pt x="584646" y="304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352930" y="298330"/>
        <a:ext cx="29232" cy="29232"/>
      </dsp:txXfrm>
    </dsp:sp>
    <dsp:sp modelId="{4E40AFA1-ED71-4715-B635-C8787028E562}">
      <dsp:nvSpPr>
        <dsp:cNvPr id="0" name=""/>
        <dsp:cNvSpPr/>
      </dsp:nvSpPr>
      <dsp:spPr>
        <a:xfrm>
          <a:off x="3659780" y="52263"/>
          <a:ext cx="1101424" cy="53578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 Trächtigkeit</a:t>
          </a:r>
        </a:p>
      </dsp:txBody>
      <dsp:txXfrm>
        <a:off x="3675473" y="67956"/>
        <a:ext cx="1070038" cy="504401"/>
      </dsp:txXfrm>
    </dsp:sp>
    <dsp:sp modelId="{7EC9F9A3-2F88-4755-ADBB-282E34F5704B}">
      <dsp:nvSpPr>
        <dsp:cNvPr id="0" name=""/>
        <dsp:cNvSpPr/>
      </dsp:nvSpPr>
      <dsp:spPr>
        <a:xfrm rot="2396030">
          <a:off x="4516936" y="962064"/>
          <a:ext cx="2094807" cy="60848"/>
        </a:xfrm>
        <a:custGeom>
          <a:avLst/>
          <a:gdLst/>
          <a:ahLst/>
          <a:cxnLst/>
          <a:rect l="0" t="0" r="0" b="0"/>
          <a:pathLst>
            <a:path>
              <a:moveTo>
                <a:pt x="0" y="30424"/>
              </a:moveTo>
              <a:lnTo>
                <a:pt x="2094807" y="304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5511969" y="940118"/>
        <a:ext cx="104740" cy="104740"/>
      </dsp:txXfrm>
    </dsp:sp>
    <dsp:sp modelId="{7EB2C50E-AC75-453A-9E0C-E2D3191A7233}">
      <dsp:nvSpPr>
        <dsp:cNvPr id="0" name=""/>
        <dsp:cNvSpPr/>
      </dsp:nvSpPr>
      <dsp:spPr>
        <a:xfrm>
          <a:off x="6367474" y="196985"/>
          <a:ext cx="4138575" cy="293566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kern="1200" dirty="0">
              <a:latin typeface="+mn-lt"/>
            </a:rPr>
            <a:t>Ziel: 	kontrollierte „</a:t>
          </a:r>
          <a:r>
            <a:rPr lang="de-DE" sz="1600" b="1" kern="1200" dirty="0" err="1">
              <a:latin typeface="+mn-lt"/>
            </a:rPr>
            <a:t>Auffettung</a:t>
          </a:r>
          <a:r>
            <a:rPr lang="de-DE" sz="1600" b="1" kern="1200" dirty="0">
              <a:latin typeface="+mn-lt"/>
            </a:rPr>
            <a:t>“ der Sau</a:t>
          </a:r>
        </a:p>
        <a:p>
          <a:pPr marL="0" lvl="0" indent="0" algn="l" defTabSz="711200">
            <a:lnSpc>
              <a:spcPct val="90000"/>
            </a:lnSpc>
            <a:spcBef>
              <a:spcPct val="0"/>
            </a:spcBef>
            <a:spcAft>
              <a:spcPct val="35000"/>
            </a:spcAft>
            <a:buNone/>
          </a:pPr>
          <a:r>
            <a:rPr lang="de-DE" sz="1600" b="1" kern="1200" dirty="0">
              <a:latin typeface="+mn-lt"/>
              <a:cs typeface="Calibri" panose="020F0502020204030204" pitchFamily="34" charset="0"/>
            </a:rPr>
            <a:t>→</a:t>
          </a:r>
          <a:r>
            <a:rPr lang="de-DE" sz="1600" b="1" kern="1200" dirty="0">
              <a:latin typeface="+mn-lt"/>
            </a:rPr>
            <a:t> Fett = Energielieferant bei hoher Beanspruchung 	(Laktation) und Bildungsort für Leptin </a:t>
          </a:r>
        </a:p>
        <a:p>
          <a:pPr marL="0" lvl="0" indent="0" algn="l" defTabSz="711200">
            <a:lnSpc>
              <a:spcPct val="90000"/>
            </a:lnSpc>
            <a:spcBef>
              <a:spcPct val="0"/>
            </a:spcBef>
            <a:spcAft>
              <a:spcPct val="35000"/>
            </a:spcAft>
            <a:buNone/>
          </a:pPr>
          <a:r>
            <a:rPr lang="de-DE" sz="1600" b="1" kern="1200" dirty="0">
              <a:latin typeface="+mn-lt"/>
            </a:rPr>
            <a:t>→ Berücksichtigung individueller Konditionen, z.B. Unterscheidung verschiedener </a:t>
          </a:r>
          <a:r>
            <a:rPr lang="de-DE" sz="1600" b="1" kern="1200" dirty="0" err="1">
              <a:latin typeface="+mn-lt"/>
            </a:rPr>
            <a:t>Sauentypen</a:t>
          </a:r>
          <a:r>
            <a:rPr lang="de-DE" sz="1600" b="1" kern="1200" dirty="0">
              <a:latin typeface="+mn-lt"/>
            </a:rPr>
            <a:t> (robuste Sau vs. </a:t>
          </a:r>
          <a:r>
            <a:rPr lang="de-DE" sz="1600" b="1" kern="1200" dirty="0" err="1">
              <a:latin typeface="+mn-lt"/>
            </a:rPr>
            <a:t>Milchsau</a:t>
          </a:r>
          <a:r>
            <a:rPr lang="de-DE" sz="1600" b="1" kern="1200" dirty="0">
              <a:latin typeface="+mn-lt"/>
            </a:rPr>
            <a:t>)</a:t>
          </a:r>
        </a:p>
      </dsp:txBody>
      <dsp:txXfrm>
        <a:off x="6453457" y="282968"/>
        <a:ext cx="3966609" cy="276370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5127" y="774452"/>
          <a:ext cx="1090789" cy="41786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17366" y="786691"/>
        <a:ext cx="1066311" cy="393390"/>
      </dsp:txXfrm>
    </dsp:sp>
    <dsp:sp modelId="{28F82651-6258-4321-8AC7-BF8234C03FA1}">
      <dsp:nvSpPr>
        <dsp:cNvPr id="0" name=""/>
        <dsp:cNvSpPr/>
      </dsp:nvSpPr>
      <dsp:spPr>
        <a:xfrm rot="18310">
          <a:off x="1095914" y="955120"/>
          <a:ext cx="299310" cy="58126"/>
        </a:xfrm>
        <a:custGeom>
          <a:avLst/>
          <a:gdLst/>
          <a:ahLst/>
          <a:cxnLst/>
          <a:rect l="0" t="0" r="0" b="0"/>
          <a:pathLst>
            <a:path>
              <a:moveTo>
                <a:pt x="0" y="29063"/>
              </a:moveTo>
              <a:lnTo>
                <a:pt x="299310" y="290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8087" y="976700"/>
        <a:ext cx="14965" cy="14965"/>
      </dsp:txXfrm>
    </dsp:sp>
    <dsp:sp modelId="{A25218BA-4D9A-4104-A758-512E4D56EC44}">
      <dsp:nvSpPr>
        <dsp:cNvPr id="0" name=""/>
        <dsp:cNvSpPr/>
      </dsp:nvSpPr>
      <dsp:spPr>
        <a:xfrm>
          <a:off x="1395223" y="748357"/>
          <a:ext cx="1206302" cy="47324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Fütterung</a:t>
          </a:r>
        </a:p>
      </dsp:txBody>
      <dsp:txXfrm>
        <a:off x="1409084" y="762218"/>
        <a:ext cx="1178580" cy="445524"/>
      </dsp:txXfrm>
    </dsp:sp>
    <dsp:sp modelId="{D033F250-2E9B-4DEB-AC4F-294B477BFEA6}">
      <dsp:nvSpPr>
        <dsp:cNvPr id="0" name=""/>
        <dsp:cNvSpPr/>
      </dsp:nvSpPr>
      <dsp:spPr>
        <a:xfrm rot="82785">
          <a:off x="2601458" y="961505"/>
          <a:ext cx="464173" cy="58126"/>
        </a:xfrm>
        <a:custGeom>
          <a:avLst/>
          <a:gdLst/>
          <a:ahLst/>
          <a:cxnLst/>
          <a:rect l="0" t="0" r="0" b="0"/>
          <a:pathLst>
            <a:path>
              <a:moveTo>
                <a:pt x="0" y="29063"/>
              </a:moveTo>
              <a:lnTo>
                <a:pt x="464173" y="290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821941" y="978964"/>
        <a:ext cx="23208" cy="23208"/>
      </dsp:txXfrm>
    </dsp:sp>
    <dsp:sp modelId="{04D0DAED-9B7F-4207-8DF1-2B65AFE0E156}">
      <dsp:nvSpPr>
        <dsp:cNvPr id="0" name=""/>
        <dsp:cNvSpPr/>
      </dsp:nvSpPr>
      <dsp:spPr>
        <a:xfrm>
          <a:off x="3065564" y="768088"/>
          <a:ext cx="937695" cy="45613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Laktation</a:t>
          </a:r>
        </a:p>
      </dsp:txBody>
      <dsp:txXfrm>
        <a:off x="3078924" y="781448"/>
        <a:ext cx="910975" cy="429417"/>
      </dsp:txXfrm>
    </dsp:sp>
    <dsp:sp modelId="{7EC9F9A3-2F88-4755-ADBB-282E34F5704B}">
      <dsp:nvSpPr>
        <dsp:cNvPr id="0" name=""/>
        <dsp:cNvSpPr/>
      </dsp:nvSpPr>
      <dsp:spPr>
        <a:xfrm rot="1130140">
          <a:off x="3973813" y="1144623"/>
          <a:ext cx="1099748" cy="58126"/>
        </a:xfrm>
        <a:custGeom>
          <a:avLst/>
          <a:gdLst/>
          <a:ahLst/>
          <a:cxnLst/>
          <a:rect l="0" t="0" r="0" b="0"/>
          <a:pathLst>
            <a:path>
              <a:moveTo>
                <a:pt x="0" y="29063"/>
              </a:moveTo>
              <a:lnTo>
                <a:pt x="1099748" y="290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496194" y="1146193"/>
        <a:ext cx="54987" cy="54987"/>
      </dsp:txXfrm>
    </dsp:sp>
    <dsp:sp modelId="{7EB2C50E-AC75-453A-9E0C-E2D3191A7233}">
      <dsp:nvSpPr>
        <dsp:cNvPr id="0" name=""/>
        <dsp:cNvSpPr/>
      </dsp:nvSpPr>
      <dsp:spPr>
        <a:xfrm>
          <a:off x="5044115" y="341386"/>
          <a:ext cx="5006546" cy="20196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kern="1200" dirty="0">
              <a:latin typeface="+mn-lt"/>
            </a:rPr>
            <a:t>Ziel: 	geringstmöglicher Gewichtsverlust</a:t>
          </a:r>
        </a:p>
        <a:p>
          <a:pPr marL="0" lvl="0" indent="0" algn="l" defTabSz="711200">
            <a:lnSpc>
              <a:spcPct val="90000"/>
            </a:lnSpc>
            <a:spcBef>
              <a:spcPct val="0"/>
            </a:spcBef>
            <a:spcAft>
              <a:spcPct val="35000"/>
            </a:spcAft>
            <a:buNone/>
          </a:pPr>
          <a:r>
            <a:rPr lang="de-DE" sz="1600" b="1" kern="1200" dirty="0">
              <a:latin typeface="+mn-lt"/>
            </a:rPr>
            <a:t>	→ bestmögliche Kondition nach Absetzen </a:t>
          </a:r>
        </a:p>
        <a:p>
          <a:pPr marL="0" lvl="0" indent="0" algn="l" defTabSz="711200">
            <a:lnSpc>
              <a:spcPct val="90000"/>
            </a:lnSpc>
            <a:spcBef>
              <a:spcPct val="0"/>
            </a:spcBef>
            <a:spcAft>
              <a:spcPct val="35000"/>
            </a:spcAft>
            <a:buNone/>
          </a:pPr>
          <a:r>
            <a:rPr lang="de-DE" sz="1600" b="1" kern="1200" dirty="0">
              <a:latin typeface="+mn-lt"/>
            </a:rPr>
            <a:t>	</a:t>
          </a:r>
          <a:r>
            <a:rPr lang="de-DE" sz="1600" b="1" kern="1200" dirty="0">
              <a:latin typeface="+mn-lt"/>
              <a:cs typeface="Calibri" panose="020F0502020204030204" pitchFamily="34" charset="0"/>
            </a:rPr>
            <a:t>→ </a:t>
          </a:r>
          <a:r>
            <a:rPr lang="de-DE" sz="1600" b="1" kern="1200" dirty="0">
              <a:latin typeface="+mn-lt"/>
            </a:rPr>
            <a:t>BCS 2,5-3</a:t>
          </a:r>
        </a:p>
        <a:p>
          <a:pPr marL="0" lvl="0" indent="0" algn="l" defTabSz="711200">
            <a:lnSpc>
              <a:spcPct val="90000"/>
            </a:lnSpc>
            <a:spcBef>
              <a:spcPct val="0"/>
            </a:spcBef>
            <a:spcAft>
              <a:spcPct val="35000"/>
            </a:spcAft>
            <a:buNone/>
          </a:pPr>
          <a:endParaRPr lang="de-DE" sz="1600" b="1" kern="1200" dirty="0">
            <a:latin typeface="+mn-lt"/>
          </a:endParaRPr>
        </a:p>
        <a:p>
          <a:pPr marL="0" lvl="0" indent="0" algn="l" defTabSz="711200">
            <a:lnSpc>
              <a:spcPct val="90000"/>
            </a:lnSpc>
            <a:spcBef>
              <a:spcPct val="0"/>
            </a:spcBef>
            <a:spcAft>
              <a:spcPct val="35000"/>
            </a:spcAft>
            <a:buNone/>
          </a:pPr>
          <a:r>
            <a:rPr lang="de-DE" sz="1600" b="1" kern="1200" dirty="0">
              <a:latin typeface="+mn-lt"/>
            </a:rPr>
            <a:t>Durchführung: langsames Anfüttern bis zur ad libitum Fütterung</a:t>
          </a:r>
        </a:p>
      </dsp:txBody>
      <dsp:txXfrm>
        <a:off x="5103269" y="400540"/>
        <a:ext cx="4888238" cy="190135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351531" y="1184799"/>
          <a:ext cx="1114431" cy="60382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369216" y="1202484"/>
        <a:ext cx="1079061" cy="568455"/>
      </dsp:txXfrm>
    </dsp:sp>
    <dsp:sp modelId="{28F82651-6258-4321-8AC7-BF8234C03FA1}">
      <dsp:nvSpPr>
        <dsp:cNvPr id="0" name=""/>
        <dsp:cNvSpPr/>
      </dsp:nvSpPr>
      <dsp:spPr>
        <a:xfrm rot="21567459">
          <a:off x="1465952" y="1460020"/>
          <a:ext cx="417094" cy="49434"/>
        </a:xfrm>
        <a:custGeom>
          <a:avLst/>
          <a:gdLst/>
          <a:ahLst/>
          <a:cxnLst/>
          <a:rect l="0" t="0" r="0" b="0"/>
          <a:pathLst>
            <a:path>
              <a:moveTo>
                <a:pt x="0" y="24717"/>
              </a:moveTo>
              <a:lnTo>
                <a:pt x="417094" y="247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664073" y="1474310"/>
        <a:ext cx="20854" cy="20854"/>
      </dsp:txXfrm>
    </dsp:sp>
    <dsp:sp modelId="{A25218BA-4D9A-4104-A758-512E4D56EC44}">
      <dsp:nvSpPr>
        <dsp:cNvPr id="0" name=""/>
        <dsp:cNvSpPr/>
      </dsp:nvSpPr>
      <dsp:spPr>
        <a:xfrm>
          <a:off x="1883038" y="1184799"/>
          <a:ext cx="1479026" cy="59592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Fütterung</a:t>
          </a:r>
        </a:p>
      </dsp:txBody>
      <dsp:txXfrm>
        <a:off x="1900492" y="1202253"/>
        <a:ext cx="1444118" cy="561021"/>
      </dsp:txXfrm>
    </dsp:sp>
    <dsp:sp modelId="{2557E048-553A-4E6D-92EC-18512900DA17}">
      <dsp:nvSpPr>
        <dsp:cNvPr id="0" name=""/>
        <dsp:cNvSpPr/>
      </dsp:nvSpPr>
      <dsp:spPr>
        <a:xfrm rot="21579057">
          <a:off x="3362057" y="1455328"/>
          <a:ext cx="892280" cy="49434"/>
        </a:xfrm>
        <a:custGeom>
          <a:avLst/>
          <a:gdLst/>
          <a:ahLst/>
          <a:cxnLst/>
          <a:rect l="0" t="0" r="0" b="0"/>
          <a:pathLst>
            <a:path>
              <a:moveTo>
                <a:pt x="0" y="24717"/>
              </a:moveTo>
              <a:lnTo>
                <a:pt x="892280" y="247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785890" y="1457738"/>
        <a:ext cx="44614" cy="44614"/>
      </dsp:txXfrm>
    </dsp:sp>
    <dsp:sp modelId="{894DFB1E-3F53-48DF-9E2A-EB87BD1E67DC}">
      <dsp:nvSpPr>
        <dsp:cNvPr id="0" name=""/>
        <dsp:cNvSpPr/>
      </dsp:nvSpPr>
      <dsp:spPr>
        <a:xfrm>
          <a:off x="4254328" y="1204962"/>
          <a:ext cx="1119809" cy="54473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 Belegen</a:t>
          </a:r>
        </a:p>
      </dsp:txBody>
      <dsp:txXfrm>
        <a:off x="4270283" y="1220917"/>
        <a:ext cx="1087899" cy="512820"/>
      </dsp:txXfrm>
    </dsp:sp>
    <dsp:sp modelId="{7EC9F9A3-2F88-4755-ADBB-282E34F5704B}">
      <dsp:nvSpPr>
        <dsp:cNvPr id="0" name=""/>
        <dsp:cNvSpPr/>
      </dsp:nvSpPr>
      <dsp:spPr>
        <a:xfrm rot="34424">
          <a:off x="5374115" y="1457199"/>
          <a:ext cx="916570" cy="49434"/>
        </a:xfrm>
        <a:custGeom>
          <a:avLst/>
          <a:gdLst/>
          <a:ahLst/>
          <a:cxnLst/>
          <a:rect l="0" t="0" r="0" b="0"/>
          <a:pathLst>
            <a:path>
              <a:moveTo>
                <a:pt x="0" y="24717"/>
              </a:moveTo>
              <a:lnTo>
                <a:pt x="916570" y="247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5809486" y="1459002"/>
        <a:ext cx="45828" cy="45828"/>
      </dsp:txXfrm>
    </dsp:sp>
    <dsp:sp modelId="{7EB2C50E-AC75-453A-9E0C-E2D3191A7233}">
      <dsp:nvSpPr>
        <dsp:cNvPr id="0" name=""/>
        <dsp:cNvSpPr/>
      </dsp:nvSpPr>
      <dsp:spPr>
        <a:xfrm>
          <a:off x="6290662" y="151434"/>
          <a:ext cx="4631576" cy="267014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kern="1200" dirty="0"/>
            <a:t>Ziel: 	</a:t>
          </a:r>
          <a:r>
            <a:rPr lang="de-DE" sz="1600" b="1" u="sng" kern="1200" dirty="0"/>
            <a:t>Altsauen</a:t>
          </a:r>
        </a:p>
        <a:p>
          <a:pPr marL="0" lvl="0" indent="0" algn="l" defTabSz="711200">
            <a:lnSpc>
              <a:spcPct val="90000"/>
            </a:lnSpc>
            <a:spcBef>
              <a:spcPct val="0"/>
            </a:spcBef>
            <a:spcAft>
              <a:spcPct val="35000"/>
            </a:spcAft>
            <a:buNone/>
          </a:pPr>
          <a:r>
            <a:rPr lang="de-DE" sz="1600" b="1" kern="1200" dirty="0"/>
            <a:t>	→ schneller Wechsel im Hormonhaushalt </a:t>
          </a:r>
        </a:p>
        <a:p>
          <a:pPr marL="0" lvl="0" indent="0" algn="l" defTabSz="711200">
            <a:lnSpc>
              <a:spcPct val="90000"/>
            </a:lnSpc>
            <a:spcBef>
              <a:spcPct val="0"/>
            </a:spcBef>
            <a:spcAft>
              <a:spcPct val="35000"/>
            </a:spcAft>
            <a:buNone/>
          </a:pPr>
          <a:r>
            <a:rPr lang="de-DE" sz="1600" b="1" kern="1200" dirty="0"/>
            <a:t>	= von Prolaktin-Ausschüttung durch Säugen 	der Ferkel zur Ausschüttung der 	Geschlechtshormone (GnRH, LH, FSH)</a:t>
          </a:r>
        </a:p>
        <a:p>
          <a:pPr marL="0" lvl="0" indent="0" algn="l" defTabSz="711200">
            <a:lnSpc>
              <a:spcPct val="90000"/>
            </a:lnSpc>
            <a:spcBef>
              <a:spcPct val="0"/>
            </a:spcBef>
            <a:spcAft>
              <a:spcPct val="35000"/>
            </a:spcAft>
            <a:buNone/>
          </a:pPr>
          <a:r>
            <a:rPr lang="de-DE" sz="1600" b="1" kern="1200" dirty="0"/>
            <a:t>	</a:t>
          </a:r>
        </a:p>
        <a:p>
          <a:pPr marL="0" lvl="0" indent="0" algn="l" defTabSz="711200">
            <a:lnSpc>
              <a:spcPct val="90000"/>
            </a:lnSpc>
            <a:spcBef>
              <a:spcPct val="0"/>
            </a:spcBef>
            <a:spcAft>
              <a:spcPct val="35000"/>
            </a:spcAft>
            <a:buNone/>
          </a:pPr>
          <a:r>
            <a:rPr lang="de-DE" sz="1600" b="1" u="none" kern="1200" dirty="0"/>
            <a:t>	</a:t>
          </a:r>
          <a:r>
            <a:rPr lang="de-DE" sz="1600" b="1" u="sng" kern="1200" dirty="0"/>
            <a:t>Jungsauen</a:t>
          </a:r>
        </a:p>
        <a:p>
          <a:pPr marL="0" lvl="0" indent="0" algn="l" defTabSz="711200">
            <a:lnSpc>
              <a:spcPct val="90000"/>
            </a:lnSpc>
            <a:spcBef>
              <a:spcPct val="0"/>
            </a:spcBef>
            <a:spcAft>
              <a:spcPct val="35000"/>
            </a:spcAft>
            <a:buNone/>
          </a:pPr>
          <a:r>
            <a:rPr lang="de-DE" sz="1600" b="1" kern="1200" dirty="0"/>
            <a:t>	→ zusätzliche Stimulation der Ausschüttung 	von Geschlechtshormonen</a:t>
          </a:r>
        </a:p>
      </dsp:txBody>
      <dsp:txXfrm>
        <a:off x="6368868" y="229640"/>
        <a:ext cx="4475164" cy="251372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163649" y="52248"/>
          <a:ext cx="1779297" cy="9640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191886" y="80485"/>
        <a:ext cx="1722823" cy="907592"/>
      </dsp:txXfrm>
    </dsp:sp>
    <dsp:sp modelId="{28F82651-6258-4321-8AC7-BF8234C03FA1}">
      <dsp:nvSpPr>
        <dsp:cNvPr id="0" name=""/>
        <dsp:cNvSpPr/>
      </dsp:nvSpPr>
      <dsp:spPr>
        <a:xfrm rot="60066">
          <a:off x="1942896" y="509953"/>
          <a:ext cx="666004" cy="60292"/>
        </a:xfrm>
        <a:custGeom>
          <a:avLst/>
          <a:gdLst/>
          <a:ahLst/>
          <a:cxnLst/>
          <a:rect l="0" t="0" r="0" b="0"/>
          <a:pathLst>
            <a:path>
              <a:moveTo>
                <a:pt x="0" y="30146"/>
              </a:moveTo>
              <a:lnTo>
                <a:pt x="666004" y="301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259249" y="523449"/>
        <a:ext cx="33300" cy="33300"/>
      </dsp:txXfrm>
    </dsp:sp>
    <dsp:sp modelId="{A25218BA-4D9A-4104-A758-512E4D56EC44}">
      <dsp:nvSpPr>
        <dsp:cNvPr id="0" name=""/>
        <dsp:cNvSpPr/>
      </dsp:nvSpPr>
      <dsp:spPr>
        <a:xfrm>
          <a:off x="2608850" y="0"/>
          <a:ext cx="2783067" cy="109183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Umgebung</a:t>
          </a:r>
        </a:p>
      </dsp:txBody>
      <dsp:txXfrm>
        <a:off x="2640829" y="31979"/>
        <a:ext cx="2719109" cy="1027877"/>
      </dsp:txXfrm>
    </dsp:sp>
    <dsp:sp modelId="{6493A5AF-73D6-4FFB-BAA2-FFB34EAA16F4}">
      <dsp:nvSpPr>
        <dsp:cNvPr id="0" name=""/>
        <dsp:cNvSpPr/>
      </dsp:nvSpPr>
      <dsp:spPr>
        <a:xfrm rot="21194089">
          <a:off x="5386405" y="422507"/>
          <a:ext cx="1583422" cy="60292"/>
        </a:xfrm>
        <a:custGeom>
          <a:avLst/>
          <a:gdLst/>
          <a:ahLst/>
          <a:cxnLst/>
          <a:rect l="0" t="0" r="0" b="0"/>
          <a:pathLst>
            <a:path>
              <a:moveTo>
                <a:pt x="0" y="30146"/>
              </a:moveTo>
              <a:lnTo>
                <a:pt x="1583422" y="301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138531" y="413068"/>
        <a:ext cx="79171" cy="79171"/>
      </dsp:txXfrm>
    </dsp:sp>
    <dsp:sp modelId="{6D0530FE-B445-425C-B693-8B7F27D5033C}">
      <dsp:nvSpPr>
        <dsp:cNvPr id="0" name=""/>
        <dsp:cNvSpPr/>
      </dsp:nvSpPr>
      <dsp:spPr>
        <a:xfrm>
          <a:off x="6964315" y="0"/>
          <a:ext cx="1477571" cy="71877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Licht</a:t>
          </a:r>
        </a:p>
      </dsp:txBody>
      <dsp:txXfrm>
        <a:off x="6985367" y="21052"/>
        <a:ext cx="1435467" cy="676675"/>
      </dsp:txXfrm>
    </dsp:sp>
    <dsp:sp modelId="{2CD64A7C-639C-42D5-B93D-56A6C8D696EC}">
      <dsp:nvSpPr>
        <dsp:cNvPr id="0" name=""/>
        <dsp:cNvSpPr/>
      </dsp:nvSpPr>
      <dsp:spPr>
        <a:xfrm rot="1593941">
          <a:off x="5303553" y="890080"/>
          <a:ext cx="1673923" cy="60292"/>
        </a:xfrm>
        <a:custGeom>
          <a:avLst/>
          <a:gdLst/>
          <a:ahLst/>
          <a:cxnLst/>
          <a:rect l="0" t="0" r="0" b="0"/>
          <a:pathLst>
            <a:path>
              <a:moveTo>
                <a:pt x="0" y="30146"/>
              </a:moveTo>
              <a:lnTo>
                <a:pt x="1673923" y="301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098666" y="878378"/>
        <a:ext cx="83696" cy="83696"/>
      </dsp:txXfrm>
    </dsp:sp>
    <dsp:sp modelId="{4E40AFA1-ED71-4715-B635-C8787028E562}">
      <dsp:nvSpPr>
        <dsp:cNvPr id="0" name=""/>
        <dsp:cNvSpPr/>
      </dsp:nvSpPr>
      <dsp:spPr>
        <a:xfrm>
          <a:off x="6889112" y="859677"/>
          <a:ext cx="1787885" cy="86971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Temperatur</a:t>
          </a:r>
        </a:p>
      </dsp:txBody>
      <dsp:txXfrm>
        <a:off x="6914585" y="885150"/>
        <a:ext cx="1736939" cy="818769"/>
      </dsp:txXfrm>
    </dsp:sp>
    <dsp:sp modelId="{D033F250-2E9B-4DEB-AC4F-294B477BFEA6}">
      <dsp:nvSpPr>
        <dsp:cNvPr id="0" name=""/>
        <dsp:cNvSpPr/>
      </dsp:nvSpPr>
      <dsp:spPr>
        <a:xfrm rot="3832803">
          <a:off x="4633104" y="1732960"/>
          <a:ext cx="2711267" cy="60292"/>
        </a:xfrm>
        <a:custGeom>
          <a:avLst/>
          <a:gdLst/>
          <a:ahLst/>
          <a:cxnLst/>
          <a:rect l="0" t="0" r="0" b="0"/>
          <a:pathLst>
            <a:path>
              <a:moveTo>
                <a:pt x="0" y="30146"/>
              </a:moveTo>
              <a:lnTo>
                <a:pt x="2711267" y="301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de-DE" sz="900" kern="1200"/>
        </a:p>
      </dsp:txBody>
      <dsp:txXfrm>
        <a:off x="5920956" y="1695324"/>
        <a:ext cx="135563" cy="135563"/>
      </dsp:txXfrm>
    </dsp:sp>
    <dsp:sp modelId="{04D0DAED-9B7F-4207-8DF1-2B65AFE0E156}">
      <dsp:nvSpPr>
        <dsp:cNvPr id="0" name=""/>
        <dsp:cNvSpPr/>
      </dsp:nvSpPr>
      <dsp:spPr>
        <a:xfrm>
          <a:off x="6585558" y="2378249"/>
          <a:ext cx="2410120" cy="120409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Buchtenpartnerwechsel + Umstallung</a:t>
          </a:r>
        </a:p>
      </dsp:txBody>
      <dsp:txXfrm>
        <a:off x="6620825" y="2413516"/>
        <a:ext cx="2339586" cy="1133557"/>
      </dsp:txXfrm>
    </dsp:sp>
    <dsp:sp modelId="{2557E048-553A-4E6D-92EC-18512900DA17}">
      <dsp:nvSpPr>
        <dsp:cNvPr id="0" name=""/>
        <dsp:cNvSpPr/>
      </dsp:nvSpPr>
      <dsp:spPr>
        <a:xfrm rot="4781102">
          <a:off x="3734157" y="2502477"/>
          <a:ext cx="4038684" cy="60292"/>
        </a:xfrm>
        <a:custGeom>
          <a:avLst/>
          <a:gdLst/>
          <a:ahLst/>
          <a:cxnLst/>
          <a:rect l="0" t="0" r="0" b="0"/>
          <a:pathLst>
            <a:path>
              <a:moveTo>
                <a:pt x="0" y="30146"/>
              </a:moveTo>
              <a:lnTo>
                <a:pt x="4038684" y="301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5652532" y="2431656"/>
        <a:ext cx="201934" cy="201934"/>
      </dsp:txXfrm>
    </dsp:sp>
    <dsp:sp modelId="{894DFB1E-3F53-48DF-9E2A-EB87BD1E67DC}">
      <dsp:nvSpPr>
        <dsp:cNvPr id="0" name=""/>
        <dsp:cNvSpPr/>
      </dsp:nvSpPr>
      <dsp:spPr>
        <a:xfrm>
          <a:off x="6115081" y="4159940"/>
          <a:ext cx="2398134" cy="71877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Bewegung</a:t>
          </a:r>
        </a:p>
      </dsp:txBody>
      <dsp:txXfrm>
        <a:off x="6136133" y="4180992"/>
        <a:ext cx="2356030" cy="67667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105863" y="483365"/>
          <a:ext cx="1092189" cy="59177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123195" y="500697"/>
        <a:ext cx="1057525" cy="557110"/>
      </dsp:txXfrm>
    </dsp:sp>
    <dsp:sp modelId="{28F82651-6258-4321-8AC7-BF8234C03FA1}">
      <dsp:nvSpPr>
        <dsp:cNvPr id="0" name=""/>
        <dsp:cNvSpPr/>
      </dsp:nvSpPr>
      <dsp:spPr>
        <a:xfrm rot="58287">
          <a:off x="1198023" y="764213"/>
          <a:ext cx="408810" cy="37009"/>
        </a:xfrm>
        <a:custGeom>
          <a:avLst/>
          <a:gdLst/>
          <a:ahLst/>
          <a:cxnLst/>
          <a:rect l="0" t="0" r="0" b="0"/>
          <a:pathLst>
            <a:path>
              <a:moveTo>
                <a:pt x="0" y="18504"/>
              </a:moveTo>
              <a:lnTo>
                <a:pt x="408810" y="185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392208" y="772498"/>
        <a:ext cx="20440" cy="20440"/>
      </dsp:txXfrm>
    </dsp:sp>
    <dsp:sp modelId="{A25218BA-4D9A-4104-A758-512E4D56EC44}">
      <dsp:nvSpPr>
        <dsp:cNvPr id="0" name=""/>
        <dsp:cNvSpPr/>
      </dsp:nvSpPr>
      <dsp:spPr>
        <a:xfrm>
          <a:off x="1606804" y="451082"/>
          <a:ext cx="1708334" cy="67020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Umgebung</a:t>
          </a:r>
        </a:p>
      </dsp:txBody>
      <dsp:txXfrm>
        <a:off x="1626434" y="470712"/>
        <a:ext cx="1669074" cy="630942"/>
      </dsp:txXfrm>
    </dsp:sp>
    <dsp:sp modelId="{6493A5AF-73D6-4FFB-BAA2-FFB34EAA16F4}">
      <dsp:nvSpPr>
        <dsp:cNvPr id="0" name=""/>
        <dsp:cNvSpPr/>
      </dsp:nvSpPr>
      <dsp:spPr>
        <a:xfrm rot="47197">
          <a:off x="3315106" y="772333"/>
          <a:ext cx="678050" cy="37009"/>
        </a:xfrm>
        <a:custGeom>
          <a:avLst/>
          <a:gdLst/>
          <a:ahLst/>
          <a:cxnLst/>
          <a:rect l="0" t="0" r="0" b="0"/>
          <a:pathLst>
            <a:path>
              <a:moveTo>
                <a:pt x="0" y="18504"/>
              </a:moveTo>
              <a:lnTo>
                <a:pt x="678050" y="185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637180" y="773887"/>
        <a:ext cx="33902" cy="33902"/>
      </dsp:txXfrm>
    </dsp:sp>
    <dsp:sp modelId="{6D0530FE-B445-425C-B693-8B7F27D5033C}">
      <dsp:nvSpPr>
        <dsp:cNvPr id="0" name=""/>
        <dsp:cNvSpPr/>
      </dsp:nvSpPr>
      <dsp:spPr>
        <a:xfrm>
          <a:off x="3993125" y="574888"/>
          <a:ext cx="906979" cy="44120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Licht</a:t>
          </a:r>
        </a:p>
      </dsp:txBody>
      <dsp:txXfrm>
        <a:off x="4006048" y="587811"/>
        <a:ext cx="881133" cy="415363"/>
      </dsp:txXfrm>
    </dsp:sp>
    <dsp:sp modelId="{8601EAB4-BC4C-46A0-A041-AF01E5D81F31}">
      <dsp:nvSpPr>
        <dsp:cNvPr id="0" name=""/>
        <dsp:cNvSpPr/>
      </dsp:nvSpPr>
      <dsp:spPr>
        <a:xfrm rot="3250109">
          <a:off x="4410161" y="1735070"/>
          <a:ext cx="2363470" cy="37009"/>
        </a:xfrm>
        <a:custGeom>
          <a:avLst/>
          <a:gdLst/>
          <a:ahLst/>
          <a:cxnLst/>
          <a:rect l="0" t="0" r="0" b="0"/>
          <a:pathLst>
            <a:path>
              <a:moveTo>
                <a:pt x="0" y="18504"/>
              </a:moveTo>
              <a:lnTo>
                <a:pt x="2363470" y="185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5532810" y="1694488"/>
        <a:ext cx="118173" cy="118173"/>
      </dsp:txXfrm>
    </dsp:sp>
    <dsp:sp modelId="{6C077718-BE43-4AC5-AB6A-0F20AA88A70B}">
      <dsp:nvSpPr>
        <dsp:cNvPr id="0" name=""/>
        <dsp:cNvSpPr/>
      </dsp:nvSpPr>
      <dsp:spPr>
        <a:xfrm>
          <a:off x="6283689" y="756155"/>
          <a:ext cx="3486337" cy="391100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de-DE" sz="1800" b="1" kern="1200" dirty="0"/>
            <a:t>= Hauptzeitgeber bei der Synchronisation der endogen geprägten </a:t>
          </a:r>
          <a:r>
            <a:rPr lang="de-DE" sz="1800" b="1" kern="1200" dirty="0">
              <a:solidFill>
                <a:schemeClr val="tx1"/>
              </a:solidFill>
            </a:rPr>
            <a:t>biologischen Rhythmen</a:t>
          </a:r>
        </a:p>
        <a:p>
          <a:pPr marL="0" lvl="0" indent="0" algn="l" defTabSz="800100">
            <a:lnSpc>
              <a:spcPct val="90000"/>
            </a:lnSpc>
            <a:spcBef>
              <a:spcPct val="0"/>
            </a:spcBef>
            <a:spcAft>
              <a:spcPct val="35000"/>
            </a:spcAft>
            <a:buNone/>
          </a:pPr>
          <a:endParaRPr lang="de-DE" sz="1800" b="1" kern="1200" dirty="0"/>
        </a:p>
        <a:p>
          <a:pPr marL="0" lvl="0" indent="0" algn="l" defTabSz="800100">
            <a:lnSpc>
              <a:spcPct val="90000"/>
            </a:lnSpc>
            <a:spcBef>
              <a:spcPct val="0"/>
            </a:spcBef>
            <a:spcAft>
              <a:spcPct val="35000"/>
            </a:spcAft>
            <a:buNone/>
          </a:pPr>
          <a:r>
            <a:rPr lang="de-DE" sz="1800" b="1" i="0" u="none" kern="1200" dirty="0"/>
            <a:t>Umso natürlicher die Lichtquelle und Lichttaglänge, desto früher der Pubertätseintritt und desto besser die Fruchtbarkeit.</a:t>
          </a:r>
        </a:p>
        <a:p>
          <a:pPr marL="0" lvl="0" indent="0" algn="l" defTabSz="800100">
            <a:lnSpc>
              <a:spcPct val="90000"/>
            </a:lnSpc>
            <a:spcBef>
              <a:spcPct val="0"/>
            </a:spcBef>
            <a:spcAft>
              <a:spcPct val="35000"/>
            </a:spcAft>
            <a:buNone/>
          </a:pPr>
          <a:endParaRPr lang="de-DE" sz="1800" b="1" kern="1200" dirty="0"/>
        </a:p>
        <a:p>
          <a:pPr marL="0" lvl="0" indent="0" algn="l" defTabSz="800100">
            <a:lnSpc>
              <a:spcPct val="90000"/>
            </a:lnSpc>
            <a:spcBef>
              <a:spcPct val="0"/>
            </a:spcBef>
            <a:spcAft>
              <a:spcPct val="35000"/>
            </a:spcAft>
            <a:buNone/>
          </a:pPr>
          <a:r>
            <a:rPr lang="de-DE" sz="1800" b="1" kern="1200" dirty="0"/>
            <a:t>→ Empfehlung 12-18 Stunden bei mindestens 170 Lux</a:t>
          </a:r>
        </a:p>
      </dsp:txBody>
      <dsp:txXfrm>
        <a:off x="6385800" y="858266"/>
        <a:ext cx="3282115" cy="370678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120921" y="60185"/>
          <a:ext cx="1298161" cy="70337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141522" y="80786"/>
        <a:ext cx="1256959" cy="662173"/>
      </dsp:txXfrm>
    </dsp:sp>
    <dsp:sp modelId="{28F82651-6258-4321-8AC7-BF8234C03FA1}">
      <dsp:nvSpPr>
        <dsp:cNvPr id="0" name=""/>
        <dsp:cNvSpPr/>
      </dsp:nvSpPr>
      <dsp:spPr>
        <a:xfrm rot="180183">
          <a:off x="1418748" y="402621"/>
          <a:ext cx="486505" cy="43989"/>
        </a:xfrm>
        <a:custGeom>
          <a:avLst/>
          <a:gdLst/>
          <a:ahLst/>
          <a:cxnLst/>
          <a:rect l="0" t="0" r="0" b="0"/>
          <a:pathLst>
            <a:path>
              <a:moveTo>
                <a:pt x="0" y="21994"/>
              </a:moveTo>
              <a:lnTo>
                <a:pt x="486505" y="219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649838" y="412453"/>
        <a:ext cx="24325" cy="24325"/>
      </dsp:txXfrm>
    </dsp:sp>
    <dsp:sp modelId="{A25218BA-4D9A-4104-A758-512E4D56EC44}">
      <dsp:nvSpPr>
        <dsp:cNvPr id="0" name=""/>
        <dsp:cNvSpPr/>
      </dsp:nvSpPr>
      <dsp:spPr>
        <a:xfrm>
          <a:off x="1904919" y="39063"/>
          <a:ext cx="2030503" cy="79659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Umgebung</a:t>
          </a:r>
        </a:p>
      </dsp:txBody>
      <dsp:txXfrm>
        <a:off x="1928250" y="62394"/>
        <a:ext cx="1983841" cy="749932"/>
      </dsp:txXfrm>
    </dsp:sp>
    <dsp:sp modelId="{2CD64A7C-639C-42D5-B93D-56A6C8D696EC}">
      <dsp:nvSpPr>
        <dsp:cNvPr id="0" name=""/>
        <dsp:cNvSpPr/>
      </dsp:nvSpPr>
      <dsp:spPr>
        <a:xfrm rot="39856">
          <a:off x="3935392" y="420637"/>
          <a:ext cx="909509" cy="43989"/>
        </a:xfrm>
        <a:custGeom>
          <a:avLst/>
          <a:gdLst/>
          <a:ahLst/>
          <a:cxnLst/>
          <a:rect l="0" t="0" r="0" b="0"/>
          <a:pathLst>
            <a:path>
              <a:moveTo>
                <a:pt x="0" y="21994"/>
              </a:moveTo>
              <a:lnTo>
                <a:pt x="909509" y="21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367409" y="419894"/>
        <a:ext cx="45475" cy="45475"/>
      </dsp:txXfrm>
    </dsp:sp>
    <dsp:sp modelId="{4E40AFA1-ED71-4715-B635-C8787028E562}">
      <dsp:nvSpPr>
        <dsp:cNvPr id="0" name=""/>
        <dsp:cNvSpPr/>
      </dsp:nvSpPr>
      <dsp:spPr>
        <a:xfrm>
          <a:off x="4844871" y="130635"/>
          <a:ext cx="1304426" cy="63453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Temperatur</a:t>
          </a:r>
        </a:p>
      </dsp:txBody>
      <dsp:txXfrm>
        <a:off x="4863456" y="149220"/>
        <a:ext cx="1267256" cy="597367"/>
      </dsp:txXfrm>
    </dsp:sp>
    <dsp:sp modelId="{7EC9F9A3-2F88-4755-ADBB-282E34F5704B}">
      <dsp:nvSpPr>
        <dsp:cNvPr id="0" name=""/>
        <dsp:cNvSpPr/>
      </dsp:nvSpPr>
      <dsp:spPr>
        <a:xfrm rot="2951055">
          <a:off x="5803161" y="1182213"/>
          <a:ext cx="1998646" cy="43989"/>
        </a:xfrm>
        <a:custGeom>
          <a:avLst/>
          <a:gdLst/>
          <a:ahLst/>
          <a:cxnLst/>
          <a:rect l="0" t="0" r="0" b="0"/>
          <a:pathLst>
            <a:path>
              <a:moveTo>
                <a:pt x="0" y="21994"/>
              </a:moveTo>
              <a:lnTo>
                <a:pt x="1998646" y="21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6752518" y="1154241"/>
        <a:ext cx="99932" cy="99932"/>
      </dsp:txXfrm>
    </dsp:sp>
    <dsp:sp modelId="{7EB2C50E-AC75-453A-9E0C-E2D3191A7233}">
      <dsp:nvSpPr>
        <dsp:cNvPr id="0" name=""/>
        <dsp:cNvSpPr/>
      </dsp:nvSpPr>
      <dsp:spPr>
        <a:xfrm>
          <a:off x="7455670" y="1516090"/>
          <a:ext cx="2060762" cy="88883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kern="1200" dirty="0"/>
            <a:t>Optimaler Bereich für Fruchtbarkeitsleistung einer Sau 18 °C ± 2</a:t>
          </a:r>
          <a:endParaRPr lang="de-DE" sz="1600" b="1" u="sng" kern="1200" dirty="0"/>
        </a:p>
      </dsp:txBody>
      <dsp:txXfrm>
        <a:off x="7481703" y="1542123"/>
        <a:ext cx="2008696" cy="83677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112394" y="184475"/>
          <a:ext cx="1127278" cy="61078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130283" y="202364"/>
        <a:ext cx="1091500" cy="575008"/>
      </dsp:txXfrm>
    </dsp:sp>
    <dsp:sp modelId="{28F82651-6258-4321-8AC7-BF8234C03FA1}">
      <dsp:nvSpPr>
        <dsp:cNvPr id="0" name=""/>
        <dsp:cNvSpPr/>
      </dsp:nvSpPr>
      <dsp:spPr>
        <a:xfrm rot="29428">
          <a:off x="1239665" y="470842"/>
          <a:ext cx="421900" cy="41663"/>
        </a:xfrm>
        <a:custGeom>
          <a:avLst/>
          <a:gdLst/>
          <a:ahLst/>
          <a:cxnLst/>
          <a:rect l="0" t="0" r="0" b="0"/>
          <a:pathLst>
            <a:path>
              <a:moveTo>
                <a:pt x="0" y="20831"/>
              </a:moveTo>
              <a:lnTo>
                <a:pt x="421900" y="20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440067" y="481127"/>
        <a:ext cx="21095" cy="21095"/>
      </dsp:txXfrm>
    </dsp:sp>
    <dsp:sp modelId="{A25218BA-4D9A-4104-A758-512E4D56EC44}">
      <dsp:nvSpPr>
        <dsp:cNvPr id="0" name=""/>
        <dsp:cNvSpPr/>
      </dsp:nvSpPr>
      <dsp:spPr>
        <a:xfrm>
          <a:off x="1661557" y="147612"/>
          <a:ext cx="1763219" cy="69173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Umgebung</a:t>
          </a:r>
        </a:p>
      </dsp:txBody>
      <dsp:txXfrm>
        <a:off x="1681817" y="167872"/>
        <a:ext cx="1722699" cy="651215"/>
      </dsp:txXfrm>
    </dsp:sp>
    <dsp:sp modelId="{D033F250-2E9B-4DEB-AC4F-294B477BFEA6}">
      <dsp:nvSpPr>
        <dsp:cNvPr id="0" name=""/>
        <dsp:cNvSpPr/>
      </dsp:nvSpPr>
      <dsp:spPr>
        <a:xfrm rot="60984">
          <a:off x="3424697" y="481550"/>
          <a:ext cx="1003647" cy="41663"/>
        </a:xfrm>
        <a:custGeom>
          <a:avLst/>
          <a:gdLst/>
          <a:ahLst/>
          <a:cxnLst/>
          <a:rect l="0" t="0" r="0" b="0"/>
          <a:pathLst>
            <a:path>
              <a:moveTo>
                <a:pt x="0" y="20831"/>
              </a:moveTo>
              <a:lnTo>
                <a:pt x="1003647" y="208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901430" y="477290"/>
        <a:ext cx="50182" cy="50182"/>
      </dsp:txXfrm>
    </dsp:sp>
    <dsp:sp modelId="{04D0DAED-9B7F-4207-8DF1-2B65AFE0E156}">
      <dsp:nvSpPr>
        <dsp:cNvPr id="0" name=""/>
        <dsp:cNvSpPr/>
      </dsp:nvSpPr>
      <dsp:spPr>
        <a:xfrm>
          <a:off x="4428266" y="144585"/>
          <a:ext cx="1507653" cy="73339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Buchtenpartner-wechsel + Umstallung</a:t>
          </a:r>
        </a:p>
      </dsp:txBody>
      <dsp:txXfrm>
        <a:off x="4449746" y="166065"/>
        <a:ext cx="1464693" cy="690435"/>
      </dsp:txXfrm>
    </dsp:sp>
    <dsp:sp modelId="{ADA825AD-16B9-4E7B-A110-EE5F577F6D77}">
      <dsp:nvSpPr>
        <dsp:cNvPr id="0" name=""/>
        <dsp:cNvSpPr/>
      </dsp:nvSpPr>
      <dsp:spPr>
        <a:xfrm rot="2544363">
          <a:off x="5720644" y="1045377"/>
          <a:ext cx="1645734" cy="41663"/>
        </a:xfrm>
        <a:custGeom>
          <a:avLst/>
          <a:gdLst/>
          <a:ahLst/>
          <a:cxnLst/>
          <a:rect l="0" t="0" r="0" b="0"/>
          <a:pathLst>
            <a:path>
              <a:moveTo>
                <a:pt x="0" y="20831"/>
              </a:moveTo>
              <a:lnTo>
                <a:pt x="1645734" y="208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502368" y="1025065"/>
        <a:ext cx="82286" cy="82286"/>
      </dsp:txXfrm>
    </dsp:sp>
    <dsp:sp modelId="{1657D51C-0431-4291-8CE2-9ECFE04442DC}">
      <dsp:nvSpPr>
        <dsp:cNvPr id="0" name=""/>
        <dsp:cNvSpPr/>
      </dsp:nvSpPr>
      <dsp:spPr>
        <a:xfrm>
          <a:off x="7151103" y="0"/>
          <a:ext cx="2702579" cy="324226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de-DE" sz="1800" b="1" kern="1200" dirty="0"/>
            <a:t>v.a. Jungsauen, schon in der Aufzucht</a:t>
          </a:r>
        </a:p>
        <a:p>
          <a:pPr marL="0" lvl="0" indent="0" algn="l" defTabSz="800100">
            <a:lnSpc>
              <a:spcPct val="90000"/>
            </a:lnSpc>
            <a:spcBef>
              <a:spcPct val="0"/>
            </a:spcBef>
            <a:spcAft>
              <a:spcPct val="35000"/>
            </a:spcAft>
            <a:buNone/>
          </a:pPr>
          <a:endParaRPr lang="de-DE" sz="1800" b="1" kern="1200" dirty="0"/>
        </a:p>
        <a:p>
          <a:pPr marL="0" lvl="0" indent="0" algn="l" defTabSz="800100">
            <a:lnSpc>
              <a:spcPct val="90000"/>
            </a:lnSpc>
            <a:spcBef>
              <a:spcPct val="0"/>
            </a:spcBef>
            <a:spcAft>
              <a:spcPct val="35000"/>
            </a:spcAft>
            <a:buNone/>
          </a:pPr>
          <a:r>
            <a:rPr lang="de-DE" sz="1800" b="1" kern="1200" dirty="0"/>
            <a:t>→ Stimulation der Geschlechtsreife durch zusätzliche äußere und soziale Reize</a:t>
          </a:r>
        </a:p>
      </dsp:txBody>
      <dsp:txXfrm>
        <a:off x="7230259" y="79156"/>
        <a:ext cx="2544267" cy="3083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85DEC-B001-44E0-8FA5-6FE3F914F0E6}">
      <dsp:nvSpPr>
        <dsp:cNvPr id="0" name=""/>
        <dsp:cNvSpPr/>
      </dsp:nvSpPr>
      <dsp:spPr>
        <a:xfrm>
          <a:off x="563275" y="2977218"/>
          <a:ext cx="1159920" cy="5799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Alternativen zu </a:t>
          </a:r>
          <a:r>
            <a:rPr lang="de-DE" sz="1600" b="1" kern="1200" dirty="0" err="1"/>
            <a:t>eCG</a:t>
          </a:r>
          <a:endParaRPr lang="de-DE" sz="1600" b="1" kern="1200" dirty="0"/>
        </a:p>
      </dsp:txBody>
      <dsp:txXfrm>
        <a:off x="580261" y="2994204"/>
        <a:ext cx="1125948" cy="545988"/>
      </dsp:txXfrm>
    </dsp:sp>
    <dsp:sp modelId="{2C4AA450-0915-4006-B89C-3C72FFB03826}">
      <dsp:nvSpPr>
        <dsp:cNvPr id="0" name=""/>
        <dsp:cNvSpPr/>
      </dsp:nvSpPr>
      <dsp:spPr>
        <a:xfrm rot="17557713">
          <a:off x="1199464" y="2481423"/>
          <a:ext cx="1702515" cy="96"/>
        </a:xfrm>
        <a:custGeom>
          <a:avLst/>
          <a:gdLst/>
          <a:ahLst/>
          <a:cxnLst/>
          <a:rect l="0" t="0" r="0" b="0"/>
          <a:pathLst>
            <a:path>
              <a:moveTo>
                <a:pt x="0" y="48"/>
              </a:moveTo>
              <a:lnTo>
                <a:pt x="1702515" y="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2008159" y="2438908"/>
        <a:ext cx="85125" cy="85125"/>
      </dsp:txXfrm>
    </dsp:sp>
    <dsp:sp modelId="{5570CABF-3F1D-4D02-96E5-4B9369DA10E5}">
      <dsp:nvSpPr>
        <dsp:cNvPr id="0" name=""/>
        <dsp:cNvSpPr/>
      </dsp:nvSpPr>
      <dsp:spPr>
        <a:xfrm>
          <a:off x="2378247" y="1497731"/>
          <a:ext cx="958611" cy="39602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Biotechnik</a:t>
          </a:r>
        </a:p>
      </dsp:txBody>
      <dsp:txXfrm>
        <a:off x="2389846" y="1509330"/>
        <a:ext cx="935413" cy="372828"/>
      </dsp:txXfrm>
    </dsp:sp>
    <dsp:sp modelId="{B4570C34-8AE6-49E7-A242-8E600DF058C1}">
      <dsp:nvSpPr>
        <dsp:cNvPr id="0" name=""/>
        <dsp:cNvSpPr/>
      </dsp:nvSpPr>
      <dsp:spPr>
        <a:xfrm rot="18784876">
          <a:off x="3091507" y="1130328"/>
          <a:ext cx="1548136" cy="96"/>
        </a:xfrm>
        <a:custGeom>
          <a:avLst/>
          <a:gdLst/>
          <a:ahLst/>
          <a:cxnLst/>
          <a:rect l="0" t="0" r="0" b="0"/>
          <a:pathLst>
            <a:path>
              <a:moveTo>
                <a:pt x="0" y="48"/>
              </a:moveTo>
              <a:lnTo>
                <a:pt x="154813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26872" y="1091672"/>
        <a:ext cx="77406" cy="77406"/>
      </dsp:txXfrm>
    </dsp:sp>
    <dsp:sp modelId="{54B2C927-3B87-43CF-AA1C-3C0FAFEF630B}">
      <dsp:nvSpPr>
        <dsp:cNvPr id="0" name=""/>
        <dsp:cNvSpPr/>
      </dsp:nvSpPr>
      <dsp:spPr>
        <a:xfrm>
          <a:off x="4394291" y="214132"/>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Brunststimulation/       -synchronisation durch Follikelstimulation</a:t>
          </a:r>
        </a:p>
      </dsp:txBody>
      <dsp:txXfrm>
        <a:off x="4414845" y="234686"/>
        <a:ext cx="1362395" cy="660643"/>
      </dsp:txXfrm>
    </dsp:sp>
    <dsp:sp modelId="{5790E8E0-3408-47BE-840F-F85BAF028958}">
      <dsp:nvSpPr>
        <dsp:cNvPr id="0" name=""/>
        <dsp:cNvSpPr/>
      </dsp:nvSpPr>
      <dsp:spPr>
        <a:xfrm rot="20864236">
          <a:off x="5781399" y="412328"/>
          <a:ext cx="1437237" cy="96"/>
        </a:xfrm>
        <a:custGeom>
          <a:avLst/>
          <a:gdLst/>
          <a:ahLst/>
          <a:cxnLst/>
          <a:rect l="0" t="0" r="0" b="0"/>
          <a:pathLst>
            <a:path>
              <a:moveTo>
                <a:pt x="0" y="48"/>
              </a:moveTo>
              <a:lnTo>
                <a:pt x="143723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464087" y="376446"/>
        <a:ext cx="71861" cy="71861"/>
      </dsp:txXfrm>
    </dsp:sp>
    <dsp:sp modelId="{776BE620-B5E9-4E54-B6EC-A31462278DE7}">
      <dsp:nvSpPr>
        <dsp:cNvPr id="0" name=""/>
        <dsp:cNvSpPr/>
      </dsp:nvSpPr>
      <dsp:spPr>
        <a:xfrm>
          <a:off x="7202240" y="20092"/>
          <a:ext cx="958611" cy="4793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synthetisches </a:t>
          </a:r>
          <a:r>
            <a:rPr lang="de-DE" sz="1100" b="1" kern="1200" dirty="0" err="1"/>
            <a:t>eCG</a:t>
          </a:r>
          <a:endParaRPr lang="de-DE" sz="1100" b="1" kern="1200" dirty="0"/>
        </a:p>
      </dsp:txBody>
      <dsp:txXfrm>
        <a:off x="7216278" y="34130"/>
        <a:ext cx="930535" cy="451229"/>
      </dsp:txXfrm>
    </dsp:sp>
    <dsp:sp modelId="{F265CE7F-EE5A-4D24-B2CE-55976BE8FD7C}">
      <dsp:nvSpPr>
        <dsp:cNvPr id="0" name=""/>
        <dsp:cNvSpPr/>
      </dsp:nvSpPr>
      <dsp:spPr>
        <a:xfrm rot="360362">
          <a:off x="5793919" y="638842"/>
          <a:ext cx="1412230" cy="96"/>
        </a:xfrm>
        <a:custGeom>
          <a:avLst/>
          <a:gdLst/>
          <a:ahLst/>
          <a:cxnLst/>
          <a:rect l="0" t="0" r="0" b="0"/>
          <a:pathLst>
            <a:path>
              <a:moveTo>
                <a:pt x="0" y="48"/>
              </a:moveTo>
              <a:lnTo>
                <a:pt x="1412230"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464728" y="603585"/>
        <a:ext cx="70611" cy="70611"/>
      </dsp:txXfrm>
    </dsp:sp>
    <dsp:sp modelId="{B49E69CA-0F91-47EC-B643-AD960A0974C8}">
      <dsp:nvSpPr>
        <dsp:cNvPr id="0" name=""/>
        <dsp:cNvSpPr/>
      </dsp:nvSpPr>
      <dsp:spPr>
        <a:xfrm>
          <a:off x="7202273" y="549087"/>
          <a:ext cx="654744" cy="32737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Peforelin</a:t>
          </a:r>
        </a:p>
      </dsp:txBody>
      <dsp:txXfrm>
        <a:off x="7211861" y="558675"/>
        <a:ext cx="635568" cy="308196"/>
      </dsp:txXfrm>
    </dsp:sp>
    <dsp:sp modelId="{B81378B1-68C7-4D80-8E47-58C26036600A}">
      <dsp:nvSpPr>
        <dsp:cNvPr id="0" name=""/>
        <dsp:cNvSpPr/>
      </dsp:nvSpPr>
      <dsp:spPr>
        <a:xfrm rot="21231727">
          <a:off x="3333808" y="1638781"/>
          <a:ext cx="1064603" cy="96"/>
        </a:xfrm>
        <a:custGeom>
          <a:avLst/>
          <a:gdLst/>
          <a:ahLst/>
          <a:cxnLst/>
          <a:rect l="0" t="0" r="0" b="0"/>
          <a:pathLst>
            <a:path>
              <a:moveTo>
                <a:pt x="0" y="48"/>
              </a:moveTo>
              <a:lnTo>
                <a:pt x="106460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39494" y="1612215"/>
        <a:ext cx="53230" cy="53230"/>
      </dsp:txXfrm>
    </dsp:sp>
    <dsp:sp modelId="{3817AB3B-FDBC-4B7F-B879-08D862642C11}">
      <dsp:nvSpPr>
        <dsp:cNvPr id="0" name=""/>
        <dsp:cNvSpPr/>
      </dsp:nvSpPr>
      <dsp:spPr>
        <a:xfrm>
          <a:off x="4395359" y="1231039"/>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Ovulationsinduktion ohne vorherige Follikelstimulation</a:t>
          </a:r>
        </a:p>
      </dsp:txBody>
      <dsp:txXfrm>
        <a:off x="4415913" y="1251593"/>
        <a:ext cx="1362395" cy="660643"/>
      </dsp:txXfrm>
    </dsp:sp>
    <dsp:sp modelId="{0149C6E7-F994-4201-9DB8-4DC1E1DE6EDF}">
      <dsp:nvSpPr>
        <dsp:cNvPr id="0" name=""/>
        <dsp:cNvSpPr/>
      </dsp:nvSpPr>
      <dsp:spPr>
        <a:xfrm rot="20945703">
          <a:off x="5771461" y="1294792"/>
          <a:ext cx="3034935" cy="96"/>
        </a:xfrm>
        <a:custGeom>
          <a:avLst/>
          <a:gdLst/>
          <a:ahLst/>
          <a:cxnLst/>
          <a:rect l="0" t="0" r="0" b="0"/>
          <a:pathLst>
            <a:path>
              <a:moveTo>
                <a:pt x="0" y="48"/>
              </a:moveTo>
              <a:lnTo>
                <a:pt x="303493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213055" y="1218967"/>
        <a:ext cx="151746" cy="151746"/>
      </dsp:txXfrm>
    </dsp:sp>
    <dsp:sp modelId="{EBC286AF-BACD-4A79-AD78-7ABBA579E9CD}">
      <dsp:nvSpPr>
        <dsp:cNvPr id="0" name=""/>
        <dsp:cNvSpPr/>
      </dsp:nvSpPr>
      <dsp:spPr>
        <a:xfrm>
          <a:off x="8778994" y="869982"/>
          <a:ext cx="654744" cy="2755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Buserelin</a:t>
          </a:r>
        </a:p>
      </dsp:txBody>
      <dsp:txXfrm>
        <a:off x="8787065" y="878053"/>
        <a:ext cx="638602" cy="259423"/>
      </dsp:txXfrm>
    </dsp:sp>
    <dsp:sp modelId="{7913B474-A619-4E9B-AD85-CDFA7DD9FA0A}">
      <dsp:nvSpPr>
        <dsp:cNvPr id="0" name=""/>
        <dsp:cNvSpPr/>
      </dsp:nvSpPr>
      <dsp:spPr>
        <a:xfrm rot="21284885">
          <a:off x="5792581" y="1444899"/>
          <a:ext cx="2992695" cy="96"/>
        </a:xfrm>
        <a:custGeom>
          <a:avLst/>
          <a:gdLst/>
          <a:ahLst/>
          <a:cxnLst/>
          <a:rect l="0" t="0" r="0" b="0"/>
          <a:pathLst>
            <a:path>
              <a:moveTo>
                <a:pt x="0" y="48"/>
              </a:moveTo>
              <a:lnTo>
                <a:pt x="299269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214111" y="1370130"/>
        <a:ext cx="149634" cy="149634"/>
      </dsp:txXfrm>
    </dsp:sp>
    <dsp:sp modelId="{62842355-B7B5-46AC-BBB0-0206E558F9D7}">
      <dsp:nvSpPr>
        <dsp:cNvPr id="0" name=""/>
        <dsp:cNvSpPr/>
      </dsp:nvSpPr>
      <dsp:spPr>
        <a:xfrm>
          <a:off x="8778994" y="1170196"/>
          <a:ext cx="654744" cy="2755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hCG</a:t>
          </a:r>
        </a:p>
      </dsp:txBody>
      <dsp:txXfrm>
        <a:off x="8787065" y="1178267"/>
        <a:ext cx="638602" cy="259423"/>
      </dsp:txXfrm>
    </dsp:sp>
    <dsp:sp modelId="{8C822FBA-76AA-4CDB-AEA3-81850370932D}">
      <dsp:nvSpPr>
        <dsp:cNvPr id="0" name=""/>
        <dsp:cNvSpPr/>
      </dsp:nvSpPr>
      <dsp:spPr>
        <a:xfrm rot="92172">
          <a:off x="5798327" y="1621828"/>
          <a:ext cx="2981202" cy="96"/>
        </a:xfrm>
        <a:custGeom>
          <a:avLst/>
          <a:gdLst/>
          <a:ahLst/>
          <a:cxnLst/>
          <a:rect l="0" t="0" r="0" b="0"/>
          <a:pathLst>
            <a:path>
              <a:moveTo>
                <a:pt x="0" y="48"/>
              </a:moveTo>
              <a:lnTo>
                <a:pt x="2981202"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214399" y="1547346"/>
        <a:ext cx="149060" cy="149060"/>
      </dsp:txXfrm>
    </dsp:sp>
    <dsp:sp modelId="{6868B816-EACD-4301-AD45-952DBD8DACC2}">
      <dsp:nvSpPr>
        <dsp:cNvPr id="0" name=""/>
        <dsp:cNvSpPr/>
      </dsp:nvSpPr>
      <dsp:spPr>
        <a:xfrm>
          <a:off x="8778994" y="1478448"/>
          <a:ext cx="871465" cy="36677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Gonadorelin</a:t>
          </a:r>
        </a:p>
      </dsp:txBody>
      <dsp:txXfrm>
        <a:off x="8789737" y="1489191"/>
        <a:ext cx="849979" cy="345291"/>
      </dsp:txXfrm>
    </dsp:sp>
    <dsp:sp modelId="{0CF07AC5-AF7D-4FDB-A301-B16022CA794B}">
      <dsp:nvSpPr>
        <dsp:cNvPr id="0" name=""/>
        <dsp:cNvSpPr/>
      </dsp:nvSpPr>
      <dsp:spPr>
        <a:xfrm rot="503382">
          <a:off x="5782745" y="1801627"/>
          <a:ext cx="3012367" cy="96"/>
        </a:xfrm>
        <a:custGeom>
          <a:avLst/>
          <a:gdLst/>
          <a:ahLst/>
          <a:cxnLst/>
          <a:rect l="0" t="0" r="0" b="0"/>
          <a:pathLst>
            <a:path>
              <a:moveTo>
                <a:pt x="0" y="48"/>
              </a:moveTo>
              <a:lnTo>
                <a:pt x="301236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213620" y="1726366"/>
        <a:ext cx="150618" cy="150618"/>
      </dsp:txXfrm>
    </dsp:sp>
    <dsp:sp modelId="{589503B4-774A-4128-B0AB-4EAA88481EE3}">
      <dsp:nvSpPr>
        <dsp:cNvPr id="0" name=""/>
        <dsp:cNvSpPr/>
      </dsp:nvSpPr>
      <dsp:spPr>
        <a:xfrm>
          <a:off x="8778994" y="1869874"/>
          <a:ext cx="720219" cy="30312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Triptorelin</a:t>
          </a:r>
        </a:p>
      </dsp:txBody>
      <dsp:txXfrm>
        <a:off x="8787872" y="1878752"/>
        <a:ext cx="702463" cy="285365"/>
      </dsp:txXfrm>
    </dsp:sp>
    <dsp:sp modelId="{014DF657-A59B-402F-9359-8751CCDCCE4D}">
      <dsp:nvSpPr>
        <dsp:cNvPr id="0" name=""/>
        <dsp:cNvSpPr/>
      </dsp:nvSpPr>
      <dsp:spPr>
        <a:xfrm rot="2059376">
          <a:off x="3225279" y="2057013"/>
          <a:ext cx="1281591" cy="96"/>
        </a:xfrm>
        <a:custGeom>
          <a:avLst/>
          <a:gdLst/>
          <a:ahLst/>
          <a:cxnLst/>
          <a:rect l="0" t="0" r="0" b="0"/>
          <a:pathLst>
            <a:path>
              <a:moveTo>
                <a:pt x="0" y="48"/>
              </a:moveTo>
              <a:lnTo>
                <a:pt x="1281591"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34035" y="2025021"/>
        <a:ext cx="64079" cy="64079"/>
      </dsp:txXfrm>
    </dsp:sp>
    <dsp:sp modelId="{A6BD85E5-AD4D-490C-B622-FF145F8D212F}">
      <dsp:nvSpPr>
        <dsp:cNvPr id="0" name=""/>
        <dsp:cNvSpPr/>
      </dsp:nvSpPr>
      <dsp:spPr>
        <a:xfrm>
          <a:off x="4395291" y="2067502"/>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Kombination aus Brunststimulation und Ovulationsinduktion</a:t>
          </a:r>
        </a:p>
      </dsp:txBody>
      <dsp:txXfrm>
        <a:off x="4415845" y="2088056"/>
        <a:ext cx="1362395" cy="660643"/>
      </dsp:txXfrm>
    </dsp:sp>
    <dsp:sp modelId="{3E27BBCD-46EA-41DB-9C3B-D6B92CD0FF97}">
      <dsp:nvSpPr>
        <dsp:cNvPr id="0" name=""/>
        <dsp:cNvSpPr/>
      </dsp:nvSpPr>
      <dsp:spPr>
        <a:xfrm rot="21522111">
          <a:off x="5798666" y="2407006"/>
          <a:ext cx="999697" cy="96"/>
        </a:xfrm>
        <a:custGeom>
          <a:avLst/>
          <a:gdLst/>
          <a:ahLst/>
          <a:cxnLst/>
          <a:rect l="0" t="0" r="0" b="0"/>
          <a:pathLst>
            <a:path>
              <a:moveTo>
                <a:pt x="0" y="48"/>
              </a:moveTo>
              <a:lnTo>
                <a:pt x="369419" y="48"/>
              </a:lnTo>
            </a:path>
            <a:path>
              <a:moveTo>
                <a:pt x="630277" y="48"/>
              </a:moveTo>
              <a:lnTo>
                <a:pt x="99969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r>
            <a:rPr lang="de-DE" sz="1200" b="1" kern="1200" dirty="0"/>
            <a:t>z.B.</a:t>
          </a:r>
        </a:p>
      </dsp:txBody>
      <dsp:txXfrm>
        <a:off x="6168086" y="2282092"/>
        <a:ext cx="260858" cy="249924"/>
      </dsp:txXfrm>
    </dsp:sp>
    <dsp:sp modelId="{6B5583DC-380C-4DB1-9E7D-4B7D768E9D1F}">
      <dsp:nvSpPr>
        <dsp:cNvPr id="0" name=""/>
        <dsp:cNvSpPr/>
      </dsp:nvSpPr>
      <dsp:spPr>
        <a:xfrm>
          <a:off x="6798235" y="2173055"/>
          <a:ext cx="808132" cy="44534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err="1"/>
            <a:t>Peforelin</a:t>
          </a:r>
          <a:r>
            <a:rPr lang="de-DE" sz="1100" b="1" kern="1200" dirty="0"/>
            <a:t> + </a:t>
          </a:r>
          <a:r>
            <a:rPr lang="de-DE" sz="1100" b="1" kern="1200" dirty="0" err="1"/>
            <a:t>Gonadorelin</a:t>
          </a:r>
          <a:endParaRPr lang="de-DE" sz="1100" b="1" kern="1200" dirty="0"/>
        </a:p>
      </dsp:txBody>
      <dsp:txXfrm>
        <a:off x="6811279" y="2186099"/>
        <a:ext cx="782044" cy="419260"/>
      </dsp:txXfrm>
    </dsp:sp>
    <dsp:sp modelId="{B0451117-51D0-4FE4-BE92-32FFBFE4E7C6}">
      <dsp:nvSpPr>
        <dsp:cNvPr id="0" name=""/>
        <dsp:cNvSpPr/>
      </dsp:nvSpPr>
      <dsp:spPr>
        <a:xfrm rot="4003671">
          <a:off x="1231991" y="4013122"/>
          <a:ext cx="1624083" cy="96"/>
        </a:xfrm>
        <a:custGeom>
          <a:avLst/>
          <a:gdLst/>
          <a:ahLst/>
          <a:cxnLst/>
          <a:rect l="0" t="0" r="0" b="0"/>
          <a:pathLst>
            <a:path>
              <a:moveTo>
                <a:pt x="0" y="48"/>
              </a:moveTo>
              <a:lnTo>
                <a:pt x="1624083" y="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2003431" y="3972568"/>
        <a:ext cx="81204" cy="81204"/>
      </dsp:txXfrm>
    </dsp:sp>
    <dsp:sp modelId="{0C9461C5-2E0C-4AA3-82C7-853EF5B60AEF}">
      <dsp:nvSpPr>
        <dsp:cNvPr id="0" name=""/>
        <dsp:cNvSpPr/>
      </dsp:nvSpPr>
      <dsp:spPr>
        <a:xfrm>
          <a:off x="2364870" y="4541328"/>
          <a:ext cx="1054473" cy="4356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2377629" y="4554087"/>
        <a:ext cx="1028955" cy="410110"/>
      </dsp:txXfrm>
    </dsp:sp>
    <dsp:sp modelId="{C86A3D41-43A2-4A26-B90A-E5608639AA27}">
      <dsp:nvSpPr>
        <dsp:cNvPr id="0" name=""/>
        <dsp:cNvSpPr/>
      </dsp:nvSpPr>
      <dsp:spPr>
        <a:xfrm rot="19181269">
          <a:off x="3258720" y="4321501"/>
          <a:ext cx="1352785" cy="96"/>
        </a:xfrm>
        <a:custGeom>
          <a:avLst/>
          <a:gdLst/>
          <a:ahLst/>
          <a:cxnLst/>
          <a:rect l="0" t="0" r="0" b="0"/>
          <a:pathLst>
            <a:path>
              <a:moveTo>
                <a:pt x="0" y="48"/>
              </a:moveTo>
              <a:lnTo>
                <a:pt x="135278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901293" y="4287730"/>
        <a:ext cx="67639" cy="67639"/>
      </dsp:txXfrm>
    </dsp:sp>
    <dsp:sp modelId="{D51261B5-8CEB-4113-8369-B693F9958509}">
      <dsp:nvSpPr>
        <dsp:cNvPr id="0" name=""/>
        <dsp:cNvSpPr/>
      </dsp:nvSpPr>
      <dsp:spPr>
        <a:xfrm>
          <a:off x="4450884" y="3700126"/>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Tierkontakt</a:t>
          </a:r>
        </a:p>
      </dsp:txBody>
      <dsp:txXfrm>
        <a:off x="4461652" y="3710894"/>
        <a:ext cx="735403" cy="346123"/>
      </dsp:txXfrm>
    </dsp:sp>
    <dsp:sp modelId="{ADD680FC-FBB3-4C94-AFEF-968D319664DE}">
      <dsp:nvSpPr>
        <dsp:cNvPr id="0" name=""/>
        <dsp:cNvSpPr/>
      </dsp:nvSpPr>
      <dsp:spPr>
        <a:xfrm rot="19728119">
          <a:off x="5093714" y="3475188"/>
          <a:ext cx="1578075" cy="96"/>
        </a:xfrm>
        <a:custGeom>
          <a:avLst/>
          <a:gdLst/>
          <a:ahLst/>
          <a:cxnLst/>
          <a:rect l="0" t="0" r="0" b="0"/>
          <a:pathLst>
            <a:path>
              <a:moveTo>
                <a:pt x="0" y="48"/>
              </a:moveTo>
              <a:lnTo>
                <a:pt x="157807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843300" y="3435784"/>
        <a:ext cx="78903" cy="78903"/>
      </dsp:txXfrm>
    </dsp:sp>
    <dsp:sp modelId="{A3518A55-ADB1-4489-A2EB-810819ED44FF}">
      <dsp:nvSpPr>
        <dsp:cNvPr id="0" name=""/>
        <dsp:cNvSpPr/>
      </dsp:nvSpPr>
      <dsp:spPr>
        <a:xfrm>
          <a:off x="6557681" y="2826864"/>
          <a:ext cx="958611" cy="4793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Eberkontakt</a:t>
          </a:r>
        </a:p>
      </dsp:txBody>
      <dsp:txXfrm>
        <a:off x="6571719" y="2840902"/>
        <a:ext cx="930535" cy="451229"/>
      </dsp:txXfrm>
    </dsp:sp>
    <dsp:sp modelId="{57682455-ECC3-409E-AD05-E75EC8286D57}">
      <dsp:nvSpPr>
        <dsp:cNvPr id="0" name=""/>
        <dsp:cNvSpPr/>
      </dsp:nvSpPr>
      <dsp:spPr>
        <a:xfrm rot="20997464">
          <a:off x="5197322" y="3764386"/>
          <a:ext cx="1370859" cy="96"/>
        </a:xfrm>
        <a:custGeom>
          <a:avLst/>
          <a:gdLst/>
          <a:ahLst/>
          <a:cxnLst/>
          <a:rect l="0" t="0" r="0" b="0"/>
          <a:pathLst>
            <a:path>
              <a:moveTo>
                <a:pt x="0" y="48"/>
              </a:moveTo>
              <a:lnTo>
                <a:pt x="1370859"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848480" y="3730163"/>
        <a:ext cx="68542" cy="68542"/>
      </dsp:txXfrm>
    </dsp:sp>
    <dsp:sp modelId="{899E6F9F-24E4-4213-BE07-B5402D880AE7}">
      <dsp:nvSpPr>
        <dsp:cNvPr id="0" name=""/>
        <dsp:cNvSpPr/>
      </dsp:nvSpPr>
      <dsp:spPr>
        <a:xfrm>
          <a:off x="6557681" y="3354933"/>
          <a:ext cx="1159920" cy="5799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Kontakt zu anderen rauschigen Tieren</a:t>
          </a:r>
        </a:p>
      </dsp:txBody>
      <dsp:txXfrm>
        <a:off x="6574667" y="3371919"/>
        <a:ext cx="1125948" cy="545988"/>
      </dsp:txXfrm>
    </dsp:sp>
    <dsp:sp modelId="{1530D571-EFEE-465C-BE02-BC3E0EDB9115}">
      <dsp:nvSpPr>
        <dsp:cNvPr id="0" name=""/>
        <dsp:cNvSpPr/>
      </dsp:nvSpPr>
      <dsp:spPr>
        <a:xfrm rot="302777">
          <a:off x="3417323" y="4804922"/>
          <a:ext cx="1042006" cy="96"/>
        </a:xfrm>
        <a:custGeom>
          <a:avLst/>
          <a:gdLst/>
          <a:ahLst/>
          <a:cxnLst/>
          <a:rect l="0" t="0" r="0" b="0"/>
          <a:pathLst>
            <a:path>
              <a:moveTo>
                <a:pt x="0" y="48"/>
              </a:moveTo>
              <a:lnTo>
                <a:pt x="104200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912276" y="4778920"/>
        <a:ext cx="52100" cy="52100"/>
      </dsp:txXfrm>
    </dsp:sp>
    <dsp:sp modelId="{6E7B28CC-100F-4BC2-98FA-A5A2B163D8D5}">
      <dsp:nvSpPr>
        <dsp:cNvPr id="0" name=""/>
        <dsp:cNvSpPr/>
      </dsp:nvSpPr>
      <dsp:spPr>
        <a:xfrm>
          <a:off x="4457310" y="4666969"/>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Fütterung</a:t>
          </a:r>
        </a:p>
      </dsp:txBody>
      <dsp:txXfrm>
        <a:off x="4468078" y="4677737"/>
        <a:ext cx="735403" cy="346123"/>
      </dsp:txXfrm>
    </dsp:sp>
    <dsp:sp modelId="{C4D7B333-E43A-423E-926A-FD690CF7CF08}">
      <dsp:nvSpPr>
        <dsp:cNvPr id="0" name=""/>
        <dsp:cNvSpPr/>
      </dsp:nvSpPr>
      <dsp:spPr>
        <a:xfrm rot="20435549">
          <a:off x="5106032" y="4217904"/>
          <a:ext cx="3809056" cy="96"/>
        </a:xfrm>
        <a:custGeom>
          <a:avLst/>
          <a:gdLst/>
          <a:ahLst/>
          <a:cxnLst/>
          <a:rect l="0" t="0" r="0" b="0"/>
          <a:pathLst>
            <a:path>
              <a:moveTo>
                <a:pt x="0" y="48"/>
              </a:moveTo>
              <a:lnTo>
                <a:pt x="380905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15334" y="4122726"/>
        <a:ext cx="190452" cy="190452"/>
      </dsp:txXfrm>
    </dsp:sp>
    <dsp:sp modelId="{BD3007AB-9C6F-499D-84F6-BF65E9EDEDB3}">
      <dsp:nvSpPr>
        <dsp:cNvPr id="0" name=""/>
        <dsp:cNvSpPr/>
      </dsp:nvSpPr>
      <dsp:spPr>
        <a:xfrm>
          <a:off x="8806871" y="3435621"/>
          <a:ext cx="654744" cy="29896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 Aufzucht</a:t>
          </a:r>
        </a:p>
      </dsp:txBody>
      <dsp:txXfrm>
        <a:off x="8815628" y="3444378"/>
        <a:ext cx="637230" cy="281455"/>
      </dsp:txXfrm>
    </dsp:sp>
    <dsp:sp modelId="{16F84B29-AD59-4522-A2B2-54B094164861}">
      <dsp:nvSpPr>
        <dsp:cNvPr id="0" name=""/>
        <dsp:cNvSpPr/>
      </dsp:nvSpPr>
      <dsp:spPr>
        <a:xfrm rot="20806436">
          <a:off x="5165304" y="4428567"/>
          <a:ext cx="3690513" cy="96"/>
        </a:xfrm>
        <a:custGeom>
          <a:avLst/>
          <a:gdLst/>
          <a:ahLst/>
          <a:cxnLst/>
          <a:rect l="0" t="0" r="0" b="0"/>
          <a:pathLst>
            <a:path>
              <a:moveTo>
                <a:pt x="0" y="48"/>
              </a:moveTo>
              <a:lnTo>
                <a:pt x="369051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18297" y="4336352"/>
        <a:ext cx="184525" cy="184525"/>
      </dsp:txXfrm>
    </dsp:sp>
    <dsp:sp modelId="{267ED21E-EE99-444B-A815-1BC691BD32F4}">
      <dsp:nvSpPr>
        <dsp:cNvPr id="0" name=""/>
        <dsp:cNvSpPr/>
      </dsp:nvSpPr>
      <dsp:spPr>
        <a:xfrm>
          <a:off x="8806871" y="3807468"/>
          <a:ext cx="871465" cy="3979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Trächtigkeit</a:t>
          </a:r>
        </a:p>
      </dsp:txBody>
      <dsp:txXfrm>
        <a:off x="8818526" y="3819123"/>
        <a:ext cx="848155" cy="374618"/>
      </dsp:txXfrm>
    </dsp:sp>
    <dsp:sp modelId="{A1B6801B-7B27-41B8-856C-A4658B7EBED0}">
      <dsp:nvSpPr>
        <dsp:cNvPr id="0" name=""/>
        <dsp:cNvSpPr/>
      </dsp:nvSpPr>
      <dsp:spPr>
        <a:xfrm rot="21213738">
          <a:off x="5202774" y="4646704"/>
          <a:ext cx="3639686" cy="96"/>
        </a:xfrm>
        <a:custGeom>
          <a:avLst/>
          <a:gdLst/>
          <a:ahLst/>
          <a:cxnLst/>
          <a:rect l="0" t="0" r="0" b="0"/>
          <a:pathLst>
            <a:path>
              <a:moveTo>
                <a:pt x="0" y="48"/>
              </a:moveTo>
              <a:lnTo>
                <a:pt x="363968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31625" y="4555760"/>
        <a:ext cx="181984" cy="181984"/>
      </dsp:txXfrm>
    </dsp:sp>
    <dsp:sp modelId="{37B935C7-3A11-4615-A3AA-1B85E54260A6}">
      <dsp:nvSpPr>
        <dsp:cNvPr id="0" name=""/>
        <dsp:cNvSpPr/>
      </dsp:nvSpPr>
      <dsp:spPr>
        <a:xfrm>
          <a:off x="8830985" y="4278273"/>
          <a:ext cx="720219" cy="328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Laktation</a:t>
          </a:r>
        </a:p>
      </dsp:txBody>
      <dsp:txXfrm>
        <a:off x="8840617" y="4287905"/>
        <a:ext cx="700955" cy="309602"/>
      </dsp:txXfrm>
    </dsp:sp>
    <dsp:sp modelId="{4D4C09A4-FA56-4530-831C-CED7B5986CC2}">
      <dsp:nvSpPr>
        <dsp:cNvPr id="0" name=""/>
        <dsp:cNvSpPr/>
      </dsp:nvSpPr>
      <dsp:spPr>
        <a:xfrm rot="21586326">
          <a:off x="5214235" y="4843557"/>
          <a:ext cx="3616764" cy="96"/>
        </a:xfrm>
        <a:custGeom>
          <a:avLst/>
          <a:gdLst/>
          <a:ahLst/>
          <a:cxnLst/>
          <a:rect l="0" t="0" r="0" b="0"/>
          <a:pathLst>
            <a:path>
              <a:moveTo>
                <a:pt x="0" y="48"/>
              </a:moveTo>
              <a:lnTo>
                <a:pt x="3616764"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932198" y="4753186"/>
        <a:ext cx="180838" cy="180838"/>
      </dsp:txXfrm>
    </dsp:sp>
    <dsp:sp modelId="{A965335E-D1D3-46F0-8E20-7F46BC05B3ED}">
      <dsp:nvSpPr>
        <dsp:cNvPr id="0" name=""/>
        <dsp:cNvSpPr/>
      </dsp:nvSpPr>
      <dsp:spPr>
        <a:xfrm>
          <a:off x="8830985" y="4671979"/>
          <a:ext cx="720219" cy="328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 Belegen</a:t>
          </a:r>
        </a:p>
      </dsp:txBody>
      <dsp:txXfrm>
        <a:off x="8840617" y="4681611"/>
        <a:ext cx="700955" cy="309602"/>
      </dsp:txXfrm>
    </dsp:sp>
    <dsp:sp modelId="{E4FBA060-72D5-4FEA-A36B-EFD3EDEBDDBE}">
      <dsp:nvSpPr>
        <dsp:cNvPr id="0" name=""/>
        <dsp:cNvSpPr/>
      </dsp:nvSpPr>
      <dsp:spPr>
        <a:xfrm rot="2757309">
          <a:off x="3194314" y="5289806"/>
          <a:ext cx="1476668" cy="96"/>
        </a:xfrm>
        <a:custGeom>
          <a:avLst/>
          <a:gdLst/>
          <a:ahLst/>
          <a:cxnLst/>
          <a:rect l="0" t="0" r="0" b="0"/>
          <a:pathLst>
            <a:path>
              <a:moveTo>
                <a:pt x="0" y="48"/>
              </a:moveTo>
              <a:lnTo>
                <a:pt x="1476668"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895732" y="5252938"/>
        <a:ext cx="73833" cy="73833"/>
      </dsp:txXfrm>
    </dsp:sp>
    <dsp:sp modelId="{A1E9E0DA-45F6-446D-A790-33DDA494E006}">
      <dsp:nvSpPr>
        <dsp:cNvPr id="0" name=""/>
        <dsp:cNvSpPr/>
      </dsp:nvSpPr>
      <dsp:spPr>
        <a:xfrm>
          <a:off x="4445954" y="5636736"/>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Umgebung</a:t>
          </a:r>
        </a:p>
      </dsp:txBody>
      <dsp:txXfrm>
        <a:off x="4456722" y="5647504"/>
        <a:ext cx="735403" cy="346123"/>
      </dsp:txXfrm>
    </dsp:sp>
    <dsp:sp modelId="{9F1B707A-54EB-4709-900F-99AE8FB81438}">
      <dsp:nvSpPr>
        <dsp:cNvPr id="0" name=""/>
        <dsp:cNvSpPr/>
      </dsp:nvSpPr>
      <dsp:spPr>
        <a:xfrm rot="20294290">
          <a:off x="5133830" y="5461231"/>
          <a:ext cx="1938163" cy="96"/>
        </a:xfrm>
        <a:custGeom>
          <a:avLst/>
          <a:gdLst/>
          <a:ahLst/>
          <a:cxnLst/>
          <a:rect l="0" t="0" r="0" b="0"/>
          <a:pathLst>
            <a:path>
              <a:moveTo>
                <a:pt x="0" y="48"/>
              </a:moveTo>
              <a:lnTo>
                <a:pt x="193816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4458" y="5412825"/>
        <a:ext cx="96908" cy="96908"/>
      </dsp:txXfrm>
    </dsp:sp>
    <dsp:sp modelId="{2601CFF6-9264-4D03-88BB-F4174E2230F4}">
      <dsp:nvSpPr>
        <dsp:cNvPr id="0" name=""/>
        <dsp:cNvSpPr/>
      </dsp:nvSpPr>
      <dsp:spPr>
        <a:xfrm>
          <a:off x="7002930" y="4926107"/>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Licht</a:t>
          </a:r>
        </a:p>
      </dsp:txBody>
      <dsp:txXfrm>
        <a:off x="7013233" y="4936410"/>
        <a:ext cx="888487" cy="331165"/>
      </dsp:txXfrm>
    </dsp:sp>
    <dsp:sp modelId="{AD5D390B-C55B-493F-BA79-BD9AEAA0A426}">
      <dsp:nvSpPr>
        <dsp:cNvPr id="0" name=""/>
        <dsp:cNvSpPr/>
      </dsp:nvSpPr>
      <dsp:spPr>
        <a:xfrm rot="20998807">
          <a:off x="5188953" y="5661498"/>
          <a:ext cx="1827917" cy="96"/>
        </a:xfrm>
        <a:custGeom>
          <a:avLst/>
          <a:gdLst/>
          <a:ahLst/>
          <a:cxnLst/>
          <a:rect l="0" t="0" r="0" b="0"/>
          <a:pathLst>
            <a:path>
              <a:moveTo>
                <a:pt x="0" y="48"/>
              </a:moveTo>
              <a:lnTo>
                <a:pt x="182791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7214" y="5615848"/>
        <a:ext cx="91395" cy="91395"/>
      </dsp:txXfrm>
    </dsp:sp>
    <dsp:sp modelId="{57C903EF-4332-4B07-95A7-5659716919A0}">
      <dsp:nvSpPr>
        <dsp:cNvPr id="0" name=""/>
        <dsp:cNvSpPr/>
      </dsp:nvSpPr>
      <dsp:spPr>
        <a:xfrm>
          <a:off x="7002930" y="5326641"/>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Temperatur</a:t>
          </a:r>
        </a:p>
      </dsp:txBody>
      <dsp:txXfrm>
        <a:off x="7013233" y="5336944"/>
        <a:ext cx="888487" cy="331165"/>
      </dsp:txXfrm>
    </dsp:sp>
    <dsp:sp modelId="{D20A260D-3CA8-4473-83EE-72726DFA6F82}">
      <dsp:nvSpPr>
        <dsp:cNvPr id="0" name=""/>
        <dsp:cNvSpPr/>
      </dsp:nvSpPr>
      <dsp:spPr>
        <a:xfrm rot="272845">
          <a:off x="5200050" y="5892140"/>
          <a:ext cx="1806726" cy="96"/>
        </a:xfrm>
        <a:custGeom>
          <a:avLst/>
          <a:gdLst/>
          <a:ahLst/>
          <a:cxnLst/>
          <a:rect l="0" t="0" r="0" b="0"/>
          <a:pathLst>
            <a:path>
              <a:moveTo>
                <a:pt x="0" y="48"/>
              </a:moveTo>
              <a:lnTo>
                <a:pt x="180672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8245" y="5847020"/>
        <a:ext cx="90336" cy="90336"/>
      </dsp:txXfrm>
    </dsp:sp>
    <dsp:sp modelId="{C2CB8271-76AC-4CA3-8549-483222D6F934}">
      <dsp:nvSpPr>
        <dsp:cNvPr id="0" name=""/>
        <dsp:cNvSpPr/>
      </dsp:nvSpPr>
      <dsp:spPr>
        <a:xfrm>
          <a:off x="7003932" y="5710097"/>
          <a:ext cx="1159920" cy="50742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Buchtenpartner-wechsel + Umstallung</a:t>
          </a:r>
        </a:p>
      </dsp:txBody>
      <dsp:txXfrm>
        <a:off x="7018794" y="5724959"/>
        <a:ext cx="1130196" cy="477703"/>
      </dsp:txXfrm>
    </dsp:sp>
    <dsp:sp modelId="{C3BCE865-45E2-4F10-8DFC-C1556569F622}">
      <dsp:nvSpPr>
        <dsp:cNvPr id="0" name=""/>
        <dsp:cNvSpPr/>
      </dsp:nvSpPr>
      <dsp:spPr>
        <a:xfrm rot="1131061">
          <a:off x="5151882" y="6127803"/>
          <a:ext cx="1902059" cy="96"/>
        </a:xfrm>
        <a:custGeom>
          <a:avLst/>
          <a:gdLst/>
          <a:ahLst/>
          <a:cxnLst/>
          <a:rect l="0" t="0" r="0" b="0"/>
          <a:pathLst>
            <a:path>
              <a:moveTo>
                <a:pt x="0" y="48"/>
              </a:moveTo>
              <a:lnTo>
                <a:pt x="1902059"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055360" y="6080300"/>
        <a:ext cx="95102" cy="95102"/>
      </dsp:txXfrm>
    </dsp:sp>
    <dsp:sp modelId="{A51231F8-1473-4614-83DB-5C787C5991B4}">
      <dsp:nvSpPr>
        <dsp:cNvPr id="0" name=""/>
        <dsp:cNvSpPr/>
      </dsp:nvSpPr>
      <dsp:spPr>
        <a:xfrm>
          <a:off x="7002930" y="6259251"/>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Bewegung</a:t>
          </a:r>
        </a:p>
      </dsp:txBody>
      <dsp:txXfrm>
        <a:off x="7013233" y="6269554"/>
        <a:ext cx="888487" cy="33116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85DEC-B001-44E0-8FA5-6FE3F914F0E6}">
      <dsp:nvSpPr>
        <dsp:cNvPr id="0" name=""/>
        <dsp:cNvSpPr/>
      </dsp:nvSpPr>
      <dsp:spPr>
        <a:xfrm>
          <a:off x="409933" y="2977218"/>
          <a:ext cx="1159920" cy="5799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Alternativen zu </a:t>
          </a:r>
          <a:r>
            <a:rPr lang="de-DE" sz="1600" b="1" kern="1200" dirty="0" err="1"/>
            <a:t>eCG</a:t>
          </a:r>
          <a:endParaRPr lang="de-DE" sz="1600" b="1" kern="1200" dirty="0"/>
        </a:p>
      </dsp:txBody>
      <dsp:txXfrm>
        <a:off x="426919" y="2994204"/>
        <a:ext cx="1125948" cy="545988"/>
      </dsp:txXfrm>
    </dsp:sp>
    <dsp:sp modelId="{2C4AA450-0915-4006-B89C-3C72FFB03826}">
      <dsp:nvSpPr>
        <dsp:cNvPr id="0" name=""/>
        <dsp:cNvSpPr/>
      </dsp:nvSpPr>
      <dsp:spPr>
        <a:xfrm rot="17557713">
          <a:off x="1046121" y="2481423"/>
          <a:ext cx="1702515" cy="96"/>
        </a:xfrm>
        <a:custGeom>
          <a:avLst/>
          <a:gdLst/>
          <a:ahLst/>
          <a:cxnLst/>
          <a:rect l="0" t="0" r="0" b="0"/>
          <a:pathLst>
            <a:path>
              <a:moveTo>
                <a:pt x="0" y="48"/>
              </a:moveTo>
              <a:lnTo>
                <a:pt x="1702515" y="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1854816" y="2438908"/>
        <a:ext cx="85125" cy="85125"/>
      </dsp:txXfrm>
    </dsp:sp>
    <dsp:sp modelId="{5570CABF-3F1D-4D02-96E5-4B9369DA10E5}">
      <dsp:nvSpPr>
        <dsp:cNvPr id="0" name=""/>
        <dsp:cNvSpPr/>
      </dsp:nvSpPr>
      <dsp:spPr>
        <a:xfrm>
          <a:off x="2224905" y="1497731"/>
          <a:ext cx="958611" cy="39602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Biotechnik</a:t>
          </a:r>
        </a:p>
      </dsp:txBody>
      <dsp:txXfrm>
        <a:off x="2236504" y="1509330"/>
        <a:ext cx="935413" cy="372828"/>
      </dsp:txXfrm>
    </dsp:sp>
    <dsp:sp modelId="{B4570C34-8AE6-49E7-A242-8E600DF058C1}">
      <dsp:nvSpPr>
        <dsp:cNvPr id="0" name=""/>
        <dsp:cNvSpPr/>
      </dsp:nvSpPr>
      <dsp:spPr>
        <a:xfrm rot="18784876">
          <a:off x="2938164" y="1130328"/>
          <a:ext cx="1548136" cy="96"/>
        </a:xfrm>
        <a:custGeom>
          <a:avLst/>
          <a:gdLst/>
          <a:ahLst/>
          <a:cxnLst/>
          <a:rect l="0" t="0" r="0" b="0"/>
          <a:pathLst>
            <a:path>
              <a:moveTo>
                <a:pt x="0" y="48"/>
              </a:moveTo>
              <a:lnTo>
                <a:pt x="154813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673529" y="1091672"/>
        <a:ext cx="77406" cy="77406"/>
      </dsp:txXfrm>
    </dsp:sp>
    <dsp:sp modelId="{54B2C927-3B87-43CF-AA1C-3C0FAFEF630B}">
      <dsp:nvSpPr>
        <dsp:cNvPr id="0" name=""/>
        <dsp:cNvSpPr/>
      </dsp:nvSpPr>
      <dsp:spPr>
        <a:xfrm>
          <a:off x="4240948" y="214132"/>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Brunststimulation/       -synchronisation durch Follikelstimulation</a:t>
          </a:r>
        </a:p>
      </dsp:txBody>
      <dsp:txXfrm>
        <a:off x="4261502" y="234686"/>
        <a:ext cx="1362395" cy="660643"/>
      </dsp:txXfrm>
    </dsp:sp>
    <dsp:sp modelId="{5790E8E0-3408-47BE-840F-F85BAF028958}">
      <dsp:nvSpPr>
        <dsp:cNvPr id="0" name=""/>
        <dsp:cNvSpPr/>
      </dsp:nvSpPr>
      <dsp:spPr>
        <a:xfrm rot="20864236">
          <a:off x="5628056" y="412328"/>
          <a:ext cx="1437237" cy="96"/>
        </a:xfrm>
        <a:custGeom>
          <a:avLst/>
          <a:gdLst/>
          <a:ahLst/>
          <a:cxnLst/>
          <a:rect l="0" t="0" r="0" b="0"/>
          <a:pathLst>
            <a:path>
              <a:moveTo>
                <a:pt x="0" y="48"/>
              </a:moveTo>
              <a:lnTo>
                <a:pt x="143723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310744" y="376446"/>
        <a:ext cx="71861" cy="71861"/>
      </dsp:txXfrm>
    </dsp:sp>
    <dsp:sp modelId="{776BE620-B5E9-4E54-B6EC-A31462278DE7}">
      <dsp:nvSpPr>
        <dsp:cNvPr id="0" name=""/>
        <dsp:cNvSpPr/>
      </dsp:nvSpPr>
      <dsp:spPr>
        <a:xfrm>
          <a:off x="7048898" y="20092"/>
          <a:ext cx="958611" cy="4793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synthetisches </a:t>
          </a:r>
          <a:r>
            <a:rPr lang="de-DE" sz="1100" b="1" kern="1200" dirty="0" err="1"/>
            <a:t>eCG</a:t>
          </a:r>
          <a:endParaRPr lang="de-DE" sz="1100" b="1" kern="1200" dirty="0"/>
        </a:p>
      </dsp:txBody>
      <dsp:txXfrm>
        <a:off x="7062936" y="34130"/>
        <a:ext cx="930535" cy="451229"/>
      </dsp:txXfrm>
    </dsp:sp>
    <dsp:sp modelId="{54769430-B7B8-468B-9C0E-B006011ED746}">
      <dsp:nvSpPr>
        <dsp:cNvPr id="0" name=""/>
        <dsp:cNvSpPr/>
      </dsp:nvSpPr>
      <dsp:spPr>
        <a:xfrm rot="21582214">
          <a:off x="8007506" y="258493"/>
          <a:ext cx="465373" cy="96"/>
        </a:xfrm>
        <a:custGeom>
          <a:avLst/>
          <a:gdLst/>
          <a:ahLst/>
          <a:cxnLst/>
          <a:rect l="0" t="0" r="0" b="0"/>
          <a:pathLst>
            <a:path>
              <a:moveTo>
                <a:pt x="0" y="48"/>
              </a:moveTo>
              <a:lnTo>
                <a:pt x="46537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8228559" y="246907"/>
        <a:ext cx="23268" cy="23268"/>
      </dsp:txXfrm>
    </dsp:sp>
    <dsp:sp modelId="{5D78583D-D148-41DB-9B07-C53953386939}">
      <dsp:nvSpPr>
        <dsp:cNvPr id="0" name=""/>
        <dsp:cNvSpPr/>
      </dsp:nvSpPr>
      <dsp:spPr>
        <a:xfrm>
          <a:off x="8472876" y="164941"/>
          <a:ext cx="303835" cy="18479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a:t>
          </a:r>
        </a:p>
      </dsp:txBody>
      <dsp:txXfrm>
        <a:off x="8478288" y="170353"/>
        <a:ext cx="293011" cy="173969"/>
      </dsp:txXfrm>
    </dsp:sp>
    <dsp:sp modelId="{F265CE7F-EE5A-4D24-B2CE-55976BE8FD7C}">
      <dsp:nvSpPr>
        <dsp:cNvPr id="0" name=""/>
        <dsp:cNvSpPr/>
      </dsp:nvSpPr>
      <dsp:spPr>
        <a:xfrm rot="360362">
          <a:off x="5640576" y="638842"/>
          <a:ext cx="1412230" cy="96"/>
        </a:xfrm>
        <a:custGeom>
          <a:avLst/>
          <a:gdLst/>
          <a:ahLst/>
          <a:cxnLst/>
          <a:rect l="0" t="0" r="0" b="0"/>
          <a:pathLst>
            <a:path>
              <a:moveTo>
                <a:pt x="0" y="48"/>
              </a:moveTo>
              <a:lnTo>
                <a:pt x="1412230"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311386" y="603585"/>
        <a:ext cx="70611" cy="70611"/>
      </dsp:txXfrm>
    </dsp:sp>
    <dsp:sp modelId="{B49E69CA-0F91-47EC-B643-AD960A0974C8}">
      <dsp:nvSpPr>
        <dsp:cNvPr id="0" name=""/>
        <dsp:cNvSpPr/>
      </dsp:nvSpPr>
      <dsp:spPr>
        <a:xfrm>
          <a:off x="7048931" y="549087"/>
          <a:ext cx="654744" cy="32737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Peforelin</a:t>
          </a:r>
        </a:p>
      </dsp:txBody>
      <dsp:txXfrm>
        <a:off x="7058519" y="558675"/>
        <a:ext cx="635568" cy="308196"/>
      </dsp:txXfrm>
    </dsp:sp>
    <dsp:sp modelId="{B81378B1-68C7-4D80-8E47-58C26036600A}">
      <dsp:nvSpPr>
        <dsp:cNvPr id="0" name=""/>
        <dsp:cNvSpPr/>
      </dsp:nvSpPr>
      <dsp:spPr>
        <a:xfrm rot="21231727">
          <a:off x="3180465" y="1638781"/>
          <a:ext cx="1064603" cy="96"/>
        </a:xfrm>
        <a:custGeom>
          <a:avLst/>
          <a:gdLst/>
          <a:ahLst/>
          <a:cxnLst/>
          <a:rect l="0" t="0" r="0" b="0"/>
          <a:pathLst>
            <a:path>
              <a:moveTo>
                <a:pt x="0" y="48"/>
              </a:moveTo>
              <a:lnTo>
                <a:pt x="106460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686152" y="1612215"/>
        <a:ext cx="53230" cy="53230"/>
      </dsp:txXfrm>
    </dsp:sp>
    <dsp:sp modelId="{3817AB3B-FDBC-4B7F-B879-08D862642C11}">
      <dsp:nvSpPr>
        <dsp:cNvPr id="0" name=""/>
        <dsp:cNvSpPr/>
      </dsp:nvSpPr>
      <dsp:spPr>
        <a:xfrm>
          <a:off x="4242017" y="1231039"/>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Ovulationsinduktion ohne Follikelstimulation</a:t>
          </a:r>
        </a:p>
      </dsp:txBody>
      <dsp:txXfrm>
        <a:off x="4262571" y="1251593"/>
        <a:ext cx="1362395" cy="660643"/>
      </dsp:txXfrm>
    </dsp:sp>
    <dsp:sp modelId="{0149C6E7-F994-4201-9DB8-4DC1E1DE6EDF}">
      <dsp:nvSpPr>
        <dsp:cNvPr id="0" name=""/>
        <dsp:cNvSpPr/>
      </dsp:nvSpPr>
      <dsp:spPr>
        <a:xfrm rot="20945703">
          <a:off x="5618119" y="1294792"/>
          <a:ext cx="3034935" cy="96"/>
        </a:xfrm>
        <a:custGeom>
          <a:avLst/>
          <a:gdLst/>
          <a:ahLst/>
          <a:cxnLst/>
          <a:rect l="0" t="0" r="0" b="0"/>
          <a:pathLst>
            <a:path>
              <a:moveTo>
                <a:pt x="0" y="48"/>
              </a:moveTo>
              <a:lnTo>
                <a:pt x="303493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059713" y="1218967"/>
        <a:ext cx="151746" cy="151746"/>
      </dsp:txXfrm>
    </dsp:sp>
    <dsp:sp modelId="{EBC286AF-BACD-4A79-AD78-7ABBA579E9CD}">
      <dsp:nvSpPr>
        <dsp:cNvPr id="0" name=""/>
        <dsp:cNvSpPr/>
      </dsp:nvSpPr>
      <dsp:spPr>
        <a:xfrm>
          <a:off x="8625652" y="869982"/>
          <a:ext cx="654744" cy="2755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Buserelin</a:t>
          </a:r>
        </a:p>
      </dsp:txBody>
      <dsp:txXfrm>
        <a:off x="8633723" y="878053"/>
        <a:ext cx="638602" cy="259423"/>
      </dsp:txXfrm>
    </dsp:sp>
    <dsp:sp modelId="{7913B474-A619-4E9B-AD85-CDFA7DD9FA0A}">
      <dsp:nvSpPr>
        <dsp:cNvPr id="0" name=""/>
        <dsp:cNvSpPr/>
      </dsp:nvSpPr>
      <dsp:spPr>
        <a:xfrm rot="21284885">
          <a:off x="5639239" y="1444899"/>
          <a:ext cx="2992695" cy="96"/>
        </a:xfrm>
        <a:custGeom>
          <a:avLst/>
          <a:gdLst/>
          <a:ahLst/>
          <a:cxnLst/>
          <a:rect l="0" t="0" r="0" b="0"/>
          <a:pathLst>
            <a:path>
              <a:moveTo>
                <a:pt x="0" y="48"/>
              </a:moveTo>
              <a:lnTo>
                <a:pt x="299269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060769" y="1370130"/>
        <a:ext cx="149634" cy="149634"/>
      </dsp:txXfrm>
    </dsp:sp>
    <dsp:sp modelId="{62842355-B7B5-46AC-BBB0-0206E558F9D7}">
      <dsp:nvSpPr>
        <dsp:cNvPr id="0" name=""/>
        <dsp:cNvSpPr/>
      </dsp:nvSpPr>
      <dsp:spPr>
        <a:xfrm>
          <a:off x="8625652" y="1170196"/>
          <a:ext cx="654744" cy="2755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hCG</a:t>
          </a:r>
        </a:p>
      </dsp:txBody>
      <dsp:txXfrm>
        <a:off x="8633723" y="1178267"/>
        <a:ext cx="638602" cy="259423"/>
      </dsp:txXfrm>
    </dsp:sp>
    <dsp:sp modelId="{8C822FBA-76AA-4CDB-AEA3-81850370932D}">
      <dsp:nvSpPr>
        <dsp:cNvPr id="0" name=""/>
        <dsp:cNvSpPr/>
      </dsp:nvSpPr>
      <dsp:spPr>
        <a:xfrm rot="92172">
          <a:off x="5644985" y="1621828"/>
          <a:ext cx="2981202" cy="96"/>
        </a:xfrm>
        <a:custGeom>
          <a:avLst/>
          <a:gdLst/>
          <a:ahLst/>
          <a:cxnLst/>
          <a:rect l="0" t="0" r="0" b="0"/>
          <a:pathLst>
            <a:path>
              <a:moveTo>
                <a:pt x="0" y="48"/>
              </a:moveTo>
              <a:lnTo>
                <a:pt x="2981202"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061056" y="1547346"/>
        <a:ext cx="149060" cy="149060"/>
      </dsp:txXfrm>
    </dsp:sp>
    <dsp:sp modelId="{6868B816-EACD-4301-AD45-952DBD8DACC2}">
      <dsp:nvSpPr>
        <dsp:cNvPr id="0" name=""/>
        <dsp:cNvSpPr/>
      </dsp:nvSpPr>
      <dsp:spPr>
        <a:xfrm>
          <a:off x="8625652" y="1478448"/>
          <a:ext cx="871465" cy="36677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Gonadorelin</a:t>
          </a:r>
        </a:p>
      </dsp:txBody>
      <dsp:txXfrm>
        <a:off x="8636395" y="1489191"/>
        <a:ext cx="849979" cy="345291"/>
      </dsp:txXfrm>
    </dsp:sp>
    <dsp:sp modelId="{0CF07AC5-AF7D-4FDB-A301-B16022CA794B}">
      <dsp:nvSpPr>
        <dsp:cNvPr id="0" name=""/>
        <dsp:cNvSpPr/>
      </dsp:nvSpPr>
      <dsp:spPr>
        <a:xfrm rot="503382">
          <a:off x="5629402" y="1801627"/>
          <a:ext cx="3012367" cy="96"/>
        </a:xfrm>
        <a:custGeom>
          <a:avLst/>
          <a:gdLst/>
          <a:ahLst/>
          <a:cxnLst/>
          <a:rect l="0" t="0" r="0" b="0"/>
          <a:pathLst>
            <a:path>
              <a:moveTo>
                <a:pt x="0" y="48"/>
              </a:moveTo>
              <a:lnTo>
                <a:pt x="301236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7060277" y="1726366"/>
        <a:ext cx="150618" cy="150618"/>
      </dsp:txXfrm>
    </dsp:sp>
    <dsp:sp modelId="{589503B4-774A-4128-B0AB-4EAA88481EE3}">
      <dsp:nvSpPr>
        <dsp:cNvPr id="0" name=""/>
        <dsp:cNvSpPr/>
      </dsp:nvSpPr>
      <dsp:spPr>
        <a:xfrm>
          <a:off x="8625652" y="1869874"/>
          <a:ext cx="720219" cy="30312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Triptorelin</a:t>
          </a:r>
        </a:p>
      </dsp:txBody>
      <dsp:txXfrm>
        <a:off x="8634530" y="1878752"/>
        <a:ext cx="702463" cy="285365"/>
      </dsp:txXfrm>
    </dsp:sp>
    <dsp:sp modelId="{014DF657-A59B-402F-9359-8751CCDCCE4D}">
      <dsp:nvSpPr>
        <dsp:cNvPr id="0" name=""/>
        <dsp:cNvSpPr/>
      </dsp:nvSpPr>
      <dsp:spPr>
        <a:xfrm rot="2059376">
          <a:off x="3071937" y="2057013"/>
          <a:ext cx="1281591" cy="96"/>
        </a:xfrm>
        <a:custGeom>
          <a:avLst/>
          <a:gdLst/>
          <a:ahLst/>
          <a:cxnLst/>
          <a:rect l="0" t="0" r="0" b="0"/>
          <a:pathLst>
            <a:path>
              <a:moveTo>
                <a:pt x="0" y="48"/>
              </a:moveTo>
              <a:lnTo>
                <a:pt x="1281591"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680693" y="2025021"/>
        <a:ext cx="64079" cy="64079"/>
      </dsp:txXfrm>
    </dsp:sp>
    <dsp:sp modelId="{A6BD85E5-AD4D-490C-B622-FF145F8D212F}">
      <dsp:nvSpPr>
        <dsp:cNvPr id="0" name=""/>
        <dsp:cNvSpPr/>
      </dsp:nvSpPr>
      <dsp:spPr>
        <a:xfrm>
          <a:off x="4241948" y="2067502"/>
          <a:ext cx="1403503" cy="70175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Kombination aus Brunststimulation und Ovulationsinduktion</a:t>
          </a:r>
        </a:p>
      </dsp:txBody>
      <dsp:txXfrm>
        <a:off x="4262502" y="2088056"/>
        <a:ext cx="1362395" cy="660643"/>
      </dsp:txXfrm>
    </dsp:sp>
    <dsp:sp modelId="{3E27BBCD-46EA-41DB-9C3B-D6B92CD0FF97}">
      <dsp:nvSpPr>
        <dsp:cNvPr id="0" name=""/>
        <dsp:cNvSpPr/>
      </dsp:nvSpPr>
      <dsp:spPr>
        <a:xfrm rot="21522111">
          <a:off x="5645324" y="2407006"/>
          <a:ext cx="999697" cy="96"/>
        </a:xfrm>
        <a:custGeom>
          <a:avLst/>
          <a:gdLst/>
          <a:ahLst/>
          <a:cxnLst/>
          <a:rect l="0" t="0" r="0" b="0"/>
          <a:pathLst>
            <a:path>
              <a:moveTo>
                <a:pt x="0" y="48"/>
              </a:moveTo>
              <a:lnTo>
                <a:pt x="99969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120180" y="2382062"/>
        <a:ext cx="49984" cy="49984"/>
      </dsp:txXfrm>
    </dsp:sp>
    <dsp:sp modelId="{6B5583DC-380C-4DB1-9E7D-4B7D768E9D1F}">
      <dsp:nvSpPr>
        <dsp:cNvPr id="0" name=""/>
        <dsp:cNvSpPr/>
      </dsp:nvSpPr>
      <dsp:spPr>
        <a:xfrm>
          <a:off x="6644892" y="2173055"/>
          <a:ext cx="808132" cy="44534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err="1"/>
            <a:t>Peforelin</a:t>
          </a:r>
          <a:r>
            <a:rPr lang="de-DE" sz="1100" b="1" kern="1200" dirty="0"/>
            <a:t> + </a:t>
          </a:r>
          <a:r>
            <a:rPr lang="de-DE" sz="1100" b="1" kern="1200" dirty="0" err="1"/>
            <a:t>Gonadorelin</a:t>
          </a:r>
          <a:endParaRPr lang="de-DE" sz="1100" b="1" kern="1200" dirty="0"/>
        </a:p>
      </dsp:txBody>
      <dsp:txXfrm>
        <a:off x="6657936" y="2186099"/>
        <a:ext cx="782044" cy="419260"/>
      </dsp:txXfrm>
    </dsp:sp>
    <dsp:sp modelId="{B0451117-51D0-4FE4-BE92-32FFBFE4E7C6}">
      <dsp:nvSpPr>
        <dsp:cNvPr id="0" name=""/>
        <dsp:cNvSpPr/>
      </dsp:nvSpPr>
      <dsp:spPr>
        <a:xfrm rot="4003671">
          <a:off x="1078648" y="4013122"/>
          <a:ext cx="1624083" cy="96"/>
        </a:xfrm>
        <a:custGeom>
          <a:avLst/>
          <a:gdLst/>
          <a:ahLst/>
          <a:cxnLst/>
          <a:rect l="0" t="0" r="0" b="0"/>
          <a:pathLst>
            <a:path>
              <a:moveTo>
                <a:pt x="0" y="48"/>
              </a:moveTo>
              <a:lnTo>
                <a:pt x="1624083" y="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1850088" y="3972568"/>
        <a:ext cx="81204" cy="81204"/>
      </dsp:txXfrm>
    </dsp:sp>
    <dsp:sp modelId="{0C9461C5-2E0C-4AA3-82C7-853EF5B60AEF}">
      <dsp:nvSpPr>
        <dsp:cNvPr id="0" name=""/>
        <dsp:cNvSpPr/>
      </dsp:nvSpPr>
      <dsp:spPr>
        <a:xfrm>
          <a:off x="2211527" y="4541328"/>
          <a:ext cx="1054473" cy="4356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Zootechnik</a:t>
          </a:r>
        </a:p>
      </dsp:txBody>
      <dsp:txXfrm>
        <a:off x="2224286" y="4554087"/>
        <a:ext cx="1028955" cy="410110"/>
      </dsp:txXfrm>
    </dsp:sp>
    <dsp:sp modelId="{C86A3D41-43A2-4A26-B90A-E5608639AA27}">
      <dsp:nvSpPr>
        <dsp:cNvPr id="0" name=""/>
        <dsp:cNvSpPr/>
      </dsp:nvSpPr>
      <dsp:spPr>
        <a:xfrm rot="19181269">
          <a:off x="3105378" y="4321501"/>
          <a:ext cx="1352785" cy="96"/>
        </a:xfrm>
        <a:custGeom>
          <a:avLst/>
          <a:gdLst/>
          <a:ahLst/>
          <a:cxnLst/>
          <a:rect l="0" t="0" r="0" b="0"/>
          <a:pathLst>
            <a:path>
              <a:moveTo>
                <a:pt x="0" y="48"/>
              </a:moveTo>
              <a:lnTo>
                <a:pt x="135278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747951" y="4287730"/>
        <a:ext cx="67639" cy="67639"/>
      </dsp:txXfrm>
    </dsp:sp>
    <dsp:sp modelId="{D51261B5-8CEB-4113-8369-B693F9958509}">
      <dsp:nvSpPr>
        <dsp:cNvPr id="0" name=""/>
        <dsp:cNvSpPr/>
      </dsp:nvSpPr>
      <dsp:spPr>
        <a:xfrm>
          <a:off x="4297541" y="3700126"/>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Tierkontakt</a:t>
          </a:r>
        </a:p>
      </dsp:txBody>
      <dsp:txXfrm>
        <a:off x="4308309" y="3710894"/>
        <a:ext cx="735403" cy="346123"/>
      </dsp:txXfrm>
    </dsp:sp>
    <dsp:sp modelId="{ADD680FC-FBB3-4C94-AFEF-968D319664DE}">
      <dsp:nvSpPr>
        <dsp:cNvPr id="0" name=""/>
        <dsp:cNvSpPr/>
      </dsp:nvSpPr>
      <dsp:spPr>
        <a:xfrm rot="19728119">
          <a:off x="4940371" y="3475188"/>
          <a:ext cx="1578075" cy="96"/>
        </a:xfrm>
        <a:custGeom>
          <a:avLst/>
          <a:gdLst/>
          <a:ahLst/>
          <a:cxnLst/>
          <a:rect l="0" t="0" r="0" b="0"/>
          <a:pathLst>
            <a:path>
              <a:moveTo>
                <a:pt x="0" y="48"/>
              </a:moveTo>
              <a:lnTo>
                <a:pt x="1578075"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689957" y="3435784"/>
        <a:ext cx="78903" cy="78903"/>
      </dsp:txXfrm>
    </dsp:sp>
    <dsp:sp modelId="{A3518A55-ADB1-4489-A2EB-810819ED44FF}">
      <dsp:nvSpPr>
        <dsp:cNvPr id="0" name=""/>
        <dsp:cNvSpPr/>
      </dsp:nvSpPr>
      <dsp:spPr>
        <a:xfrm>
          <a:off x="6404338" y="2826864"/>
          <a:ext cx="958611" cy="47930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Eberkontakt</a:t>
          </a:r>
        </a:p>
      </dsp:txBody>
      <dsp:txXfrm>
        <a:off x="6418376" y="2840902"/>
        <a:ext cx="930535" cy="451229"/>
      </dsp:txXfrm>
    </dsp:sp>
    <dsp:sp modelId="{57682455-ECC3-409E-AD05-E75EC8286D57}">
      <dsp:nvSpPr>
        <dsp:cNvPr id="0" name=""/>
        <dsp:cNvSpPr/>
      </dsp:nvSpPr>
      <dsp:spPr>
        <a:xfrm rot="20997464">
          <a:off x="5043979" y="3764386"/>
          <a:ext cx="1370859" cy="96"/>
        </a:xfrm>
        <a:custGeom>
          <a:avLst/>
          <a:gdLst/>
          <a:ahLst/>
          <a:cxnLst/>
          <a:rect l="0" t="0" r="0" b="0"/>
          <a:pathLst>
            <a:path>
              <a:moveTo>
                <a:pt x="0" y="48"/>
              </a:moveTo>
              <a:lnTo>
                <a:pt x="1370859"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695138" y="3730163"/>
        <a:ext cx="68542" cy="68542"/>
      </dsp:txXfrm>
    </dsp:sp>
    <dsp:sp modelId="{899E6F9F-24E4-4213-BE07-B5402D880AE7}">
      <dsp:nvSpPr>
        <dsp:cNvPr id="0" name=""/>
        <dsp:cNvSpPr/>
      </dsp:nvSpPr>
      <dsp:spPr>
        <a:xfrm>
          <a:off x="6404338" y="3354933"/>
          <a:ext cx="1159920" cy="5799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Kontakt zu anderen rauschigen Tieren</a:t>
          </a:r>
        </a:p>
      </dsp:txBody>
      <dsp:txXfrm>
        <a:off x="6421324" y="3371919"/>
        <a:ext cx="1125948" cy="545988"/>
      </dsp:txXfrm>
    </dsp:sp>
    <dsp:sp modelId="{1530D571-EFEE-465C-BE02-BC3E0EDB9115}">
      <dsp:nvSpPr>
        <dsp:cNvPr id="0" name=""/>
        <dsp:cNvSpPr/>
      </dsp:nvSpPr>
      <dsp:spPr>
        <a:xfrm rot="302777">
          <a:off x="3263981" y="4804922"/>
          <a:ext cx="1042006" cy="96"/>
        </a:xfrm>
        <a:custGeom>
          <a:avLst/>
          <a:gdLst/>
          <a:ahLst/>
          <a:cxnLst/>
          <a:rect l="0" t="0" r="0" b="0"/>
          <a:pathLst>
            <a:path>
              <a:moveTo>
                <a:pt x="0" y="48"/>
              </a:moveTo>
              <a:lnTo>
                <a:pt x="104200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758933" y="4778920"/>
        <a:ext cx="52100" cy="52100"/>
      </dsp:txXfrm>
    </dsp:sp>
    <dsp:sp modelId="{6E7B28CC-100F-4BC2-98FA-A5A2B163D8D5}">
      <dsp:nvSpPr>
        <dsp:cNvPr id="0" name=""/>
        <dsp:cNvSpPr/>
      </dsp:nvSpPr>
      <dsp:spPr>
        <a:xfrm>
          <a:off x="4303967" y="4666969"/>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Fütterung</a:t>
          </a:r>
        </a:p>
      </dsp:txBody>
      <dsp:txXfrm>
        <a:off x="4314735" y="4677737"/>
        <a:ext cx="735403" cy="346123"/>
      </dsp:txXfrm>
    </dsp:sp>
    <dsp:sp modelId="{C4D7B333-E43A-423E-926A-FD690CF7CF08}">
      <dsp:nvSpPr>
        <dsp:cNvPr id="0" name=""/>
        <dsp:cNvSpPr/>
      </dsp:nvSpPr>
      <dsp:spPr>
        <a:xfrm rot="20435549">
          <a:off x="4952690" y="4217904"/>
          <a:ext cx="3809056" cy="96"/>
        </a:xfrm>
        <a:custGeom>
          <a:avLst/>
          <a:gdLst/>
          <a:ahLst/>
          <a:cxnLst/>
          <a:rect l="0" t="0" r="0" b="0"/>
          <a:pathLst>
            <a:path>
              <a:moveTo>
                <a:pt x="0" y="48"/>
              </a:moveTo>
              <a:lnTo>
                <a:pt x="380905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761991" y="4122726"/>
        <a:ext cx="190452" cy="190452"/>
      </dsp:txXfrm>
    </dsp:sp>
    <dsp:sp modelId="{BD3007AB-9C6F-499D-84F6-BF65E9EDEDB3}">
      <dsp:nvSpPr>
        <dsp:cNvPr id="0" name=""/>
        <dsp:cNvSpPr/>
      </dsp:nvSpPr>
      <dsp:spPr>
        <a:xfrm>
          <a:off x="8653529" y="3435621"/>
          <a:ext cx="654744" cy="29896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Aufzucht</a:t>
          </a:r>
        </a:p>
      </dsp:txBody>
      <dsp:txXfrm>
        <a:off x="8662286" y="3444378"/>
        <a:ext cx="637230" cy="281455"/>
      </dsp:txXfrm>
    </dsp:sp>
    <dsp:sp modelId="{16F84B29-AD59-4522-A2B2-54B094164861}">
      <dsp:nvSpPr>
        <dsp:cNvPr id="0" name=""/>
        <dsp:cNvSpPr/>
      </dsp:nvSpPr>
      <dsp:spPr>
        <a:xfrm rot="20806436">
          <a:off x="5011961" y="4428567"/>
          <a:ext cx="3690513" cy="96"/>
        </a:xfrm>
        <a:custGeom>
          <a:avLst/>
          <a:gdLst/>
          <a:ahLst/>
          <a:cxnLst/>
          <a:rect l="0" t="0" r="0" b="0"/>
          <a:pathLst>
            <a:path>
              <a:moveTo>
                <a:pt x="0" y="48"/>
              </a:moveTo>
              <a:lnTo>
                <a:pt x="369051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764955" y="4336352"/>
        <a:ext cx="184525" cy="184525"/>
      </dsp:txXfrm>
    </dsp:sp>
    <dsp:sp modelId="{267ED21E-EE99-444B-A815-1BC691BD32F4}">
      <dsp:nvSpPr>
        <dsp:cNvPr id="0" name=""/>
        <dsp:cNvSpPr/>
      </dsp:nvSpPr>
      <dsp:spPr>
        <a:xfrm>
          <a:off x="8653529" y="3807468"/>
          <a:ext cx="871465" cy="3979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Trächtigkeit</a:t>
          </a:r>
        </a:p>
      </dsp:txBody>
      <dsp:txXfrm>
        <a:off x="8665184" y="3819123"/>
        <a:ext cx="848155" cy="374618"/>
      </dsp:txXfrm>
    </dsp:sp>
    <dsp:sp modelId="{A1B6801B-7B27-41B8-856C-A4658B7EBED0}">
      <dsp:nvSpPr>
        <dsp:cNvPr id="0" name=""/>
        <dsp:cNvSpPr/>
      </dsp:nvSpPr>
      <dsp:spPr>
        <a:xfrm rot="21213738">
          <a:off x="5049431" y="4646704"/>
          <a:ext cx="3639686" cy="96"/>
        </a:xfrm>
        <a:custGeom>
          <a:avLst/>
          <a:gdLst/>
          <a:ahLst/>
          <a:cxnLst/>
          <a:rect l="0" t="0" r="0" b="0"/>
          <a:pathLst>
            <a:path>
              <a:moveTo>
                <a:pt x="0" y="48"/>
              </a:moveTo>
              <a:lnTo>
                <a:pt x="363968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778283" y="4555760"/>
        <a:ext cx="181984" cy="181984"/>
      </dsp:txXfrm>
    </dsp:sp>
    <dsp:sp modelId="{37B935C7-3A11-4615-A3AA-1B85E54260A6}">
      <dsp:nvSpPr>
        <dsp:cNvPr id="0" name=""/>
        <dsp:cNvSpPr/>
      </dsp:nvSpPr>
      <dsp:spPr>
        <a:xfrm>
          <a:off x="8677643" y="4278273"/>
          <a:ext cx="720219" cy="328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Laktation</a:t>
          </a:r>
        </a:p>
      </dsp:txBody>
      <dsp:txXfrm>
        <a:off x="8687275" y="4287905"/>
        <a:ext cx="700955" cy="309602"/>
      </dsp:txXfrm>
    </dsp:sp>
    <dsp:sp modelId="{4D4C09A4-FA56-4530-831C-CED7B5986CC2}">
      <dsp:nvSpPr>
        <dsp:cNvPr id="0" name=""/>
        <dsp:cNvSpPr/>
      </dsp:nvSpPr>
      <dsp:spPr>
        <a:xfrm rot="21586326">
          <a:off x="5060892" y="4843557"/>
          <a:ext cx="3616764" cy="96"/>
        </a:xfrm>
        <a:custGeom>
          <a:avLst/>
          <a:gdLst/>
          <a:ahLst/>
          <a:cxnLst/>
          <a:rect l="0" t="0" r="0" b="0"/>
          <a:pathLst>
            <a:path>
              <a:moveTo>
                <a:pt x="0" y="48"/>
              </a:moveTo>
              <a:lnTo>
                <a:pt x="3616764"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6778856" y="4753186"/>
        <a:ext cx="180838" cy="180838"/>
      </dsp:txXfrm>
    </dsp:sp>
    <dsp:sp modelId="{A965335E-D1D3-46F0-8E20-7F46BC05B3ED}">
      <dsp:nvSpPr>
        <dsp:cNvPr id="0" name=""/>
        <dsp:cNvSpPr/>
      </dsp:nvSpPr>
      <dsp:spPr>
        <a:xfrm>
          <a:off x="8677643" y="4671979"/>
          <a:ext cx="720219" cy="328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Belegen</a:t>
          </a:r>
        </a:p>
      </dsp:txBody>
      <dsp:txXfrm>
        <a:off x="8687275" y="4681611"/>
        <a:ext cx="700955" cy="309602"/>
      </dsp:txXfrm>
    </dsp:sp>
    <dsp:sp modelId="{E4FBA060-72D5-4FEA-A36B-EFD3EDEBDDBE}">
      <dsp:nvSpPr>
        <dsp:cNvPr id="0" name=""/>
        <dsp:cNvSpPr/>
      </dsp:nvSpPr>
      <dsp:spPr>
        <a:xfrm rot="2757309">
          <a:off x="3040971" y="5289806"/>
          <a:ext cx="1476668" cy="96"/>
        </a:xfrm>
        <a:custGeom>
          <a:avLst/>
          <a:gdLst/>
          <a:ahLst/>
          <a:cxnLst/>
          <a:rect l="0" t="0" r="0" b="0"/>
          <a:pathLst>
            <a:path>
              <a:moveTo>
                <a:pt x="0" y="48"/>
              </a:moveTo>
              <a:lnTo>
                <a:pt x="1476668"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3742389" y="5252938"/>
        <a:ext cx="73833" cy="73833"/>
      </dsp:txXfrm>
    </dsp:sp>
    <dsp:sp modelId="{A1E9E0DA-45F6-446D-A790-33DDA494E006}">
      <dsp:nvSpPr>
        <dsp:cNvPr id="0" name=""/>
        <dsp:cNvSpPr/>
      </dsp:nvSpPr>
      <dsp:spPr>
        <a:xfrm>
          <a:off x="4292611" y="5636736"/>
          <a:ext cx="756939" cy="3676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Umgebung</a:t>
          </a:r>
        </a:p>
      </dsp:txBody>
      <dsp:txXfrm>
        <a:off x="4303379" y="5647504"/>
        <a:ext cx="735403" cy="346123"/>
      </dsp:txXfrm>
    </dsp:sp>
    <dsp:sp modelId="{9F1B707A-54EB-4709-900F-99AE8FB81438}">
      <dsp:nvSpPr>
        <dsp:cNvPr id="0" name=""/>
        <dsp:cNvSpPr/>
      </dsp:nvSpPr>
      <dsp:spPr>
        <a:xfrm rot="20294290">
          <a:off x="4980487" y="5461231"/>
          <a:ext cx="1938163" cy="96"/>
        </a:xfrm>
        <a:custGeom>
          <a:avLst/>
          <a:gdLst/>
          <a:ahLst/>
          <a:cxnLst/>
          <a:rect l="0" t="0" r="0" b="0"/>
          <a:pathLst>
            <a:path>
              <a:moveTo>
                <a:pt x="0" y="48"/>
              </a:moveTo>
              <a:lnTo>
                <a:pt x="1938163"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901115" y="5412825"/>
        <a:ext cx="96908" cy="96908"/>
      </dsp:txXfrm>
    </dsp:sp>
    <dsp:sp modelId="{2601CFF6-9264-4D03-88BB-F4174E2230F4}">
      <dsp:nvSpPr>
        <dsp:cNvPr id="0" name=""/>
        <dsp:cNvSpPr/>
      </dsp:nvSpPr>
      <dsp:spPr>
        <a:xfrm>
          <a:off x="6849587" y="4926107"/>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Licht</a:t>
          </a:r>
        </a:p>
      </dsp:txBody>
      <dsp:txXfrm>
        <a:off x="6859890" y="4936410"/>
        <a:ext cx="888487" cy="331165"/>
      </dsp:txXfrm>
    </dsp:sp>
    <dsp:sp modelId="{AD5D390B-C55B-493F-BA79-BD9AEAA0A426}">
      <dsp:nvSpPr>
        <dsp:cNvPr id="0" name=""/>
        <dsp:cNvSpPr/>
      </dsp:nvSpPr>
      <dsp:spPr>
        <a:xfrm rot="20998807">
          <a:off x="5035610" y="5661498"/>
          <a:ext cx="1827917" cy="96"/>
        </a:xfrm>
        <a:custGeom>
          <a:avLst/>
          <a:gdLst/>
          <a:ahLst/>
          <a:cxnLst/>
          <a:rect l="0" t="0" r="0" b="0"/>
          <a:pathLst>
            <a:path>
              <a:moveTo>
                <a:pt x="0" y="48"/>
              </a:moveTo>
              <a:lnTo>
                <a:pt x="1827917"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903871" y="5615848"/>
        <a:ext cx="91395" cy="91395"/>
      </dsp:txXfrm>
    </dsp:sp>
    <dsp:sp modelId="{57C903EF-4332-4B07-95A7-5659716919A0}">
      <dsp:nvSpPr>
        <dsp:cNvPr id="0" name=""/>
        <dsp:cNvSpPr/>
      </dsp:nvSpPr>
      <dsp:spPr>
        <a:xfrm>
          <a:off x="6849587" y="5326641"/>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Temperatur</a:t>
          </a:r>
        </a:p>
      </dsp:txBody>
      <dsp:txXfrm>
        <a:off x="6859890" y="5336944"/>
        <a:ext cx="888487" cy="331165"/>
      </dsp:txXfrm>
    </dsp:sp>
    <dsp:sp modelId="{D20A260D-3CA8-4473-83EE-72726DFA6F82}">
      <dsp:nvSpPr>
        <dsp:cNvPr id="0" name=""/>
        <dsp:cNvSpPr/>
      </dsp:nvSpPr>
      <dsp:spPr>
        <a:xfrm rot="272845">
          <a:off x="5046707" y="5892140"/>
          <a:ext cx="1806726" cy="96"/>
        </a:xfrm>
        <a:custGeom>
          <a:avLst/>
          <a:gdLst/>
          <a:ahLst/>
          <a:cxnLst/>
          <a:rect l="0" t="0" r="0" b="0"/>
          <a:pathLst>
            <a:path>
              <a:moveTo>
                <a:pt x="0" y="48"/>
              </a:moveTo>
              <a:lnTo>
                <a:pt x="1806726"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904902" y="5847020"/>
        <a:ext cx="90336" cy="90336"/>
      </dsp:txXfrm>
    </dsp:sp>
    <dsp:sp modelId="{C2CB8271-76AC-4CA3-8549-483222D6F934}">
      <dsp:nvSpPr>
        <dsp:cNvPr id="0" name=""/>
        <dsp:cNvSpPr/>
      </dsp:nvSpPr>
      <dsp:spPr>
        <a:xfrm>
          <a:off x="6850590" y="5710097"/>
          <a:ext cx="1159920" cy="50742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Buchtenpartner-wechsel + Umstallung</a:t>
          </a:r>
        </a:p>
      </dsp:txBody>
      <dsp:txXfrm>
        <a:off x="6865452" y="5724959"/>
        <a:ext cx="1130196" cy="477703"/>
      </dsp:txXfrm>
    </dsp:sp>
    <dsp:sp modelId="{C3BCE865-45E2-4F10-8DFC-C1556569F622}">
      <dsp:nvSpPr>
        <dsp:cNvPr id="0" name=""/>
        <dsp:cNvSpPr/>
      </dsp:nvSpPr>
      <dsp:spPr>
        <a:xfrm rot="1131061">
          <a:off x="4998539" y="6127803"/>
          <a:ext cx="1902059" cy="96"/>
        </a:xfrm>
        <a:custGeom>
          <a:avLst/>
          <a:gdLst/>
          <a:ahLst/>
          <a:cxnLst/>
          <a:rect l="0" t="0" r="0" b="0"/>
          <a:pathLst>
            <a:path>
              <a:moveTo>
                <a:pt x="0" y="48"/>
              </a:moveTo>
              <a:lnTo>
                <a:pt x="1902059" y="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b="1" kern="1200"/>
        </a:p>
      </dsp:txBody>
      <dsp:txXfrm>
        <a:off x="5902018" y="6080300"/>
        <a:ext cx="95102" cy="95102"/>
      </dsp:txXfrm>
    </dsp:sp>
    <dsp:sp modelId="{A51231F8-1473-4614-83DB-5C787C5991B4}">
      <dsp:nvSpPr>
        <dsp:cNvPr id="0" name=""/>
        <dsp:cNvSpPr/>
      </dsp:nvSpPr>
      <dsp:spPr>
        <a:xfrm>
          <a:off x="6849587" y="6259251"/>
          <a:ext cx="909093" cy="3517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a:t>Bewegung</a:t>
          </a:r>
        </a:p>
      </dsp:txBody>
      <dsp:txXfrm>
        <a:off x="6859890" y="6269554"/>
        <a:ext cx="888487" cy="3311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2C23E-84A8-499B-A1E9-51848A5485AD}">
      <dsp:nvSpPr>
        <dsp:cNvPr id="0" name=""/>
        <dsp:cNvSpPr/>
      </dsp:nvSpPr>
      <dsp:spPr>
        <a:xfrm>
          <a:off x="15506" y="1248506"/>
          <a:ext cx="1765893" cy="88294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t>Alternativen zu </a:t>
          </a:r>
          <a:r>
            <a:rPr lang="de-DE" sz="1600" b="1" kern="1200" dirty="0" err="1"/>
            <a:t>eCG</a:t>
          </a:r>
          <a:endParaRPr lang="de-DE" sz="1600" b="1" kern="1200" dirty="0"/>
        </a:p>
      </dsp:txBody>
      <dsp:txXfrm>
        <a:off x="41367" y="1274367"/>
        <a:ext cx="1714171" cy="831224"/>
      </dsp:txXfrm>
    </dsp:sp>
    <dsp:sp modelId="{C0367011-707F-4D48-A652-233B3DAE0567}">
      <dsp:nvSpPr>
        <dsp:cNvPr id="0" name=""/>
        <dsp:cNvSpPr/>
      </dsp:nvSpPr>
      <dsp:spPr>
        <a:xfrm rot="21570198">
          <a:off x="1781395" y="1664746"/>
          <a:ext cx="225089" cy="48515"/>
        </a:xfrm>
        <a:custGeom>
          <a:avLst/>
          <a:gdLst/>
          <a:ahLst/>
          <a:cxnLst/>
          <a:rect l="0" t="0" r="0" b="0"/>
          <a:pathLst>
            <a:path>
              <a:moveTo>
                <a:pt x="0" y="24257"/>
              </a:moveTo>
              <a:lnTo>
                <a:pt x="225089" y="242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1888312" y="1683376"/>
        <a:ext cx="11254" cy="11254"/>
      </dsp:txXfrm>
    </dsp:sp>
    <dsp:sp modelId="{FDC432F3-853A-4202-9F4C-26EE9CA889F8}">
      <dsp:nvSpPr>
        <dsp:cNvPr id="0" name=""/>
        <dsp:cNvSpPr/>
      </dsp:nvSpPr>
      <dsp:spPr>
        <a:xfrm>
          <a:off x="2006480" y="1246555"/>
          <a:ext cx="1765893" cy="88294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Biotechnik</a:t>
          </a:r>
        </a:p>
      </dsp:txBody>
      <dsp:txXfrm>
        <a:off x="2032341" y="1272416"/>
        <a:ext cx="1714171" cy="831224"/>
      </dsp:txXfrm>
    </dsp:sp>
    <dsp:sp modelId="{4502A286-8990-48D4-9752-0661169CFC91}">
      <dsp:nvSpPr>
        <dsp:cNvPr id="0" name=""/>
        <dsp:cNvSpPr/>
      </dsp:nvSpPr>
      <dsp:spPr>
        <a:xfrm rot="19156601">
          <a:off x="3583896" y="1155930"/>
          <a:ext cx="1556819" cy="48515"/>
        </a:xfrm>
        <a:custGeom>
          <a:avLst/>
          <a:gdLst/>
          <a:ahLst/>
          <a:cxnLst/>
          <a:rect l="0" t="0" r="0" b="0"/>
          <a:pathLst>
            <a:path>
              <a:moveTo>
                <a:pt x="0" y="24257"/>
              </a:moveTo>
              <a:lnTo>
                <a:pt x="1556819" y="2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323385" y="1141267"/>
        <a:ext cx="77840" cy="77840"/>
      </dsp:txXfrm>
    </dsp:sp>
    <dsp:sp modelId="{83F07422-45A0-4E0E-BCE7-2707D02170D6}">
      <dsp:nvSpPr>
        <dsp:cNvPr id="0" name=""/>
        <dsp:cNvSpPr/>
      </dsp:nvSpPr>
      <dsp:spPr>
        <a:xfrm>
          <a:off x="4952238" y="230875"/>
          <a:ext cx="1765893" cy="88294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Brunststimulation/ -synchronisation durch Follikelstimulation</a:t>
          </a:r>
        </a:p>
      </dsp:txBody>
      <dsp:txXfrm>
        <a:off x="4978099" y="256736"/>
        <a:ext cx="1714171" cy="831224"/>
      </dsp:txXfrm>
    </dsp:sp>
    <dsp:sp modelId="{F7A687A8-14A5-45DF-AC3C-D0C1A8D454A1}">
      <dsp:nvSpPr>
        <dsp:cNvPr id="0" name=""/>
        <dsp:cNvSpPr/>
      </dsp:nvSpPr>
      <dsp:spPr>
        <a:xfrm rot="21482554">
          <a:off x="3772028" y="1643608"/>
          <a:ext cx="1180554" cy="48515"/>
        </a:xfrm>
        <a:custGeom>
          <a:avLst/>
          <a:gdLst/>
          <a:ahLst/>
          <a:cxnLst/>
          <a:rect l="0" t="0" r="0" b="0"/>
          <a:pathLst>
            <a:path>
              <a:moveTo>
                <a:pt x="0" y="24257"/>
              </a:moveTo>
              <a:lnTo>
                <a:pt x="1180554" y="2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332792" y="1638352"/>
        <a:ext cx="59027" cy="59027"/>
      </dsp:txXfrm>
    </dsp:sp>
    <dsp:sp modelId="{B3E429DD-B313-41D8-8AF2-C13758DBD32B}">
      <dsp:nvSpPr>
        <dsp:cNvPr id="0" name=""/>
        <dsp:cNvSpPr/>
      </dsp:nvSpPr>
      <dsp:spPr>
        <a:xfrm>
          <a:off x="4952238" y="1206230"/>
          <a:ext cx="1765893" cy="88294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Ovulationsinduktion ohne vorherige Follikelstimulation</a:t>
          </a:r>
        </a:p>
      </dsp:txBody>
      <dsp:txXfrm>
        <a:off x="4978099" y="1232091"/>
        <a:ext cx="1714171" cy="831224"/>
      </dsp:txXfrm>
    </dsp:sp>
    <dsp:sp modelId="{0BC867B8-97E3-40FF-86C2-CE8501E72F57}">
      <dsp:nvSpPr>
        <dsp:cNvPr id="0" name=""/>
        <dsp:cNvSpPr/>
      </dsp:nvSpPr>
      <dsp:spPr>
        <a:xfrm rot="2374261">
          <a:off x="3596990" y="2151302"/>
          <a:ext cx="1530631" cy="48515"/>
        </a:xfrm>
        <a:custGeom>
          <a:avLst/>
          <a:gdLst/>
          <a:ahLst/>
          <a:cxnLst/>
          <a:rect l="0" t="0" r="0" b="0"/>
          <a:pathLst>
            <a:path>
              <a:moveTo>
                <a:pt x="0" y="24257"/>
              </a:moveTo>
              <a:lnTo>
                <a:pt x="1530631" y="2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b="1" kern="1200"/>
        </a:p>
      </dsp:txBody>
      <dsp:txXfrm>
        <a:off x="4324040" y="2137294"/>
        <a:ext cx="76531" cy="76531"/>
      </dsp:txXfrm>
    </dsp:sp>
    <dsp:sp modelId="{CCB0622F-ACC3-43B9-BF22-955CD6AACCA8}">
      <dsp:nvSpPr>
        <dsp:cNvPr id="0" name=""/>
        <dsp:cNvSpPr/>
      </dsp:nvSpPr>
      <dsp:spPr>
        <a:xfrm>
          <a:off x="4952238" y="2221619"/>
          <a:ext cx="1765893" cy="88294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Kombination aus Brunststimulation und Ovulationsinduktion</a:t>
          </a:r>
        </a:p>
      </dsp:txBody>
      <dsp:txXfrm>
        <a:off x="4978099" y="2247480"/>
        <a:ext cx="1714171" cy="831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4708E-02F3-471B-A68E-9A96149218F8}">
      <dsp:nvSpPr>
        <dsp:cNvPr id="0" name=""/>
        <dsp:cNvSpPr/>
      </dsp:nvSpPr>
      <dsp:spPr>
        <a:xfrm>
          <a:off x="128122" y="207292"/>
          <a:ext cx="1127277" cy="5259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143527" y="222697"/>
        <a:ext cx="1096467" cy="495150"/>
      </dsp:txXfrm>
    </dsp:sp>
    <dsp:sp modelId="{5872C965-99BF-4B27-9C5D-31BF56944D8C}">
      <dsp:nvSpPr>
        <dsp:cNvPr id="0" name=""/>
        <dsp:cNvSpPr/>
      </dsp:nvSpPr>
      <dsp:spPr>
        <a:xfrm rot="31343">
          <a:off x="1255374" y="385702"/>
          <a:ext cx="1190994" cy="180000"/>
        </a:xfrm>
        <a:custGeom>
          <a:avLst/>
          <a:gdLst/>
          <a:ahLst/>
          <a:cxnLst/>
          <a:rect l="0" t="0" r="0" b="0"/>
          <a:pathLst>
            <a:path>
              <a:moveTo>
                <a:pt x="0" y="90000"/>
              </a:moveTo>
              <a:lnTo>
                <a:pt x="1190994" y="900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1821097" y="445927"/>
        <a:ext cx="59549" cy="59549"/>
      </dsp:txXfrm>
    </dsp:sp>
    <dsp:sp modelId="{A99F8D6D-D7B5-4673-850A-0D57963D08C0}">
      <dsp:nvSpPr>
        <dsp:cNvPr id="0" name=""/>
        <dsp:cNvSpPr/>
      </dsp:nvSpPr>
      <dsp:spPr>
        <a:xfrm>
          <a:off x="2446344" y="0"/>
          <a:ext cx="1984618" cy="96226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Brunststimulation/-synchronisation durch Follikelstimulation</a:t>
          </a:r>
        </a:p>
      </dsp:txBody>
      <dsp:txXfrm>
        <a:off x="2474528" y="28184"/>
        <a:ext cx="1928250" cy="9058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4708E-02F3-471B-A68E-9A96149218F8}">
      <dsp:nvSpPr>
        <dsp:cNvPr id="0" name=""/>
        <dsp:cNvSpPr/>
      </dsp:nvSpPr>
      <dsp:spPr>
        <a:xfrm>
          <a:off x="380946" y="326663"/>
          <a:ext cx="1029300" cy="48024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395012" y="340729"/>
        <a:ext cx="1001168" cy="452115"/>
      </dsp:txXfrm>
    </dsp:sp>
    <dsp:sp modelId="{5872C965-99BF-4B27-9C5D-31BF56944D8C}">
      <dsp:nvSpPr>
        <dsp:cNvPr id="0" name=""/>
        <dsp:cNvSpPr/>
      </dsp:nvSpPr>
      <dsp:spPr>
        <a:xfrm rot="15386">
          <a:off x="1410243" y="486221"/>
          <a:ext cx="720637" cy="164355"/>
        </a:xfrm>
        <a:custGeom>
          <a:avLst/>
          <a:gdLst/>
          <a:ahLst/>
          <a:cxnLst/>
          <a:rect l="0" t="0" r="0" b="0"/>
          <a:pathLst>
            <a:path>
              <a:moveTo>
                <a:pt x="0" y="82177"/>
              </a:moveTo>
              <a:lnTo>
                <a:pt x="720637" y="821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1752546" y="550383"/>
        <a:ext cx="36031" cy="36031"/>
      </dsp:txXfrm>
    </dsp:sp>
    <dsp:sp modelId="{A99F8D6D-D7B5-4673-850A-0D57963D08C0}">
      <dsp:nvSpPr>
        <dsp:cNvPr id="0" name=""/>
        <dsp:cNvSpPr/>
      </dsp:nvSpPr>
      <dsp:spPr>
        <a:xfrm>
          <a:off x="2130877" y="130697"/>
          <a:ext cx="1812127" cy="8786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Brunststimulation/-synchronisation durch Follikelstimulation</a:t>
          </a:r>
        </a:p>
      </dsp:txBody>
      <dsp:txXfrm>
        <a:off x="2156611" y="156431"/>
        <a:ext cx="1760659" cy="827160"/>
      </dsp:txXfrm>
    </dsp:sp>
    <dsp:sp modelId="{A1748BF4-8DB7-47CA-B517-9653B93820A3}">
      <dsp:nvSpPr>
        <dsp:cNvPr id="0" name=""/>
        <dsp:cNvSpPr/>
      </dsp:nvSpPr>
      <dsp:spPr>
        <a:xfrm rot="16322">
          <a:off x="3942997" y="490860"/>
          <a:ext cx="1274754" cy="164355"/>
        </a:xfrm>
        <a:custGeom>
          <a:avLst/>
          <a:gdLst/>
          <a:ahLst/>
          <a:cxnLst/>
          <a:rect l="0" t="0" r="0" b="0"/>
          <a:pathLst>
            <a:path>
              <a:moveTo>
                <a:pt x="0" y="82177"/>
              </a:moveTo>
              <a:lnTo>
                <a:pt x="1274754" y="821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4548505" y="541169"/>
        <a:ext cx="63737" cy="63737"/>
      </dsp:txXfrm>
    </dsp:sp>
    <dsp:sp modelId="{929C470C-297C-4A32-81BC-2D1D964D24BF}">
      <dsp:nvSpPr>
        <dsp:cNvPr id="0" name=""/>
        <dsp:cNvSpPr/>
      </dsp:nvSpPr>
      <dsp:spPr>
        <a:xfrm>
          <a:off x="5217744" y="194566"/>
          <a:ext cx="1591932" cy="76299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Synthetisches </a:t>
          </a:r>
          <a:r>
            <a:rPr lang="de-DE" sz="1800" b="1" kern="1200" dirty="0" err="1"/>
            <a:t>eCG</a:t>
          </a:r>
          <a:endParaRPr lang="de-DE" sz="1100" b="1" kern="1200" dirty="0"/>
        </a:p>
      </dsp:txBody>
      <dsp:txXfrm>
        <a:off x="5240091" y="216913"/>
        <a:ext cx="1547238" cy="7183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4708E-02F3-471B-A68E-9A96149218F8}">
      <dsp:nvSpPr>
        <dsp:cNvPr id="0" name=""/>
        <dsp:cNvSpPr/>
      </dsp:nvSpPr>
      <dsp:spPr>
        <a:xfrm>
          <a:off x="86160" y="1325842"/>
          <a:ext cx="886414" cy="51556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101260" y="1340942"/>
        <a:ext cx="856214" cy="485363"/>
      </dsp:txXfrm>
    </dsp:sp>
    <dsp:sp modelId="{5872C965-99BF-4B27-9C5D-31BF56944D8C}">
      <dsp:nvSpPr>
        <dsp:cNvPr id="0" name=""/>
        <dsp:cNvSpPr/>
      </dsp:nvSpPr>
      <dsp:spPr>
        <a:xfrm rot="32390">
          <a:off x="972564" y="1574049"/>
          <a:ext cx="441836" cy="23312"/>
        </a:xfrm>
        <a:custGeom>
          <a:avLst/>
          <a:gdLst/>
          <a:ahLst/>
          <a:cxnLst/>
          <a:rect l="0" t="0" r="0" b="0"/>
          <a:pathLst>
            <a:path>
              <a:moveTo>
                <a:pt x="0" y="11656"/>
              </a:moveTo>
              <a:lnTo>
                <a:pt x="441836" y="116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1182437" y="1574660"/>
        <a:ext cx="22091" cy="22091"/>
      </dsp:txXfrm>
    </dsp:sp>
    <dsp:sp modelId="{A99F8D6D-D7B5-4673-850A-0D57963D08C0}">
      <dsp:nvSpPr>
        <dsp:cNvPr id="0" name=""/>
        <dsp:cNvSpPr/>
      </dsp:nvSpPr>
      <dsp:spPr>
        <a:xfrm>
          <a:off x="1414391" y="1086787"/>
          <a:ext cx="2152676" cy="10019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Brunststimulation/-synchronisation durch Follikelstimulation</a:t>
          </a:r>
        </a:p>
      </dsp:txBody>
      <dsp:txXfrm>
        <a:off x="1443739" y="1116135"/>
        <a:ext cx="2093980" cy="943303"/>
      </dsp:txXfrm>
    </dsp:sp>
    <dsp:sp modelId="{A1748BF4-8DB7-47CA-B517-9653B93820A3}">
      <dsp:nvSpPr>
        <dsp:cNvPr id="0" name=""/>
        <dsp:cNvSpPr/>
      </dsp:nvSpPr>
      <dsp:spPr>
        <a:xfrm rot="21518769">
          <a:off x="3567011" y="1571306"/>
          <a:ext cx="408417" cy="23312"/>
        </a:xfrm>
        <a:custGeom>
          <a:avLst/>
          <a:gdLst/>
          <a:ahLst/>
          <a:cxnLst/>
          <a:rect l="0" t="0" r="0" b="0"/>
          <a:pathLst>
            <a:path>
              <a:moveTo>
                <a:pt x="0" y="11656"/>
              </a:moveTo>
              <a:lnTo>
                <a:pt x="408417" y="116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761009" y="1572752"/>
        <a:ext cx="20420" cy="20420"/>
      </dsp:txXfrm>
    </dsp:sp>
    <dsp:sp modelId="{929C470C-297C-4A32-81BC-2D1D964D24BF}">
      <dsp:nvSpPr>
        <dsp:cNvPr id="0" name=""/>
        <dsp:cNvSpPr/>
      </dsp:nvSpPr>
      <dsp:spPr>
        <a:xfrm>
          <a:off x="3975371" y="1364211"/>
          <a:ext cx="1331327" cy="42785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err="1"/>
            <a:t>Peforelin</a:t>
          </a:r>
          <a:endParaRPr lang="de-DE" sz="1100" b="1" kern="1200" dirty="0"/>
        </a:p>
      </dsp:txBody>
      <dsp:txXfrm>
        <a:off x="3987902" y="1376742"/>
        <a:ext cx="1306265" cy="402791"/>
      </dsp:txXfrm>
    </dsp:sp>
    <dsp:sp modelId="{46537ADA-BC87-4E02-BF40-A92293F6F8BA}">
      <dsp:nvSpPr>
        <dsp:cNvPr id="0" name=""/>
        <dsp:cNvSpPr/>
      </dsp:nvSpPr>
      <dsp:spPr>
        <a:xfrm rot="3469096">
          <a:off x="5021110" y="2083629"/>
          <a:ext cx="1222046" cy="23312"/>
        </a:xfrm>
        <a:custGeom>
          <a:avLst/>
          <a:gdLst/>
          <a:ahLst/>
          <a:cxnLst/>
          <a:rect l="0" t="0" r="0" b="0"/>
          <a:pathLst>
            <a:path>
              <a:moveTo>
                <a:pt x="0" y="11656"/>
              </a:moveTo>
              <a:lnTo>
                <a:pt x="1222046" y="116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5601582" y="2064733"/>
        <a:ext cx="61102" cy="61102"/>
      </dsp:txXfrm>
    </dsp:sp>
    <dsp:sp modelId="{68206B3C-8D49-47D9-A97A-3E53080E81E0}">
      <dsp:nvSpPr>
        <dsp:cNvPr id="0" name=""/>
        <dsp:cNvSpPr/>
      </dsp:nvSpPr>
      <dsp:spPr>
        <a:xfrm>
          <a:off x="5957568" y="696258"/>
          <a:ext cx="4845419" cy="383234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kern="1200" dirty="0"/>
            <a:t>= GnRH-Analogon</a:t>
          </a:r>
        </a:p>
        <a:p>
          <a:pPr marL="0" lvl="0" indent="0" algn="l" defTabSz="711200">
            <a:lnSpc>
              <a:spcPct val="90000"/>
            </a:lnSpc>
            <a:spcBef>
              <a:spcPct val="0"/>
            </a:spcBef>
            <a:spcAft>
              <a:spcPct val="35000"/>
            </a:spcAft>
            <a:buNone/>
          </a:pPr>
          <a:r>
            <a:rPr lang="de-DE" sz="1600" b="1" kern="1200" dirty="0"/>
            <a:t>- einmalige intramuskuläre Gabe</a:t>
          </a:r>
        </a:p>
        <a:p>
          <a:pPr marL="0" lvl="0" indent="0" algn="l" defTabSz="711200">
            <a:lnSpc>
              <a:spcPct val="90000"/>
            </a:lnSpc>
            <a:spcBef>
              <a:spcPct val="0"/>
            </a:spcBef>
            <a:spcAft>
              <a:spcPct val="35000"/>
            </a:spcAft>
            <a:buNone/>
          </a:pPr>
          <a:endParaRPr lang="de-DE" sz="1600" b="1" kern="1200" dirty="0"/>
        </a:p>
        <a:p>
          <a:pPr marL="0" lvl="0" indent="0" algn="l" defTabSz="711200">
            <a:lnSpc>
              <a:spcPct val="90000"/>
            </a:lnSpc>
            <a:spcBef>
              <a:spcPct val="0"/>
            </a:spcBef>
            <a:spcAft>
              <a:spcPct val="35000"/>
            </a:spcAft>
            <a:buNone/>
          </a:pPr>
          <a:r>
            <a:rPr lang="de-DE" sz="1600" b="1" kern="1200" dirty="0"/>
            <a:t>- </a:t>
          </a:r>
          <a:r>
            <a:rPr lang="de-DE" sz="1600" b="1" u="sng" kern="1200" dirty="0"/>
            <a:t>Jungsauen</a:t>
          </a:r>
          <a:r>
            <a:rPr lang="de-DE" sz="1600" b="1" kern="1200" dirty="0"/>
            <a:t>: 2,0 ml 48 Std. nach Ende der Zyklusblockade</a:t>
          </a:r>
        </a:p>
        <a:p>
          <a:pPr marL="0" lvl="0" indent="0" algn="l" defTabSz="711200">
            <a:lnSpc>
              <a:spcPct val="90000"/>
            </a:lnSpc>
            <a:spcBef>
              <a:spcPct val="0"/>
            </a:spcBef>
            <a:spcAft>
              <a:spcPct val="35000"/>
            </a:spcAft>
            <a:buNone/>
          </a:pPr>
          <a:r>
            <a:rPr lang="de-DE" sz="1600" b="1" kern="1200" dirty="0"/>
            <a:t>- </a:t>
          </a:r>
          <a:r>
            <a:rPr lang="de-DE" sz="1600" b="1" u="sng" kern="1200" dirty="0"/>
            <a:t>Primipare</a:t>
          </a:r>
          <a:r>
            <a:rPr lang="de-DE" sz="1600" b="1" kern="1200" dirty="0"/>
            <a:t> </a:t>
          </a:r>
          <a:r>
            <a:rPr lang="de-DE" sz="1600" b="1" u="sng" kern="1200" dirty="0"/>
            <a:t>Sauen</a:t>
          </a:r>
          <a:r>
            <a:rPr lang="de-DE" sz="1600" b="1" kern="1200" dirty="0"/>
            <a:t>: 0,5 ml 24 Std. nach dem Absetzen</a:t>
          </a:r>
        </a:p>
        <a:p>
          <a:pPr marL="0" lvl="0" indent="0" algn="l" defTabSz="711200">
            <a:lnSpc>
              <a:spcPct val="90000"/>
            </a:lnSpc>
            <a:spcBef>
              <a:spcPct val="0"/>
            </a:spcBef>
            <a:spcAft>
              <a:spcPct val="35000"/>
            </a:spcAft>
            <a:buNone/>
          </a:pPr>
          <a:r>
            <a:rPr lang="de-DE" sz="1600" b="1" kern="1200" dirty="0"/>
            <a:t>- </a:t>
          </a:r>
          <a:r>
            <a:rPr lang="de-DE" sz="1600" b="1" u="sng" kern="1200" dirty="0"/>
            <a:t>Pluripare</a:t>
          </a:r>
          <a:r>
            <a:rPr lang="de-DE" sz="1600" b="1" kern="1200" dirty="0"/>
            <a:t> </a:t>
          </a:r>
          <a:r>
            <a:rPr lang="de-DE" sz="1600" b="1" u="sng" kern="1200" dirty="0"/>
            <a:t>Sauen</a:t>
          </a:r>
          <a:r>
            <a:rPr lang="de-DE" sz="1600" b="1" kern="1200" dirty="0"/>
            <a:t>: 2,0 ml 24 Std. nach dem Absetzen</a:t>
          </a:r>
        </a:p>
        <a:p>
          <a:pPr marL="0" lvl="0" indent="0" algn="l" defTabSz="711200">
            <a:lnSpc>
              <a:spcPct val="90000"/>
            </a:lnSpc>
            <a:spcBef>
              <a:spcPct val="0"/>
            </a:spcBef>
            <a:spcAft>
              <a:spcPct val="35000"/>
            </a:spcAft>
            <a:buNone/>
          </a:pPr>
          <a:endParaRPr lang="de-DE" sz="1600" b="1" kern="1200" dirty="0"/>
        </a:p>
        <a:p>
          <a:pPr marL="0" lvl="0" indent="0" algn="l" defTabSz="711200">
            <a:lnSpc>
              <a:spcPct val="90000"/>
            </a:lnSpc>
            <a:spcBef>
              <a:spcPct val="0"/>
            </a:spcBef>
            <a:spcAft>
              <a:spcPct val="35000"/>
            </a:spcAft>
            <a:buNone/>
          </a:pPr>
          <a:r>
            <a:rPr lang="de-DE" sz="1600" b="1" kern="1200" dirty="0"/>
            <a:t>• Rauschekontrolle ab 3. Tag nach Zyklusblockade 2 x täglich</a:t>
          </a:r>
        </a:p>
        <a:p>
          <a:pPr marL="0" lvl="0" indent="0" algn="l" defTabSz="711200">
            <a:lnSpc>
              <a:spcPct val="90000"/>
            </a:lnSpc>
            <a:spcBef>
              <a:spcPct val="0"/>
            </a:spcBef>
            <a:spcAft>
              <a:spcPct val="35000"/>
            </a:spcAft>
            <a:buNone/>
          </a:pPr>
          <a:r>
            <a:rPr lang="de-DE" sz="1600" b="1" kern="1200" dirty="0"/>
            <a:t>→ KB bei Duldung </a:t>
          </a:r>
        </a:p>
        <a:p>
          <a:pPr marL="0" lvl="0" indent="0" algn="l" defTabSz="711200">
            <a:lnSpc>
              <a:spcPct val="90000"/>
            </a:lnSpc>
            <a:spcBef>
              <a:spcPct val="0"/>
            </a:spcBef>
            <a:spcAft>
              <a:spcPct val="35000"/>
            </a:spcAft>
            <a:buNone/>
          </a:pPr>
          <a:r>
            <a:rPr lang="de-DE" sz="1200" b="1" kern="1200" dirty="0">
              <a:latin typeface="Calibri" panose="020F0502020204030204" pitchFamily="34" charset="0"/>
              <a:cs typeface="Calibri" panose="020F0502020204030204" pitchFamily="34" charset="0"/>
            </a:rPr>
            <a:t>	</a:t>
          </a:r>
          <a:endParaRPr lang="de-DE" sz="1200" b="1" kern="1200" dirty="0"/>
        </a:p>
      </dsp:txBody>
      <dsp:txXfrm>
        <a:off x="6069814" y="808504"/>
        <a:ext cx="4620927" cy="36078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645491" y="415186"/>
          <a:ext cx="1373301" cy="54736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661523" y="431218"/>
        <a:ext cx="1341237" cy="515303"/>
      </dsp:txXfrm>
    </dsp:sp>
    <dsp:sp modelId="{28F82651-6258-4321-8AC7-BF8234C03FA1}">
      <dsp:nvSpPr>
        <dsp:cNvPr id="0" name=""/>
        <dsp:cNvSpPr/>
      </dsp:nvSpPr>
      <dsp:spPr>
        <a:xfrm rot="26596">
          <a:off x="2018774" y="603901"/>
          <a:ext cx="1300542" cy="180000"/>
        </a:xfrm>
        <a:custGeom>
          <a:avLst/>
          <a:gdLst/>
          <a:ahLst/>
          <a:cxnLst/>
          <a:rect l="0" t="0" r="0" b="0"/>
          <a:pathLst>
            <a:path>
              <a:moveTo>
                <a:pt x="0" y="90000"/>
              </a:moveTo>
              <a:lnTo>
                <a:pt x="1300542" y="900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636532" y="661387"/>
        <a:ext cx="65027" cy="65027"/>
      </dsp:txXfrm>
    </dsp:sp>
    <dsp:sp modelId="{A25218BA-4D9A-4104-A758-512E4D56EC44}">
      <dsp:nvSpPr>
        <dsp:cNvPr id="0" name=""/>
        <dsp:cNvSpPr/>
      </dsp:nvSpPr>
      <dsp:spPr>
        <a:xfrm>
          <a:off x="3319297" y="160861"/>
          <a:ext cx="1890978" cy="107614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Ovulationsinduktion</a:t>
          </a:r>
        </a:p>
      </dsp:txBody>
      <dsp:txXfrm>
        <a:off x="3350816" y="192380"/>
        <a:ext cx="1827940" cy="10131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5CDF-2622-4C95-AC6D-341A53AA7A7C}">
      <dsp:nvSpPr>
        <dsp:cNvPr id="0" name=""/>
        <dsp:cNvSpPr/>
      </dsp:nvSpPr>
      <dsp:spPr>
        <a:xfrm>
          <a:off x="97112" y="148978"/>
          <a:ext cx="1052710" cy="57039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Biotechnik</a:t>
          </a:r>
        </a:p>
      </dsp:txBody>
      <dsp:txXfrm>
        <a:off x="113818" y="165684"/>
        <a:ext cx="1019298" cy="536979"/>
      </dsp:txXfrm>
    </dsp:sp>
    <dsp:sp modelId="{28F82651-6258-4321-8AC7-BF8234C03FA1}">
      <dsp:nvSpPr>
        <dsp:cNvPr id="0" name=""/>
        <dsp:cNvSpPr/>
      </dsp:nvSpPr>
      <dsp:spPr>
        <a:xfrm rot="21581808">
          <a:off x="1149820" y="411866"/>
          <a:ext cx="375129" cy="42629"/>
        </a:xfrm>
        <a:custGeom>
          <a:avLst/>
          <a:gdLst/>
          <a:ahLst/>
          <a:cxnLst/>
          <a:rect l="0" t="0" r="0" b="0"/>
          <a:pathLst>
            <a:path>
              <a:moveTo>
                <a:pt x="0" y="21314"/>
              </a:moveTo>
              <a:lnTo>
                <a:pt x="375129" y="213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328006" y="423802"/>
        <a:ext cx="18756" cy="18756"/>
      </dsp:txXfrm>
    </dsp:sp>
    <dsp:sp modelId="{A25218BA-4D9A-4104-A758-512E4D56EC44}">
      <dsp:nvSpPr>
        <dsp:cNvPr id="0" name=""/>
        <dsp:cNvSpPr/>
      </dsp:nvSpPr>
      <dsp:spPr>
        <a:xfrm>
          <a:off x="1524947" y="109197"/>
          <a:ext cx="1646589" cy="64598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1" kern="1200" dirty="0"/>
            <a:t>Ovulationsinduktion ohne vorherige Follikelstimulation</a:t>
          </a:r>
        </a:p>
      </dsp:txBody>
      <dsp:txXfrm>
        <a:off x="1543867" y="128117"/>
        <a:ext cx="1608749" cy="608142"/>
      </dsp:txXfrm>
    </dsp:sp>
    <dsp:sp modelId="{2CD64A7C-639C-42D5-B93D-56A6C8D696EC}">
      <dsp:nvSpPr>
        <dsp:cNvPr id="0" name=""/>
        <dsp:cNvSpPr/>
      </dsp:nvSpPr>
      <dsp:spPr>
        <a:xfrm rot="9092">
          <a:off x="3171534" y="411994"/>
          <a:ext cx="847226" cy="42629"/>
        </a:xfrm>
        <a:custGeom>
          <a:avLst/>
          <a:gdLst/>
          <a:ahLst/>
          <a:cxnLst/>
          <a:rect l="0" t="0" r="0" b="0"/>
          <a:pathLst>
            <a:path>
              <a:moveTo>
                <a:pt x="0" y="21314"/>
              </a:moveTo>
              <a:lnTo>
                <a:pt x="847226" y="213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573967" y="412128"/>
        <a:ext cx="42361" cy="42361"/>
      </dsp:txXfrm>
    </dsp:sp>
    <dsp:sp modelId="{4E40AFA1-ED71-4715-B635-C8787028E562}">
      <dsp:nvSpPr>
        <dsp:cNvPr id="0" name=""/>
        <dsp:cNvSpPr/>
      </dsp:nvSpPr>
      <dsp:spPr>
        <a:xfrm>
          <a:off x="4018760" y="258699"/>
          <a:ext cx="722477" cy="3514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a:t>hCG</a:t>
          </a:r>
        </a:p>
      </dsp:txBody>
      <dsp:txXfrm>
        <a:off x="4029054" y="268993"/>
        <a:ext cx="701889" cy="330872"/>
      </dsp:txXfrm>
    </dsp:sp>
    <dsp:sp modelId="{D73CCF93-7CEE-478D-BB22-10AC44399411}">
      <dsp:nvSpPr>
        <dsp:cNvPr id="0" name=""/>
        <dsp:cNvSpPr/>
      </dsp:nvSpPr>
      <dsp:spPr>
        <a:xfrm rot="3422757">
          <a:off x="4297776" y="1229087"/>
          <a:ext cx="1944860" cy="42629"/>
        </a:xfrm>
        <a:custGeom>
          <a:avLst/>
          <a:gdLst/>
          <a:ahLst/>
          <a:cxnLst/>
          <a:rect l="0" t="0" r="0" b="0"/>
          <a:pathLst>
            <a:path>
              <a:moveTo>
                <a:pt x="0" y="21314"/>
              </a:moveTo>
              <a:lnTo>
                <a:pt x="1944860" y="213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5221584" y="1201780"/>
        <a:ext cx="97243" cy="97243"/>
      </dsp:txXfrm>
    </dsp:sp>
    <dsp:sp modelId="{488A532E-8408-4DD1-A6D1-2A4C6E31DE6B}">
      <dsp:nvSpPr>
        <dsp:cNvPr id="0" name=""/>
        <dsp:cNvSpPr/>
      </dsp:nvSpPr>
      <dsp:spPr>
        <a:xfrm>
          <a:off x="5799175" y="144831"/>
          <a:ext cx="4779308" cy="384308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b="1" kern="1200" dirty="0"/>
            <a:t>- einmalige intramuskuläre Gabe</a:t>
          </a:r>
        </a:p>
        <a:p>
          <a:pPr marL="0" lvl="0" indent="0" algn="l" defTabSz="711200">
            <a:lnSpc>
              <a:spcPct val="90000"/>
            </a:lnSpc>
            <a:spcBef>
              <a:spcPct val="0"/>
            </a:spcBef>
            <a:spcAft>
              <a:spcPct val="35000"/>
            </a:spcAft>
            <a:buNone/>
          </a:pPr>
          <a:r>
            <a:rPr lang="de-DE" sz="1600" b="1" kern="1200" dirty="0"/>
            <a:t>- </a:t>
          </a:r>
          <a:r>
            <a:rPr lang="de-DE" sz="1600" b="1" u="sng" kern="1200" dirty="0"/>
            <a:t>Jungsauen</a:t>
          </a:r>
          <a:r>
            <a:rPr lang="de-DE" sz="1600" b="1" kern="1200" dirty="0"/>
            <a:t>: 500 I.E. 120 Std. nach Ende der      Zyklusblockade</a:t>
          </a:r>
        </a:p>
        <a:p>
          <a:pPr marL="0" lvl="0" indent="0" algn="l" defTabSz="711200">
            <a:lnSpc>
              <a:spcPct val="90000"/>
            </a:lnSpc>
            <a:spcBef>
              <a:spcPct val="0"/>
            </a:spcBef>
            <a:spcAft>
              <a:spcPct val="35000"/>
            </a:spcAft>
            <a:buNone/>
          </a:pPr>
          <a:r>
            <a:rPr lang="de-DE" sz="1600" b="1" kern="1200" dirty="0"/>
            <a:t>- </a:t>
          </a:r>
          <a:r>
            <a:rPr lang="de-DE" sz="1600" b="1" u="sng" kern="1200" dirty="0"/>
            <a:t>Primipare</a:t>
          </a:r>
          <a:r>
            <a:rPr lang="de-DE" sz="1600" b="1" kern="1200" dirty="0"/>
            <a:t> +</a:t>
          </a:r>
          <a:r>
            <a:rPr lang="de-DE" sz="1600" b="1" u="sng" kern="1200" dirty="0"/>
            <a:t> Pluripare Sauen</a:t>
          </a:r>
          <a:r>
            <a:rPr lang="de-DE" sz="1600" b="1" kern="1200" dirty="0"/>
            <a:t>: 500 I.E. je nach Länge   der Säugezeit</a:t>
          </a:r>
        </a:p>
        <a:p>
          <a:pPr marL="0" lvl="0" indent="0" algn="l" defTabSz="711200">
            <a:lnSpc>
              <a:spcPct val="90000"/>
            </a:lnSpc>
            <a:spcBef>
              <a:spcPct val="0"/>
            </a:spcBef>
            <a:spcAft>
              <a:spcPct val="35000"/>
            </a:spcAft>
            <a:buNone/>
          </a:pPr>
          <a:r>
            <a:rPr lang="de-DE" sz="1600" b="1" kern="1200" dirty="0"/>
            <a:t>	&gt;4 Wochen 74-76 Std.</a:t>
          </a:r>
        </a:p>
        <a:p>
          <a:pPr marL="0" lvl="0" indent="0" defTabSz="711200">
            <a:lnSpc>
              <a:spcPct val="90000"/>
            </a:lnSpc>
            <a:spcBef>
              <a:spcPct val="0"/>
            </a:spcBef>
            <a:spcAft>
              <a:spcPct val="35000"/>
            </a:spcAft>
            <a:buNone/>
          </a:pPr>
          <a:r>
            <a:rPr lang="de-DE" sz="1600" b="1" kern="1200" dirty="0"/>
            <a:t>	4 Wochen 90-92 Std.</a:t>
          </a:r>
        </a:p>
        <a:p>
          <a:pPr marL="0" lvl="0" indent="0" defTabSz="711200">
            <a:lnSpc>
              <a:spcPct val="90000"/>
            </a:lnSpc>
            <a:spcBef>
              <a:spcPct val="0"/>
            </a:spcBef>
            <a:spcAft>
              <a:spcPct val="35000"/>
            </a:spcAft>
            <a:buNone/>
          </a:pPr>
          <a:r>
            <a:rPr lang="de-DE" sz="1600" b="1" kern="1200" dirty="0"/>
            <a:t>	3 Wochen 94-96 Std. </a:t>
          </a:r>
        </a:p>
        <a:p>
          <a:pPr marL="0" lvl="0" indent="0" defTabSz="711200">
            <a:lnSpc>
              <a:spcPct val="90000"/>
            </a:lnSpc>
            <a:spcBef>
              <a:spcPct val="0"/>
            </a:spcBef>
            <a:spcAft>
              <a:spcPct val="35000"/>
            </a:spcAft>
            <a:buNone/>
          </a:pPr>
          <a:r>
            <a:rPr lang="de-DE" sz="1600" b="1" kern="1200" dirty="0"/>
            <a:t>				nach dem Absetzen</a:t>
          </a:r>
        </a:p>
        <a:p>
          <a:pPr marL="0" lvl="0" indent="0" defTabSz="711200">
            <a:lnSpc>
              <a:spcPct val="90000"/>
            </a:lnSpc>
            <a:spcBef>
              <a:spcPct val="0"/>
            </a:spcBef>
            <a:spcAft>
              <a:spcPct val="35000"/>
            </a:spcAft>
            <a:buNone/>
          </a:pPr>
          <a:endParaRPr lang="de-DE" sz="1600" b="1" kern="1200" dirty="0"/>
        </a:p>
        <a:p>
          <a:pPr marL="0" lvl="0" indent="0" algn="l" defTabSz="711200">
            <a:lnSpc>
              <a:spcPct val="90000"/>
            </a:lnSpc>
            <a:spcBef>
              <a:spcPct val="0"/>
            </a:spcBef>
            <a:spcAft>
              <a:spcPct val="35000"/>
            </a:spcAft>
            <a:buNone/>
          </a:pPr>
          <a:r>
            <a:rPr lang="de-DE" sz="1600" b="1" kern="1200" dirty="0"/>
            <a:t>• KB nach 22-26 Std. und 32-40 Std.  </a:t>
          </a:r>
        </a:p>
        <a:p>
          <a:pPr marL="0" lvl="0" indent="0" algn="l" defTabSz="711200">
            <a:lnSpc>
              <a:spcPct val="90000"/>
            </a:lnSpc>
            <a:spcBef>
              <a:spcPct val="0"/>
            </a:spcBef>
            <a:spcAft>
              <a:spcPct val="35000"/>
            </a:spcAft>
            <a:buNone/>
          </a:pPr>
          <a:r>
            <a:rPr lang="de-DE" sz="1600" b="1" kern="1200" dirty="0"/>
            <a:t>	→ KB nur bei Duldung</a:t>
          </a:r>
        </a:p>
        <a:p>
          <a:pPr marL="0" lvl="0" indent="0" algn="l" defTabSz="711200">
            <a:lnSpc>
              <a:spcPct val="90000"/>
            </a:lnSpc>
            <a:spcBef>
              <a:spcPct val="0"/>
            </a:spcBef>
            <a:spcAft>
              <a:spcPct val="35000"/>
            </a:spcAft>
            <a:buNone/>
          </a:pPr>
          <a:endParaRPr lang="de-DE" sz="1100" b="1" kern="1200" dirty="0"/>
        </a:p>
      </dsp:txBody>
      <dsp:txXfrm>
        <a:off x="5911735" y="257391"/>
        <a:ext cx="4554188" cy="36179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00E95821-E809-4D76-B53D-F720E20234BE}" type="datetimeFigureOut">
              <a:rPr lang="de-DE" smtClean="0"/>
              <a:t>05.10.2021</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C32F1565-4636-4E47-BCE1-4D0D336A5820}" type="slidenum">
              <a:rPr lang="de-DE" smtClean="0"/>
              <a:t>‹Nr.›</a:t>
            </a:fld>
            <a:endParaRPr lang="de-DE"/>
          </a:p>
        </p:txBody>
      </p:sp>
    </p:spTree>
    <p:extLst>
      <p:ext uri="{BB962C8B-B14F-4D97-AF65-F5344CB8AC3E}">
        <p14:creationId xmlns:p14="http://schemas.microsoft.com/office/powerpoint/2010/main" val="1548195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32F1565-4636-4E47-BCE1-4D0D336A5820}" type="slidenum">
              <a:rPr lang="de-DE" smtClean="0"/>
              <a:t>13</a:t>
            </a:fld>
            <a:endParaRPr lang="de-DE"/>
          </a:p>
        </p:txBody>
      </p:sp>
    </p:spTree>
    <p:extLst>
      <p:ext uri="{BB962C8B-B14F-4D97-AF65-F5344CB8AC3E}">
        <p14:creationId xmlns:p14="http://schemas.microsoft.com/office/powerpoint/2010/main" val="3299215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ED6C0-EB2C-4F5A-A90F-F689613AF15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1A3D9DC-B5A2-4BCD-B17D-2763750AAD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A118169-583E-4B56-A030-1CA96D023371}"/>
              </a:ext>
            </a:extLst>
          </p:cNvPr>
          <p:cNvSpPr>
            <a:spLocks noGrp="1"/>
          </p:cNvSpPr>
          <p:nvPr>
            <p:ph type="dt" sz="half" idx="10"/>
          </p:nvPr>
        </p:nvSpPr>
        <p:spPr/>
        <p:txBody>
          <a:bodyPr/>
          <a:lstStyle/>
          <a:p>
            <a:fld id="{BCA16A39-2C94-41E0-ABFD-883A6E3CC40D}" type="datetime1">
              <a:rPr lang="de-DE" smtClean="0"/>
              <a:t>05.10.2021</a:t>
            </a:fld>
            <a:endParaRPr lang="de-DE"/>
          </a:p>
        </p:txBody>
      </p:sp>
      <p:sp>
        <p:nvSpPr>
          <p:cNvPr id="5" name="Fußzeilenplatzhalter 4">
            <a:extLst>
              <a:ext uri="{FF2B5EF4-FFF2-40B4-BE49-F238E27FC236}">
                <a16:creationId xmlns:a16="http://schemas.microsoft.com/office/drawing/2014/main" id="{4D26920D-F7AF-4F7B-B2A6-60FD9BFCFBB8}"/>
              </a:ext>
            </a:extLst>
          </p:cNvPr>
          <p:cNvSpPr>
            <a:spLocks noGrp="1"/>
          </p:cNvSpPr>
          <p:nvPr>
            <p:ph type="ftr" sz="quarter" idx="11"/>
          </p:nvPr>
        </p:nvSpPr>
        <p:spPr/>
        <p:txBody>
          <a:bodyPr/>
          <a:lstStyle/>
          <a:p>
            <a:r>
              <a:rPr lang="de-DE"/>
              <a:t>Fortbildungspräsentation für Tierärzt*Innen</a:t>
            </a:r>
          </a:p>
        </p:txBody>
      </p:sp>
      <p:sp>
        <p:nvSpPr>
          <p:cNvPr id="6" name="Foliennummernplatzhalter 5">
            <a:extLst>
              <a:ext uri="{FF2B5EF4-FFF2-40B4-BE49-F238E27FC236}">
                <a16:creationId xmlns:a16="http://schemas.microsoft.com/office/drawing/2014/main" id="{AC6078B6-3B96-450A-ADFC-A3563308B9ED}"/>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2082710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77816-D47C-44A3-9B06-2FAF3D9CC0F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527217F-4E30-4136-8029-9ABF7717F6D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2CC7325-90F7-4B01-AB96-2765281E121A}"/>
              </a:ext>
            </a:extLst>
          </p:cNvPr>
          <p:cNvSpPr>
            <a:spLocks noGrp="1"/>
          </p:cNvSpPr>
          <p:nvPr>
            <p:ph type="dt" sz="half" idx="10"/>
          </p:nvPr>
        </p:nvSpPr>
        <p:spPr/>
        <p:txBody>
          <a:bodyPr/>
          <a:lstStyle/>
          <a:p>
            <a:fld id="{70749105-4138-4989-9C5A-E77708B84D0E}" type="datetime1">
              <a:rPr lang="de-DE" smtClean="0"/>
              <a:t>05.10.2021</a:t>
            </a:fld>
            <a:endParaRPr lang="de-DE"/>
          </a:p>
        </p:txBody>
      </p:sp>
      <p:sp>
        <p:nvSpPr>
          <p:cNvPr id="5" name="Fußzeilenplatzhalter 4">
            <a:extLst>
              <a:ext uri="{FF2B5EF4-FFF2-40B4-BE49-F238E27FC236}">
                <a16:creationId xmlns:a16="http://schemas.microsoft.com/office/drawing/2014/main" id="{CEF64DF7-E71F-4563-AD0B-C73E2C0130DA}"/>
              </a:ext>
            </a:extLst>
          </p:cNvPr>
          <p:cNvSpPr>
            <a:spLocks noGrp="1"/>
          </p:cNvSpPr>
          <p:nvPr>
            <p:ph type="ftr" sz="quarter" idx="11"/>
          </p:nvPr>
        </p:nvSpPr>
        <p:spPr/>
        <p:txBody>
          <a:bodyPr/>
          <a:lstStyle/>
          <a:p>
            <a:r>
              <a:rPr lang="de-DE"/>
              <a:t>Fortbildungspräsentation für Tierärzt*Innen</a:t>
            </a:r>
          </a:p>
        </p:txBody>
      </p:sp>
      <p:sp>
        <p:nvSpPr>
          <p:cNvPr id="6" name="Foliennummernplatzhalter 5">
            <a:extLst>
              <a:ext uri="{FF2B5EF4-FFF2-40B4-BE49-F238E27FC236}">
                <a16:creationId xmlns:a16="http://schemas.microsoft.com/office/drawing/2014/main" id="{82E46B11-1281-49E6-A04C-FF40E8757EA8}"/>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627920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BD3008F-8609-4AD0-907D-E81D1C866E0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20DFCC7-2E74-4D81-A70F-9748C174B0D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C0F469A-6B52-4CE9-9BF5-6FDCE60C0FE7}"/>
              </a:ext>
            </a:extLst>
          </p:cNvPr>
          <p:cNvSpPr>
            <a:spLocks noGrp="1"/>
          </p:cNvSpPr>
          <p:nvPr>
            <p:ph type="dt" sz="half" idx="10"/>
          </p:nvPr>
        </p:nvSpPr>
        <p:spPr/>
        <p:txBody>
          <a:bodyPr/>
          <a:lstStyle/>
          <a:p>
            <a:fld id="{01A2CDC1-6C0D-4511-B2C7-EC7E142EE6C0}" type="datetime1">
              <a:rPr lang="de-DE" smtClean="0"/>
              <a:t>05.10.2021</a:t>
            </a:fld>
            <a:endParaRPr lang="de-DE"/>
          </a:p>
        </p:txBody>
      </p:sp>
      <p:sp>
        <p:nvSpPr>
          <p:cNvPr id="5" name="Fußzeilenplatzhalter 4">
            <a:extLst>
              <a:ext uri="{FF2B5EF4-FFF2-40B4-BE49-F238E27FC236}">
                <a16:creationId xmlns:a16="http://schemas.microsoft.com/office/drawing/2014/main" id="{4BBA394A-4F50-4622-9E67-2CEE4626EC3B}"/>
              </a:ext>
            </a:extLst>
          </p:cNvPr>
          <p:cNvSpPr>
            <a:spLocks noGrp="1"/>
          </p:cNvSpPr>
          <p:nvPr>
            <p:ph type="ftr" sz="quarter" idx="11"/>
          </p:nvPr>
        </p:nvSpPr>
        <p:spPr/>
        <p:txBody>
          <a:bodyPr/>
          <a:lstStyle/>
          <a:p>
            <a:r>
              <a:rPr lang="de-DE"/>
              <a:t>Fortbildungspräsentation für Tierärzt*Innen</a:t>
            </a:r>
          </a:p>
        </p:txBody>
      </p:sp>
      <p:sp>
        <p:nvSpPr>
          <p:cNvPr id="6" name="Foliennummernplatzhalter 5">
            <a:extLst>
              <a:ext uri="{FF2B5EF4-FFF2-40B4-BE49-F238E27FC236}">
                <a16:creationId xmlns:a16="http://schemas.microsoft.com/office/drawing/2014/main" id="{9F18F988-595F-4CBB-8D31-8C9FC59F4892}"/>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368988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243D7-45A2-4938-BCD9-53E5BCB5DA6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954CEE4-1EF8-462F-8DAA-B10A188D857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00319B-AB25-4E3A-B9FF-BF2C97CBB815}"/>
              </a:ext>
            </a:extLst>
          </p:cNvPr>
          <p:cNvSpPr>
            <a:spLocks noGrp="1"/>
          </p:cNvSpPr>
          <p:nvPr>
            <p:ph type="dt" sz="half" idx="10"/>
          </p:nvPr>
        </p:nvSpPr>
        <p:spPr/>
        <p:txBody>
          <a:bodyPr/>
          <a:lstStyle/>
          <a:p>
            <a:fld id="{97033D91-0428-4750-A46E-9E663DCD97BF}" type="datetime1">
              <a:rPr lang="de-DE" smtClean="0"/>
              <a:t>05.10.2021</a:t>
            </a:fld>
            <a:endParaRPr lang="de-DE"/>
          </a:p>
        </p:txBody>
      </p:sp>
      <p:sp>
        <p:nvSpPr>
          <p:cNvPr id="5" name="Fußzeilenplatzhalter 4">
            <a:extLst>
              <a:ext uri="{FF2B5EF4-FFF2-40B4-BE49-F238E27FC236}">
                <a16:creationId xmlns:a16="http://schemas.microsoft.com/office/drawing/2014/main" id="{72C6CD13-DDFC-4DED-868B-FEF6EFD6CE29}"/>
              </a:ext>
            </a:extLst>
          </p:cNvPr>
          <p:cNvSpPr>
            <a:spLocks noGrp="1"/>
          </p:cNvSpPr>
          <p:nvPr>
            <p:ph type="ftr" sz="quarter" idx="11"/>
          </p:nvPr>
        </p:nvSpPr>
        <p:spPr/>
        <p:txBody>
          <a:bodyPr/>
          <a:lstStyle/>
          <a:p>
            <a:r>
              <a:rPr lang="de-DE"/>
              <a:t>Fortbildungspräsentation für Tierärzt*Innen</a:t>
            </a:r>
          </a:p>
        </p:txBody>
      </p:sp>
      <p:sp>
        <p:nvSpPr>
          <p:cNvPr id="6" name="Foliennummernplatzhalter 5">
            <a:extLst>
              <a:ext uri="{FF2B5EF4-FFF2-40B4-BE49-F238E27FC236}">
                <a16:creationId xmlns:a16="http://schemas.microsoft.com/office/drawing/2014/main" id="{4B9E5AD2-5B0F-4354-8B28-1A3AA12FF33A}"/>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3031257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BC9173-F919-419F-9D33-6716E527D47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DC76906-341F-49CB-8250-AAA3A6A8AC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247C55D-0E90-446D-A2E4-59E257B9E069}"/>
              </a:ext>
            </a:extLst>
          </p:cNvPr>
          <p:cNvSpPr>
            <a:spLocks noGrp="1"/>
          </p:cNvSpPr>
          <p:nvPr>
            <p:ph type="dt" sz="half" idx="10"/>
          </p:nvPr>
        </p:nvSpPr>
        <p:spPr/>
        <p:txBody>
          <a:bodyPr/>
          <a:lstStyle/>
          <a:p>
            <a:fld id="{5A6CA339-4FCA-4027-8E0C-7D71CE4170DE}" type="datetime1">
              <a:rPr lang="de-DE" smtClean="0"/>
              <a:t>05.10.2021</a:t>
            </a:fld>
            <a:endParaRPr lang="de-DE"/>
          </a:p>
        </p:txBody>
      </p:sp>
      <p:sp>
        <p:nvSpPr>
          <p:cNvPr id="5" name="Fußzeilenplatzhalter 4">
            <a:extLst>
              <a:ext uri="{FF2B5EF4-FFF2-40B4-BE49-F238E27FC236}">
                <a16:creationId xmlns:a16="http://schemas.microsoft.com/office/drawing/2014/main" id="{78720BDD-FA40-43A3-900B-033D91E0BDF5}"/>
              </a:ext>
            </a:extLst>
          </p:cNvPr>
          <p:cNvSpPr>
            <a:spLocks noGrp="1"/>
          </p:cNvSpPr>
          <p:nvPr>
            <p:ph type="ftr" sz="quarter" idx="11"/>
          </p:nvPr>
        </p:nvSpPr>
        <p:spPr/>
        <p:txBody>
          <a:bodyPr/>
          <a:lstStyle/>
          <a:p>
            <a:r>
              <a:rPr lang="de-DE"/>
              <a:t>Fortbildungspräsentation für Tierärzt*Innen</a:t>
            </a:r>
          </a:p>
        </p:txBody>
      </p:sp>
      <p:sp>
        <p:nvSpPr>
          <p:cNvPr id="6" name="Foliennummernplatzhalter 5">
            <a:extLst>
              <a:ext uri="{FF2B5EF4-FFF2-40B4-BE49-F238E27FC236}">
                <a16:creationId xmlns:a16="http://schemas.microsoft.com/office/drawing/2014/main" id="{237253E9-B945-48D6-B89D-F7240D407694}"/>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212499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46BCB3-8F5D-4069-830D-9ADB8286385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F62C9EE-5D56-4597-9018-D1AF05772BD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5D3889C-F930-48BC-BF4C-D3E9D3F746B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B215CE0-DDB0-4D3E-864E-64258FEB5D5E}"/>
              </a:ext>
            </a:extLst>
          </p:cNvPr>
          <p:cNvSpPr>
            <a:spLocks noGrp="1"/>
          </p:cNvSpPr>
          <p:nvPr>
            <p:ph type="dt" sz="half" idx="10"/>
          </p:nvPr>
        </p:nvSpPr>
        <p:spPr/>
        <p:txBody>
          <a:bodyPr/>
          <a:lstStyle/>
          <a:p>
            <a:fld id="{333A8F9A-EA2E-4809-88F7-31CBDD798249}" type="datetime1">
              <a:rPr lang="de-DE" smtClean="0"/>
              <a:t>05.10.2021</a:t>
            </a:fld>
            <a:endParaRPr lang="de-DE"/>
          </a:p>
        </p:txBody>
      </p:sp>
      <p:sp>
        <p:nvSpPr>
          <p:cNvPr id="6" name="Fußzeilenplatzhalter 5">
            <a:extLst>
              <a:ext uri="{FF2B5EF4-FFF2-40B4-BE49-F238E27FC236}">
                <a16:creationId xmlns:a16="http://schemas.microsoft.com/office/drawing/2014/main" id="{E224E94D-1B4F-422F-970D-7C8B4BDDC7CF}"/>
              </a:ext>
            </a:extLst>
          </p:cNvPr>
          <p:cNvSpPr>
            <a:spLocks noGrp="1"/>
          </p:cNvSpPr>
          <p:nvPr>
            <p:ph type="ftr" sz="quarter" idx="11"/>
          </p:nvPr>
        </p:nvSpPr>
        <p:spPr/>
        <p:txBody>
          <a:bodyPr/>
          <a:lstStyle/>
          <a:p>
            <a:r>
              <a:rPr lang="de-DE"/>
              <a:t>Fortbildungspräsentation für Tierärzt*Innen</a:t>
            </a:r>
          </a:p>
        </p:txBody>
      </p:sp>
      <p:sp>
        <p:nvSpPr>
          <p:cNvPr id="7" name="Foliennummernplatzhalter 6">
            <a:extLst>
              <a:ext uri="{FF2B5EF4-FFF2-40B4-BE49-F238E27FC236}">
                <a16:creationId xmlns:a16="http://schemas.microsoft.com/office/drawing/2014/main" id="{DEA620F1-0FE3-4BF1-8CA7-3B23C170920E}"/>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3564482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58913-63CE-486A-943E-DF84B6D65E2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2DB7CA6-3162-4264-AF83-C8202E6A97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AA273FF-1287-4571-A3F4-DD43D5DDB3A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AD4347B-0BB3-4AB1-8922-9C3A266553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0891543-AB7D-4ED7-9673-47029C18F64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5772CAD-0692-406C-84B1-E194138AEE62}"/>
              </a:ext>
            </a:extLst>
          </p:cNvPr>
          <p:cNvSpPr>
            <a:spLocks noGrp="1"/>
          </p:cNvSpPr>
          <p:nvPr>
            <p:ph type="dt" sz="half" idx="10"/>
          </p:nvPr>
        </p:nvSpPr>
        <p:spPr/>
        <p:txBody>
          <a:bodyPr/>
          <a:lstStyle/>
          <a:p>
            <a:fld id="{A09CA955-3177-459D-8831-DBB7AF15E722}" type="datetime1">
              <a:rPr lang="de-DE" smtClean="0"/>
              <a:t>05.10.2021</a:t>
            </a:fld>
            <a:endParaRPr lang="de-DE"/>
          </a:p>
        </p:txBody>
      </p:sp>
      <p:sp>
        <p:nvSpPr>
          <p:cNvPr id="8" name="Fußzeilenplatzhalter 7">
            <a:extLst>
              <a:ext uri="{FF2B5EF4-FFF2-40B4-BE49-F238E27FC236}">
                <a16:creationId xmlns:a16="http://schemas.microsoft.com/office/drawing/2014/main" id="{C28B582D-DE3C-4BDA-8838-83C074662892}"/>
              </a:ext>
            </a:extLst>
          </p:cNvPr>
          <p:cNvSpPr>
            <a:spLocks noGrp="1"/>
          </p:cNvSpPr>
          <p:nvPr>
            <p:ph type="ftr" sz="quarter" idx="11"/>
          </p:nvPr>
        </p:nvSpPr>
        <p:spPr/>
        <p:txBody>
          <a:bodyPr/>
          <a:lstStyle/>
          <a:p>
            <a:r>
              <a:rPr lang="de-DE"/>
              <a:t>Fortbildungspräsentation für Tierärzt*Innen</a:t>
            </a:r>
          </a:p>
        </p:txBody>
      </p:sp>
      <p:sp>
        <p:nvSpPr>
          <p:cNvPr id="9" name="Foliennummernplatzhalter 8">
            <a:extLst>
              <a:ext uri="{FF2B5EF4-FFF2-40B4-BE49-F238E27FC236}">
                <a16:creationId xmlns:a16="http://schemas.microsoft.com/office/drawing/2014/main" id="{52DAB546-2420-4ED8-8FB2-14B5DA9470CA}"/>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232044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1B8A88-8816-4635-A1DD-579E45829BE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4E9AA30-D296-45DF-A41B-4F2F07066E22}"/>
              </a:ext>
            </a:extLst>
          </p:cNvPr>
          <p:cNvSpPr>
            <a:spLocks noGrp="1"/>
          </p:cNvSpPr>
          <p:nvPr>
            <p:ph type="dt" sz="half" idx="10"/>
          </p:nvPr>
        </p:nvSpPr>
        <p:spPr/>
        <p:txBody>
          <a:bodyPr/>
          <a:lstStyle/>
          <a:p>
            <a:fld id="{E0BCBABB-F022-442F-BD28-A91CFF33E3BE}" type="datetime1">
              <a:rPr lang="de-DE" smtClean="0"/>
              <a:t>05.10.2021</a:t>
            </a:fld>
            <a:endParaRPr lang="de-DE"/>
          </a:p>
        </p:txBody>
      </p:sp>
      <p:sp>
        <p:nvSpPr>
          <p:cNvPr id="4" name="Fußzeilenplatzhalter 3">
            <a:extLst>
              <a:ext uri="{FF2B5EF4-FFF2-40B4-BE49-F238E27FC236}">
                <a16:creationId xmlns:a16="http://schemas.microsoft.com/office/drawing/2014/main" id="{B7A3C952-B1A1-49B4-855D-0A1A4B463AF7}"/>
              </a:ext>
            </a:extLst>
          </p:cNvPr>
          <p:cNvSpPr>
            <a:spLocks noGrp="1"/>
          </p:cNvSpPr>
          <p:nvPr>
            <p:ph type="ftr" sz="quarter" idx="11"/>
          </p:nvPr>
        </p:nvSpPr>
        <p:spPr/>
        <p:txBody>
          <a:bodyPr/>
          <a:lstStyle/>
          <a:p>
            <a:r>
              <a:rPr lang="de-DE"/>
              <a:t>Fortbildungspräsentation für Tierärzt*Innen</a:t>
            </a:r>
          </a:p>
        </p:txBody>
      </p:sp>
      <p:sp>
        <p:nvSpPr>
          <p:cNvPr id="5" name="Foliennummernplatzhalter 4">
            <a:extLst>
              <a:ext uri="{FF2B5EF4-FFF2-40B4-BE49-F238E27FC236}">
                <a16:creationId xmlns:a16="http://schemas.microsoft.com/office/drawing/2014/main" id="{BF89AEAA-DE69-4DB9-BA13-AA3E8B4C3CC4}"/>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402026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6FF1F6D-FE37-40B5-87E9-5A3B8E17576B}"/>
              </a:ext>
            </a:extLst>
          </p:cNvPr>
          <p:cNvSpPr>
            <a:spLocks noGrp="1"/>
          </p:cNvSpPr>
          <p:nvPr>
            <p:ph type="dt" sz="half" idx="10"/>
          </p:nvPr>
        </p:nvSpPr>
        <p:spPr/>
        <p:txBody>
          <a:bodyPr/>
          <a:lstStyle/>
          <a:p>
            <a:fld id="{278B416C-255B-47B0-8D67-88FEA16FC7DD}" type="datetime1">
              <a:rPr lang="de-DE" smtClean="0"/>
              <a:t>05.10.2021</a:t>
            </a:fld>
            <a:endParaRPr lang="de-DE"/>
          </a:p>
        </p:txBody>
      </p:sp>
      <p:sp>
        <p:nvSpPr>
          <p:cNvPr id="3" name="Fußzeilenplatzhalter 2">
            <a:extLst>
              <a:ext uri="{FF2B5EF4-FFF2-40B4-BE49-F238E27FC236}">
                <a16:creationId xmlns:a16="http://schemas.microsoft.com/office/drawing/2014/main" id="{7376C05D-93AD-4E16-9757-DB854CBCB00C}"/>
              </a:ext>
            </a:extLst>
          </p:cNvPr>
          <p:cNvSpPr>
            <a:spLocks noGrp="1"/>
          </p:cNvSpPr>
          <p:nvPr>
            <p:ph type="ftr" sz="quarter" idx="11"/>
          </p:nvPr>
        </p:nvSpPr>
        <p:spPr/>
        <p:txBody>
          <a:bodyPr/>
          <a:lstStyle/>
          <a:p>
            <a:r>
              <a:rPr lang="de-DE"/>
              <a:t>Fortbildungspräsentation für Tierärzt*Innen</a:t>
            </a:r>
          </a:p>
        </p:txBody>
      </p:sp>
      <p:sp>
        <p:nvSpPr>
          <p:cNvPr id="4" name="Foliennummernplatzhalter 3">
            <a:extLst>
              <a:ext uri="{FF2B5EF4-FFF2-40B4-BE49-F238E27FC236}">
                <a16:creationId xmlns:a16="http://schemas.microsoft.com/office/drawing/2014/main" id="{DE623E5F-2A09-47AA-BE06-D4927AEE39D9}"/>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3484468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136F9-3F55-4D20-BAF5-F04ABF23FD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0DFAE7B-0519-4D0F-BD49-21321E048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D203EE6-8C8D-49EF-B5A9-904B96353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37224B5-3369-45D1-954E-9C41871427D6}"/>
              </a:ext>
            </a:extLst>
          </p:cNvPr>
          <p:cNvSpPr>
            <a:spLocks noGrp="1"/>
          </p:cNvSpPr>
          <p:nvPr>
            <p:ph type="dt" sz="half" idx="10"/>
          </p:nvPr>
        </p:nvSpPr>
        <p:spPr/>
        <p:txBody>
          <a:bodyPr/>
          <a:lstStyle/>
          <a:p>
            <a:fld id="{5C228B62-56D2-4C0A-9037-6934BD0A1CD5}" type="datetime1">
              <a:rPr lang="de-DE" smtClean="0"/>
              <a:t>05.10.2021</a:t>
            </a:fld>
            <a:endParaRPr lang="de-DE"/>
          </a:p>
        </p:txBody>
      </p:sp>
      <p:sp>
        <p:nvSpPr>
          <p:cNvPr id="6" name="Fußzeilenplatzhalter 5">
            <a:extLst>
              <a:ext uri="{FF2B5EF4-FFF2-40B4-BE49-F238E27FC236}">
                <a16:creationId xmlns:a16="http://schemas.microsoft.com/office/drawing/2014/main" id="{FC38F14A-4BD8-4F88-B9E3-33DC8C1C7C57}"/>
              </a:ext>
            </a:extLst>
          </p:cNvPr>
          <p:cNvSpPr>
            <a:spLocks noGrp="1"/>
          </p:cNvSpPr>
          <p:nvPr>
            <p:ph type="ftr" sz="quarter" idx="11"/>
          </p:nvPr>
        </p:nvSpPr>
        <p:spPr/>
        <p:txBody>
          <a:bodyPr/>
          <a:lstStyle/>
          <a:p>
            <a:r>
              <a:rPr lang="de-DE"/>
              <a:t>Fortbildungspräsentation für Tierärzt*Innen</a:t>
            </a:r>
          </a:p>
        </p:txBody>
      </p:sp>
      <p:sp>
        <p:nvSpPr>
          <p:cNvPr id="7" name="Foliennummernplatzhalter 6">
            <a:extLst>
              <a:ext uri="{FF2B5EF4-FFF2-40B4-BE49-F238E27FC236}">
                <a16:creationId xmlns:a16="http://schemas.microsoft.com/office/drawing/2014/main" id="{ADD5206C-1A8E-4749-A90D-319CEA87A3E2}"/>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193055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AC5A70-FD3A-437F-956D-028BEC799A8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2030EC4-3686-4105-95CA-80AEBE1F96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04A95A9-72DA-4D50-BEB2-41BF3D691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5151AAA-432D-4B75-8439-E13A7BDF512F}"/>
              </a:ext>
            </a:extLst>
          </p:cNvPr>
          <p:cNvSpPr>
            <a:spLocks noGrp="1"/>
          </p:cNvSpPr>
          <p:nvPr>
            <p:ph type="dt" sz="half" idx="10"/>
          </p:nvPr>
        </p:nvSpPr>
        <p:spPr/>
        <p:txBody>
          <a:bodyPr/>
          <a:lstStyle/>
          <a:p>
            <a:fld id="{BCF9CD32-6147-4D19-ABC4-2E61FF054800}" type="datetime1">
              <a:rPr lang="de-DE" smtClean="0"/>
              <a:t>05.10.2021</a:t>
            </a:fld>
            <a:endParaRPr lang="de-DE"/>
          </a:p>
        </p:txBody>
      </p:sp>
      <p:sp>
        <p:nvSpPr>
          <p:cNvPr id="6" name="Fußzeilenplatzhalter 5">
            <a:extLst>
              <a:ext uri="{FF2B5EF4-FFF2-40B4-BE49-F238E27FC236}">
                <a16:creationId xmlns:a16="http://schemas.microsoft.com/office/drawing/2014/main" id="{0986A083-4723-4694-A3C4-206529C6AC9A}"/>
              </a:ext>
            </a:extLst>
          </p:cNvPr>
          <p:cNvSpPr>
            <a:spLocks noGrp="1"/>
          </p:cNvSpPr>
          <p:nvPr>
            <p:ph type="ftr" sz="quarter" idx="11"/>
          </p:nvPr>
        </p:nvSpPr>
        <p:spPr/>
        <p:txBody>
          <a:bodyPr/>
          <a:lstStyle/>
          <a:p>
            <a:r>
              <a:rPr lang="de-DE"/>
              <a:t>Fortbildungspräsentation für Tierärzt*Innen</a:t>
            </a:r>
          </a:p>
        </p:txBody>
      </p:sp>
      <p:sp>
        <p:nvSpPr>
          <p:cNvPr id="7" name="Foliennummernplatzhalter 6">
            <a:extLst>
              <a:ext uri="{FF2B5EF4-FFF2-40B4-BE49-F238E27FC236}">
                <a16:creationId xmlns:a16="http://schemas.microsoft.com/office/drawing/2014/main" id="{EBD994C7-F8D4-4DCF-8A3A-53C3607C4ADD}"/>
              </a:ext>
            </a:extLst>
          </p:cNvPr>
          <p:cNvSpPr>
            <a:spLocks noGrp="1"/>
          </p:cNvSpPr>
          <p:nvPr>
            <p:ph type="sldNum" sz="quarter" idx="12"/>
          </p:nvPr>
        </p:nvSpPr>
        <p:spPr/>
        <p:txBody>
          <a:bodyPr/>
          <a:lstStyle/>
          <a:p>
            <a:fld id="{868BD776-DA13-4D5B-8377-FFB7F057947B}" type="slidenum">
              <a:rPr lang="de-DE" smtClean="0"/>
              <a:t>‹Nr.›</a:t>
            </a:fld>
            <a:endParaRPr lang="de-DE"/>
          </a:p>
        </p:txBody>
      </p:sp>
    </p:spTree>
    <p:extLst>
      <p:ext uri="{BB962C8B-B14F-4D97-AF65-F5344CB8AC3E}">
        <p14:creationId xmlns:p14="http://schemas.microsoft.com/office/powerpoint/2010/main" val="1898179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2012EAF-D38A-4C87-9593-029247E5A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9CF4B23-FCC6-467C-A7A1-F3C10349A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7D52C3E-B864-4E7D-90B2-70AD02BB4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E9758-9776-4087-882E-57949B15AF45}" type="datetime1">
              <a:rPr lang="de-DE" smtClean="0"/>
              <a:t>05.10.2021</a:t>
            </a:fld>
            <a:endParaRPr lang="de-DE"/>
          </a:p>
        </p:txBody>
      </p:sp>
      <p:sp>
        <p:nvSpPr>
          <p:cNvPr id="5" name="Fußzeilenplatzhalter 4">
            <a:extLst>
              <a:ext uri="{FF2B5EF4-FFF2-40B4-BE49-F238E27FC236}">
                <a16:creationId xmlns:a16="http://schemas.microsoft.com/office/drawing/2014/main" id="{34399F4B-C919-40ED-8E4E-F8DEE6F928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Fortbildungspräsentation für Tierärzt*Innen</a:t>
            </a:r>
          </a:p>
        </p:txBody>
      </p:sp>
      <p:sp>
        <p:nvSpPr>
          <p:cNvPr id="6" name="Foliennummernplatzhalter 5">
            <a:extLst>
              <a:ext uri="{FF2B5EF4-FFF2-40B4-BE49-F238E27FC236}">
                <a16:creationId xmlns:a16="http://schemas.microsoft.com/office/drawing/2014/main" id="{806F26AA-7FA0-480D-A6F9-DF57F03AF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BD776-DA13-4D5B-8377-FFB7F057947B}" type="slidenum">
              <a:rPr lang="de-DE" smtClean="0"/>
              <a:t>‹Nr.›</a:t>
            </a:fld>
            <a:endParaRPr lang="de-DE"/>
          </a:p>
        </p:txBody>
      </p:sp>
    </p:spTree>
    <p:extLst>
      <p:ext uri="{BB962C8B-B14F-4D97-AF65-F5344CB8AC3E}">
        <p14:creationId xmlns:p14="http://schemas.microsoft.com/office/powerpoint/2010/main" val="4028624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fY7WpPAaoqI" TargetMode="External"/><Relationship Id="rId7" Type="http://schemas.openxmlformats.org/officeDocument/2006/relationships/image" Target="../media/image17.jpeg"/><Relationship Id="rId2" Type="http://schemas.openxmlformats.org/officeDocument/2006/relationships/hyperlink" Target="http://www.vetpharm.uzh.ch/WIR/00000900/2704__F.htm" TargetMode="External"/><Relationship Id="rId1" Type="http://schemas.openxmlformats.org/officeDocument/2006/relationships/slideLayout" Target="../slideLayouts/slideLayout2.xml"/><Relationship Id="rId6" Type="http://schemas.openxmlformats.org/officeDocument/2006/relationships/hyperlink" Target="https://www.topagrar.com/management-und-politik/news/blut-fuer-hormon-pmsg-fakt-ueber-das-leid-der-stuten-in-suedamerika-9526010.html" TargetMode="External"/><Relationship Id="rId5" Type="http://schemas.openxmlformats.org/officeDocument/2006/relationships/hyperlink" Target="https://www.mdr.de/nachrichten/politik/gesellschaft/umwelt/hormon-pmsg-tierquaeler-pferdeblut-schweinezucht-suedamerika-100.html" TargetMode="External"/><Relationship Id="rId4" Type="http://schemas.openxmlformats.org/officeDocument/2006/relationships/hyperlink" Target="https://albert-schweitzer-stiftung.de/aktuell/hormonhandel-pferdeblut-fuer-schweinefleisch"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6.xml"/><Relationship Id="rId7" Type="http://schemas.openxmlformats.org/officeDocument/2006/relationships/image" Target="../media/image1.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2.xml"/><Relationship Id="rId7" Type="http://schemas.openxmlformats.org/officeDocument/2006/relationships/image" Target="../media/image19.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17.xml"/><Relationship Id="rId7" Type="http://schemas.openxmlformats.org/officeDocument/2006/relationships/image" Target="../media/image1.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jpe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chart" Target="../charts/chart1.xml"/><Relationship Id="rId7" Type="http://schemas.openxmlformats.org/officeDocument/2006/relationships/diagramColors" Target="../diagrams/colors2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Layout" Target="../diagrams/layout29.xml"/><Relationship Id="rId7" Type="http://schemas.openxmlformats.org/officeDocument/2006/relationships/image" Target="../media/image1.jpe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E80965BF-D188-42A8-962D-D03B09E500DA}"/>
              </a:ext>
            </a:extLst>
          </p:cNvPr>
          <p:cNvSpPr/>
          <p:nvPr/>
        </p:nvSpPr>
        <p:spPr>
          <a:xfrm>
            <a:off x="1176928" y="2705725"/>
            <a:ext cx="9767614" cy="1446550"/>
          </a:xfrm>
          <a:prstGeom prst="rect">
            <a:avLst/>
          </a:prstGeom>
          <a:noFill/>
          <a:ln>
            <a:solidFill>
              <a:schemeClr val="bg1"/>
            </a:solidFill>
          </a:ln>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400" i="0" u="none" strike="noStrike" kern="1200" normalizeH="0" baseline="0" noProof="0" dirty="0">
                <a:ln w="0"/>
                <a:effectLst>
                  <a:outerShdw blurRad="38100" dist="19050" dir="2700000" algn="tl" rotWithShape="0">
                    <a:schemeClr val="dk1">
                      <a:alpha val="40000"/>
                    </a:schemeClr>
                  </a:outerShdw>
                </a:effectLst>
                <a:uLnTx/>
                <a:uFillTx/>
                <a:latin typeface="Arial" panose="020B0604020202020204"/>
                <a:ea typeface="+mn-ea"/>
                <a:cs typeface="+mn-cs"/>
              </a:rPr>
              <a:t>Alternativen zum PMSG/</a:t>
            </a:r>
            <a:r>
              <a:rPr kumimoji="0" lang="de-DE" sz="4400" i="0" u="none" strike="noStrike" kern="1200" normalizeH="0" baseline="0" noProof="0" dirty="0" err="1">
                <a:ln w="0"/>
                <a:effectLst>
                  <a:outerShdw blurRad="38100" dist="19050" dir="2700000" algn="tl" rotWithShape="0">
                    <a:schemeClr val="dk1">
                      <a:alpha val="40000"/>
                    </a:schemeClr>
                  </a:outerShdw>
                </a:effectLst>
                <a:uLnTx/>
                <a:uFillTx/>
                <a:latin typeface="Arial" panose="020B0604020202020204"/>
                <a:ea typeface="+mn-ea"/>
                <a:cs typeface="+mn-cs"/>
              </a:rPr>
              <a:t>eCG</a:t>
            </a:r>
            <a:r>
              <a:rPr kumimoji="0" lang="de-DE" sz="4400" i="0" u="none" strike="noStrike" kern="1200" normalizeH="0" baseline="0" noProof="0" dirty="0">
                <a:ln w="0"/>
                <a:effectLst>
                  <a:outerShdw blurRad="38100" dist="19050" dir="2700000" algn="tl" rotWithShape="0">
                    <a:schemeClr val="dk1">
                      <a:alpha val="40000"/>
                    </a:schemeClr>
                  </a:outerShdw>
                </a:effectLst>
                <a:uLnTx/>
                <a:uFillTx/>
                <a:latin typeface="Arial" panose="020B0604020202020204"/>
                <a:ea typeface="+mn-ea"/>
                <a:cs typeface="+mn-cs"/>
              </a:rPr>
              <a:t>-Einsatz in der Ferkelerzeugung</a:t>
            </a:r>
          </a:p>
        </p:txBody>
      </p:sp>
      <p:sp>
        <p:nvSpPr>
          <p:cNvPr id="11" name="Textfeld 10">
            <a:extLst>
              <a:ext uri="{FF2B5EF4-FFF2-40B4-BE49-F238E27FC236}">
                <a16:creationId xmlns:a16="http://schemas.microsoft.com/office/drawing/2014/main" id="{D9BD70F9-012E-406A-B799-8865C45E88E0}"/>
              </a:ext>
            </a:extLst>
          </p:cNvPr>
          <p:cNvSpPr txBox="1"/>
          <p:nvPr/>
        </p:nvSpPr>
        <p:spPr>
          <a:xfrm>
            <a:off x="3403388" y="5875074"/>
            <a:ext cx="840079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chemeClr val="accent1">
                    <a:lumMod val="75000"/>
                  </a:schemeClr>
                </a:solidFill>
                <a:effectLst/>
                <a:uLnTx/>
                <a:uFillTx/>
                <a:latin typeface="Arial" panose="020B0604020202020204"/>
                <a:ea typeface="+mn-ea"/>
                <a:cs typeface="+mn-cs"/>
              </a:rPr>
              <a:t>Lehrmaterialien für </a:t>
            </a:r>
            <a:r>
              <a:rPr kumimoji="0" lang="de-DE" sz="2800" b="0" i="0" u="none" strike="noStrike" kern="1200" cap="none" spc="0" normalizeH="0" baseline="0" noProof="0" dirty="0" err="1">
                <a:ln>
                  <a:noFill/>
                </a:ln>
                <a:solidFill>
                  <a:schemeClr val="accent1">
                    <a:lumMod val="75000"/>
                  </a:schemeClr>
                </a:solidFill>
                <a:effectLst/>
                <a:uLnTx/>
                <a:uFillTx/>
                <a:latin typeface="Arial" panose="020B0604020202020204"/>
                <a:ea typeface="+mn-ea"/>
                <a:cs typeface="+mn-cs"/>
              </a:rPr>
              <a:t>Tierärzt</a:t>
            </a:r>
            <a:r>
              <a:rPr kumimoji="0" lang="de-DE" sz="2800" b="0" i="0" u="none" strike="noStrike" kern="1200" cap="none" spc="0" normalizeH="0" baseline="0" noProof="0" dirty="0">
                <a:ln>
                  <a:noFill/>
                </a:ln>
                <a:solidFill>
                  <a:schemeClr val="accent1">
                    <a:lumMod val="75000"/>
                  </a:schemeClr>
                </a:solidFill>
                <a:effectLst/>
                <a:uLnTx/>
                <a:uFillTx/>
                <a:latin typeface="Arial" panose="020B0604020202020204"/>
                <a:ea typeface="+mn-ea"/>
                <a:cs typeface="+mn-cs"/>
              </a:rPr>
              <a:t>*Innen</a:t>
            </a:r>
          </a:p>
        </p:txBody>
      </p:sp>
      <p:sp>
        <p:nvSpPr>
          <p:cNvPr id="3" name="Foliennummernplatzhalter 2">
            <a:extLst>
              <a:ext uri="{FF2B5EF4-FFF2-40B4-BE49-F238E27FC236}">
                <a16:creationId xmlns:a16="http://schemas.microsoft.com/office/drawing/2014/main" id="{B1DD2317-FDD6-449F-91F0-AD8A2C1C0ABB}"/>
              </a:ext>
            </a:extLst>
          </p:cNvPr>
          <p:cNvSpPr>
            <a:spLocks noGrp="1"/>
          </p:cNvSpPr>
          <p:nvPr>
            <p:ph type="sldNum" sz="quarter" idx="12"/>
          </p:nvPr>
        </p:nvSpPr>
        <p:spPr/>
        <p:txBody>
          <a:bodyPr/>
          <a:lstStyle/>
          <a:p>
            <a:fld id="{EAFE254C-ECB1-4CAE-A615-15056BDA17F2}" type="slidenum">
              <a:rPr lang="de-DE" smtClean="0"/>
              <a:t>1</a:t>
            </a:fld>
            <a:endParaRPr lang="de-DE" dirty="0"/>
          </a:p>
        </p:txBody>
      </p:sp>
      <p:grpSp>
        <p:nvGrpSpPr>
          <p:cNvPr id="10" name="Gruppieren 9" descr="Rosa Symbol">
            <a:extLst>
              <a:ext uri="{FF2B5EF4-FFF2-40B4-BE49-F238E27FC236}">
                <a16:creationId xmlns:a16="http://schemas.microsoft.com/office/drawing/2014/main" id="{954A47D5-12D3-48F6-A78B-93EF7A60B899}"/>
              </a:ext>
            </a:extLst>
          </p:cNvPr>
          <p:cNvGrpSpPr/>
          <p:nvPr/>
        </p:nvGrpSpPr>
        <p:grpSpPr>
          <a:xfrm>
            <a:off x="5611177" y="4746130"/>
            <a:ext cx="969645" cy="936425"/>
            <a:chOff x="2754630" y="5969000"/>
            <a:chExt cx="647700" cy="647700"/>
          </a:xfrm>
        </p:grpSpPr>
        <p:sp>
          <p:nvSpPr>
            <p:cNvPr id="12" name="Freihandform: Form 11">
              <a:extLst>
                <a:ext uri="{FF2B5EF4-FFF2-40B4-BE49-F238E27FC236}">
                  <a16:creationId xmlns:a16="http://schemas.microsoft.com/office/drawing/2014/main" id="{81C54FA1-CC77-4D84-A703-AD7B2C5F9A01}"/>
                </a:ext>
                <a:ext uri="{C183D7F6-B498-43B3-948B-1728B52AA6E4}">
                  <adec:decorative xmlns:adec="http://schemas.microsoft.com/office/drawing/2017/decorative" val="1"/>
                </a:ext>
              </a:extLst>
            </p:cNvPr>
            <p:cNvSpPr/>
            <p:nvPr/>
          </p:nvSpPr>
          <p:spPr>
            <a:xfrm>
              <a:off x="2754630" y="5969000"/>
              <a:ext cx="647700" cy="647700"/>
            </a:xfrm>
            <a:custGeom>
              <a:avLst/>
              <a:gdLst>
                <a:gd name="connsiteX0" fmla="*/ 640080 w 647700"/>
                <a:gd name="connsiteY0" fmla="*/ 326390 h 647700"/>
                <a:gd name="connsiteX1" fmla="*/ 326390 w 647700"/>
                <a:gd name="connsiteY1" fmla="*/ 640080 h 647700"/>
                <a:gd name="connsiteX2" fmla="*/ 12700 w 647700"/>
                <a:gd name="connsiteY2" fmla="*/ 326390 h 647700"/>
                <a:gd name="connsiteX3" fmla="*/ 326390 w 647700"/>
                <a:gd name="connsiteY3" fmla="*/ 12700 h 647700"/>
                <a:gd name="connsiteX4" fmla="*/ 640080 w 647700"/>
                <a:gd name="connsiteY4" fmla="*/ 32639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47700">
                  <a:moveTo>
                    <a:pt x="640080" y="326390"/>
                  </a:moveTo>
                  <a:cubicBezTo>
                    <a:pt x="640080" y="499636"/>
                    <a:pt x="499636" y="640080"/>
                    <a:pt x="326390" y="640080"/>
                  </a:cubicBezTo>
                  <a:cubicBezTo>
                    <a:pt x="153144" y="640080"/>
                    <a:pt x="12700" y="499637"/>
                    <a:pt x="12700" y="326390"/>
                  </a:cubicBezTo>
                  <a:cubicBezTo>
                    <a:pt x="12700" y="153144"/>
                    <a:pt x="153144" y="12700"/>
                    <a:pt x="326390" y="12700"/>
                  </a:cubicBezTo>
                  <a:cubicBezTo>
                    <a:pt x="499636" y="12700"/>
                    <a:pt x="640080" y="153144"/>
                    <a:pt x="640080" y="32639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3" name="Freihandform: Form 12">
              <a:extLst>
                <a:ext uri="{FF2B5EF4-FFF2-40B4-BE49-F238E27FC236}">
                  <a16:creationId xmlns:a16="http://schemas.microsoft.com/office/drawing/2014/main" id="{0A1D4A66-5F03-4DD1-9B13-9D892C0B05A4}"/>
                </a:ext>
                <a:ext uri="{C183D7F6-B498-43B3-948B-1728B52AA6E4}">
                  <adec:decorative xmlns:adec="http://schemas.microsoft.com/office/drawing/2017/decorative" val="1"/>
                </a:ext>
              </a:extLst>
            </p:cNvPr>
            <p:cNvSpPr/>
            <p:nvPr/>
          </p:nvSpPr>
          <p:spPr>
            <a:xfrm>
              <a:off x="2856880" y="6102160"/>
              <a:ext cx="444500" cy="406400"/>
            </a:xfrm>
            <a:custGeom>
              <a:avLst/>
              <a:gdLst>
                <a:gd name="connsiteX0" fmla="*/ 174610 w 444500"/>
                <a:gd name="connsiteY0" fmla="*/ 123380 h 406400"/>
                <a:gd name="connsiteX1" fmla="*/ 188580 w 444500"/>
                <a:gd name="connsiteY1" fmla="*/ 137350 h 406400"/>
                <a:gd name="connsiteX2" fmla="*/ 174610 w 444500"/>
                <a:gd name="connsiteY2" fmla="*/ 151320 h 406400"/>
                <a:gd name="connsiteX3" fmla="*/ 160640 w 444500"/>
                <a:gd name="connsiteY3" fmla="*/ 137350 h 406400"/>
                <a:gd name="connsiteX4" fmla="*/ 174610 w 444500"/>
                <a:gd name="connsiteY4" fmla="*/ 123380 h 406400"/>
                <a:gd name="connsiteX5" fmla="*/ 260970 w 444500"/>
                <a:gd name="connsiteY5" fmla="*/ 137350 h 406400"/>
                <a:gd name="connsiteX6" fmla="*/ 274940 w 444500"/>
                <a:gd name="connsiteY6" fmla="*/ 151320 h 406400"/>
                <a:gd name="connsiteX7" fmla="*/ 288910 w 444500"/>
                <a:gd name="connsiteY7" fmla="*/ 137350 h 406400"/>
                <a:gd name="connsiteX8" fmla="*/ 274940 w 444500"/>
                <a:gd name="connsiteY8" fmla="*/ 123380 h 406400"/>
                <a:gd name="connsiteX9" fmla="*/ 260970 w 444500"/>
                <a:gd name="connsiteY9" fmla="*/ 137350 h 406400"/>
                <a:gd name="connsiteX10" fmla="*/ 183500 w 444500"/>
                <a:gd name="connsiteY10" fmla="*/ 256730 h 406400"/>
                <a:gd name="connsiteX11" fmla="*/ 197470 w 444500"/>
                <a:gd name="connsiteY11" fmla="*/ 270700 h 406400"/>
                <a:gd name="connsiteX12" fmla="*/ 211440 w 444500"/>
                <a:gd name="connsiteY12" fmla="*/ 256730 h 406400"/>
                <a:gd name="connsiteX13" fmla="*/ 197470 w 444500"/>
                <a:gd name="connsiteY13" fmla="*/ 242760 h 406400"/>
                <a:gd name="connsiteX14" fmla="*/ 183500 w 444500"/>
                <a:gd name="connsiteY14" fmla="*/ 256730 h 406400"/>
                <a:gd name="connsiteX15" fmla="*/ 238110 w 444500"/>
                <a:gd name="connsiteY15" fmla="*/ 256730 h 406400"/>
                <a:gd name="connsiteX16" fmla="*/ 252080 w 444500"/>
                <a:gd name="connsiteY16" fmla="*/ 270700 h 406400"/>
                <a:gd name="connsiteX17" fmla="*/ 266050 w 444500"/>
                <a:gd name="connsiteY17" fmla="*/ 256730 h 406400"/>
                <a:gd name="connsiteX18" fmla="*/ 252080 w 444500"/>
                <a:gd name="connsiteY18" fmla="*/ 242760 h 406400"/>
                <a:gd name="connsiteX19" fmla="*/ 238110 w 444500"/>
                <a:gd name="connsiteY19" fmla="*/ 256730 h 406400"/>
                <a:gd name="connsiteX20" fmla="*/ 413370 w 444500"/>
                <a:gd name="connsiteY20" fmla="*/ 103060 h 406400"/>
                <a:gd name="connsiteX21" fmla="*/ 375270 w 444500"/>
                <a:gd name="connsiteY21" fmla="*/ 119570 h 406400"/>
                <a:gd name="connsiteX22" fmla="*/ 403210 w 444500"/>
                <a:gd name="connsiteY22" fmla="*/ 216090 h 406400"/>
                <a:gd name="connsiteX23" fmla="*/ 224140 w 444500"/>
                <a:gd name="connsiteY23" fmla="*/ 395160 h 406400"/>
                <a:gd name="connsiteX24" fmla="*/ 45070 w 444500"/>
                <a:gd name="connsiteY24" fmla="*/ 216090 h 406400"/>
                <a:gd name="connsiteX25" fmla="*/ 73010 w 444500"/>
                <a:gd name="connsiteY25" fmla="*/ 119570 h 406400"/>
                <a:gd name="connsiteX26" fmla="*/ 73010 w 444500"/>
                <a:gd name="connsiteY26" fmla="*/ 119570 h 406400"/>
                <a:gd name="connsiteX27" fmla="*/ 34910 w 444500"/>
                <a:gd name="connsiteY27" fmla="*/ 103060 h 406400"/>
                <a:gd name="connsiteX28" fmla="*/ 13320 w 444500"/>
                <a:gd name="connsiteY28" fmla="*/ 25590 h 406400"/>
                <a:gd name="connsiteX29" fmla="*/ 24750 w 444500"/>
                <a:gd name="connsiteY29" fmla="*/ 14160 h 406400"/>
                <a:gd name="connsiteX30" fmla="*/ 99680 w 444500"/>
                <a:gd name="connsiteY30" fmla="*/ 35750 h 406400"/>
                <a:gd name="connsiteX31" fmla="*/ 114920 w 444500"/>
                <a:gd name="connsiteY31" fmla="*/ 72580 h 406400"/>
                <a:gd name="connsiteX32" fmla="*/ 222870 w 444500"/>
                <a:gd name="connsiteY32" fmla="*/ 35750 h 406400"/>
                <a:gd name="connsiteX33" fmla="*/ 330820 w 444500"/>
                <a:gd name="connsiteY33" fmla="*/ 71310 h 406400"/>
                <a:gd name="connsiteX34" fmla="*/ 346060 w 444500"/>
                <a:gd name="connsiteY34" fmla="*/ 35750 h 406400"/>
                <a:gd name="connsiteX35" fmla="*/ 420990 w 444500"/>
                <a:gd name="connsiteY35" fmla="*/ 14160 h 406400"/>
                <a:gd name="connsiteX36" fmla="*/ 432420 w 444500"/>
                <a:gd name="connsiteY36" fmla="*/ 25590 h 406400"/>
                <a:gd name="connsiteX37" fmla="*/ 413370 w 444500"/>
                <a:gd name="connsiteY37" fmla="*/ 103060 h 406400"/>
                <a:gd name="connsiteX38" fmla="*/ 89520 w 444500"/>
                <a:gd name="connsiteY38" fmla="*/ 89090 h 406400"/>
                <a:gd name="connsiteX39" fmla="*/ 81900 w 444500"/>
                <a:gd name="connsiteY39" fmla="*/ 56070 h 406400"/>
                <a:gd name="connsiteX40" fmla="*/ 41260 w 444500"/>
                <a:gd name="connsiteY40" fmla="*/ 42100 h 406400"/>
                <a:gd name="connsiteX41" fmla="*/ 55230 w 444500"/>
                <a:gd name="connsiteY41" fmla="*/ 84010 h 406400"/>
                <a:gd name="connsiteX42" fmla="*/ 89520 w 444500"/>
                <a:gd name="connsiteY42" fmla="*/ 89090 h 406400"/>
                <a:gd name="connsiteX43" fmla="*/ 376540 w 444500"/>
                <a:gd name="connsiteY43" fmla="*/ 214820 h 406400"/>
                <a:gd name="connsiteX44" fmla="*/ 225410 w 444500"/>
                <a:gd name="connsiteY44" fmla="*/ 63690 h 406400"/>
                <a:gd name="connsiteX45" fmla="*/ 74280 w 444500"/>
                <a:gd name="connsiteY45" fmla="*/ 214820 h 406400"/>
                <a:gd name="connsiteX46" fmla="*/ 225410 w 444500"/>
                <a:gd name="connsiteY46" fmla="*/ 365950 h 406400"/>
                <a:gd name="connsiteX47" fmla="*/ 376540 w 444500"/>
                <a:gd name="connsiteY47" fmla="*/ 214820 h 406400"/>
                <a:gd name="connsiteX48" fmla="*/ 407020 w 444500"/>
                <a:gd name="connsiteY48" fmla="*/ 40830 h 406400"/>
                <a:gd name="connsiteX49" fmla="*/ 366380 w 444500"/>
                <a:gd name="connsiteY49" fmla="*/ 54800 h 406400"/>
                <a:gd name="connsiteX50" fmla="*/ 358760 w 444500"/>
                <a:gd name="connsiteY50" fmla="*/ 87820 h 406400"/>
                <a:gd name="connsiteX51" fmla="*/ 393050 w 444500"/>
                <a:gd name="connsiteY51" fmla="*/ 82740 h 406400"/>
                <a:gd name="connsiteX52" fmla="*/ 407020 w 444500"/>
                <a:gd name="connsiteY52" fmla="*/ 40830 h 406400"/>
                <a:gd name="connsiteX53" fmla="*/ 324470 w 444500"/>
                <a:gd name="connsiteY53" fmla="*/ 256730 h 406400"/>
                <a:gd name="connsiteX54" fmla="*/ 225410 w 444500"/>
                <a:gd name="connsiteY54" fmla="*/ 330390 h 406400"/>
                <a:gd name="connsiteX55" fmla="*/ 126350 w 444500"/>
                <a:gd name="connsiteY55" fmla="*/ 256730 h 406400"/>
                <a:gd name="connsiteX56" fmla="*/ 225410 w 444500"/>
                <a:gd name="connsiteY56" fmla="*/ 183070 h 406400"/>
                <a:gd name="connsiteX57" fmla="*/ 324470 w 444500"/>
                <a:gd name="connsiteY57" fmla="*/ 256730 h 406400"/>
                <a:gd name="connsiteX58" fmla="*/ 296530 w 444500"/>
                <a:gd name="connsiteY58" fmla="*/ 256730 h 406400"/>
                <a:gd name="connsiteX59" fmla="*/ 225410 w 444500"/>
                <a:gd name="connsiteY59" fmla="*/ 211010 h 406400"/>
                <a:gd name="connsiteX60" fmla="*/ 154290 w 444500"/>
                <a:gd name="connsiteY60" fmla="*/ 256730 h 406400"/>
                <a:gd name="connsiteX61" fmla="*/ 225410 w 444500"/>
                <a:gd name="connsiteY61" fmla="*/ 302450 h 406400"/>
                <a:gd name="connsiteX62" fmla="*/ 296530 w 444500"/>
                <a:gd name="connsiteY62" fmla="*/ 25673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4500" h="406400">
                  <a:moveTo>
                    <a:pt x="174610" y="123380"/>
                  </a:moveTo>
                  <a:cubicBezTo>
                    <a:pt x="182230" y="123380"/>
                    <a:pt x="188580" y="129730"/>
                    <a:pt x="188580" y="137350"/>
                  </a:cubicBezTo>
                  <a:cubicBezTo>
                    <a:pt x="188580" y="144970"/>
                    <a:pt x="182230" y="151320"/>
                    <a:pt x="174610" y="151320"/>
                  </a:cubicBezTo>
                  <a:cubicBezTo>
                    <a:pt x="166990" y="151320"/>
                    <a:pt x="160640" y="144970"/>
                    <a:pt x="160640" y="137350"/>
                  </a:cubicBezTo>
                  <a:cubicBezTo>
                    <a:pt x="160640" y="129730"/>
                    <a:pt x="166990" y="123380"/>
                    <a:pt x="174610" y="123380"/>
                  </a:cubicBezTo>
                  <a:close/>
                  <a:moveTo>
                    <a:pt x="260970" y="137350"/>
                  </a:moveTo>
                  <a:cubicBezTo>
                    <a:pt x="260970" y="144970"/>
                    <a:pt x="267320" y="151320"/>
                    <a:pt x="274940" y="151320"/>
                  </a:cubicBezTo>
                  <a:cubicBezTo>
                    <a:pt x="282560" y="151320"/>
                    <a:pt x="288910" y="144970"/>
                    <a:pt x="288910" y="137350"/>
                  </a:cubicBezTo>
                  <a:cubicBezTo>
                    <a:pt x="288910" y="129730"/>
                    <a:pt x="282560" y="123380"/>
                    <a:pt x="274940" y="123380"/>
                  </a:cubicBezTo>
                  <a:cubicBezTo>
                    <a:pt x="267320" y="123380"/>
                    <a:pt x="260970" y="129730"/>
                    <a:pt x="260970" y="137350"/>
                  </a:cubicBezTo>
                  <a:close/>
                  <a:moveTo>
                    <a:pt x="183500" y="256730"/>
                  </a:moveTo>
                  <a:cubicBezTo>
                    <a:pt x="183500" y="264350"/>
                    <a:pt x="189850" y="270700"/>
                    <a:pt x="197470" y="270700"/>
                  </a:cubicBezTo>
                  <a:cubicBezTo>
                    <a:pt x="205090" y="270700"/>
                    <a:pt x="211440" y="264350"/>
                    <a:pt x="211440" y="256730"/>
                  </a:cubicBezTo>
                  <a:cubicBezTo>
                    <a:pt x="211440" y="249110"/>
                    <a:pt x="205090" y="242760"/>
                    <a:pt x="197470" y="242760"/>
                  </a:cubicBezTo>
                  <a:cubicBezTo>
                    <a:pt x="189850" y="242760"/>
                    <a:pt x="183500" y="249110"/>
                    <a:pt x="183500" y="256730"/>
                  </a:cubicBezTo>
                  <a:close/>
                  <a:moveTo>
                    <a:pt x="238110" y="256730"/>
                  </a:moveTo>
                  <a:cubicBezTo>
                    <a:pt x="238110" y="264350"/>
                    <a:pt x="244460" y="270700"/>
                    <a:pt x="252080" y="270700"/>
                  </a:cubicBezTo>
                  <a:cubicBezTo>
                    <a:pt x="259700" y="270700"/>
                    <a:pt x="266050" y="264350"/>
                    <a:pt x="266050" y="256730"/>
                  </a:cubicBezTo>
                  <a:cubicBezTo>
                    <a:pt x="266050" y="249110"/>
                    <a:pt x="259700" y="242760"/>
                    <a:pt x="252080" y="242760"/>
                  </a:cubicBezTo>
                  <a:cubicBezTo>
                    <a:pt x="244460" y="242760"/>
                    <a:pt x="238110" y="249110"/>
                    <a:pt x="238110" y="256730"/>
                  </a:cubicBezTo>
                  <a:close/>
                  <a:moveTo>
                    <a:pt x="413370" y="103060"/>
                  </a:moveTo>
                  <a:cubicBezTo>
                    <a:pt x="401940" y="115760"/>
                    <a:pt x="387970" y="118300"/>
                    <a:pt x="375270" y="119570"/>
                  </a:cubicBezTo>
                  <a:cubicBezTo>
                    <a:pt x="393050" y="147510"/>
                    <a:pt x="403210" y="180530"/>
                    <a:pt x="403210" y="216090"/>
                  </a:cubicBezTo>
                  <a:cubicBezTo>
                    <a:pt x="403210" y="315150"/>
                    <a:pt x="323200" y="395160"/>
                    <a:pt x="224140" y="395160"/>
                  </a:cubicBezTo>
                  <a:cubicBezTo>
                    <a:pt x="125080" y="395160"/>
                    <a:pt x="45070" y="315150"/>
                    <a:pt x="45070" y="216090"/>
                  </a:cubicBezTo>
                  <a:cubicBezTo>
                    <a:pt x="45070" y="180530"/>
                    <a:pt x="55230" y="147510"/>
                    <a:pt x="73010" y="119570"/>
                  </a:cubicBezTo>
                  <a:cubicBezTo>
                    <a:pt x="73010" y="119570"/>
                    <a:pt x="73010" y="119570"/>
                    <a:pt x="73010" y="119570"/>
                  </a:cubicBezTo>
                  <a:cubicBezTo>
                    <a:pt x="60310" y="119570"/>
                    <a:pt x="46340" y="115760"/>
                    <a:pt x="34910" y="103060"/>
                  </a:cubicBezTo>
                  <a:cubicBezTo>
                    <a:pt x="6970" y="75120"/>
                    <a:pt x="13320" y="28130"/>
                    <a:pt x="13320" y="25590"/>
                  </a:cubicBezTo>
                  <a:cubicBezTo>
                    <a:pt x="14590" y="19240"/>
                    <a:pt x="18400" y="15430"/>
                    <a:pt x="24750" y="14160"/>
                  </a:cubicBezTo>
                  <a:cubicBezTo>
                    <a:pt x="27290" y="14160"/>
                    <a:pt x="73010" y="7810"/>
                    <a:pt x="99680" y="35750"/>
                  </a:cubicBezTo>
                  <a:cubicBezTo>
                    <a:pt x="109840" y="45910"/>
                    <a:pt x="113650" y="59880"/>
                    <a:pt x="114920" y="72580"/>
                  </a:cubicBezTo>
                  <a:cubicBezTo>
                    <a:pt x="145400" y="49720"/>
                    <a:pt x="182230" y="35750"/>
                    <a:pt x="222870" y="35750"/>
                  </a:cubicBezTo>
                  <a:cubicBezTo>
                    <a:pt x="263510" y="35750"/>
                    <a:pt x="300340" y="49720"/>
                    <a:pt x="330820" y="71310"/>
                  </a:cubicBezTo>
                  <a:cubicBezTo>
                    <a:pt x="332090" y="58610"/>
                    <a:pt x="335900" y="44640"/>
                    <a:pt x="346060" y="35750"/>
                  </a:cubicBezTo>
                  <a:cubicBezTo>
                    <a:pt x="374000" y="6540"/>
                    <a:pt x="419720" y="12890"/>
                    <a:pt x="420990" y="14160"/>
                  </a:cubicBezTo>
                  <a:cubicBezTo>
                    <a:pt x="427340" y="15430"/>
                    <a:pt x="431150" y="19240"/>
                    <a:pt x="432420" y="25590"/>
                  </a:cubicBezTo>
                  <a:cubicBezTo>
                    <a:pt x="433690" y="28130"/>
                    <a:pt x="440040" y="75120"/>
                    <a:pt x="413370" y="103060"/>
                  </a:cubicBezTo>
                  <a:close/>
                  <a:moveTo>
                    <a:pt x="89520" y="89090"/>
                  </a:moveTo>
                  <a:cubicBezTo>
                    <a:pt x="89520" y="78930"/>
                    <a:pt x="89520" y="63690"/>
                    <a:pt x="81900" y="56070"/>
                  </a:cubicBezTo>
                  <a:cubicBezTo>
                    <a:pt x="70470" y="44640"/>
                    <a:pt x="52690" y="42100"/>
                    <a:pt x="41260" y="42100"/>
                  </a:cubicBezTo>
                  <a:cubicBezTo>
                    <a:pt x="41260" y="53530"/>
                    <a:pt x="43800" y="72580"/>
                    <a:pt x="55230" y="84010"/>
                  </a:cubicBezTo>
                  <a:cubicBezTo>
                    <a:pt x="66660" y="94170"/>
                    <a:pt x="80630" y="91630"/>
                    <a:pt x="89520" y="89090"/>
                  </a:cubicBezTo>
                  <a:close/>
                  <a:moveTo>
                    <a:pt x="376540" y="214820"/>
                  </a:moveTo>
                  <a:cubicBezTo>
                    <a:pt x="376540" y="131000"/>
                    <a:pt x="309230" y="63690"/>
                    <a:pt x="225410" y="63690"/>
                  </a:cubicBezTo>
                  <a:cubicBezTo>
                    <a:pt x="141590" y="63690"/>
                    <a:pt x="74280" y="131000"/>
                    <a:pt x="74280" y="214820"/>
                  </a:cubicBezTo>
                  <a:cubicBezTo>
                    <a:pt x="74280" y="298640"/>
                    <a:pt x="141590" y="365950"/>
                    <a:pt x="225410" y="365950"/>
                  </a:cubicBezTo>
                  <a:cubicBezTo>
                    <a:pt x="307960" y="367220"/>
                    <a:pt x="376540" y="298640"/>
                    <a:pt x="376540" y="214820"/>
                  </a:cubicBezTo>
                  <a:close/>
                  <a:moveTo>
                    <a:pt x="407020" y="40830"/>
                  </a:moveTo>
                  <a:cubicBezTo>
                    <a:pt x="395590" y="40830"/>
                    <a:pt x="377810" y="43370"/>
                    <a:pt x="366380" y="54800"/>
                  </a:cubicBezTo>
                  <a:cubicBezTo>
                    <a:pt x="358760" y="62420"/>
                    <a:pt x="358760" y="77660"/>
                    <a:pt x="358760" y="87820"/>
                  </a:cubicBezTo>
                  <a:cubicBezTo>
                    <a:pt x="367650" y="90360"/>
                    <a:pt x="381620" y="94170"/>
                    <a:pt x="393050" y="82740"/>
                  </a:cubicBezTo>
                  <a:cubicBezTo>
                    <a:pt x="404480" y="71310"/>
                    <a:pt x="407020" y="53530"/>
                    <a:pt x="407020" y="40830"/>
                  </a:cubicBezTo>
                  <a:close/>
                  <a:moveTo>
                    <a:pt x="324470" y="256730"/>
                  </a:moveTo>
                  <a:cubicBezTo>
                    <a:pt x="324470" y="297370"/>
                    <a:pt x="281290" y="330390"/>
                    <a:pt x="225410" y="330390"/>
                  </a:cubicBezTo>
                  <a:cubicBezTo>
                    <a:pt x="169530" y="330390"/>
                    <a:pt x="126350" y="298640"/>
                    <a:pt x="126350" y="256730"/>
                  </a:cubicBezTo>
                  <a:cubicBezTo>
                    <a:pt x="126350" y="216090"/>
                    <a:pt x="169530" y="183070"/>
                    <a:pt x="225410" y="183070"/>
                  </a:cubicBezTo>
                  <a:cubicBezTo>
                    <a:pt x="280020" y="183070"/>
                    <a:pt x="324470" y="216090"/>
                    <a:pt x="324470" y="256730"/>
                  </a:cubicBezTo>
                  <a:close/>
                  <a:moveTo>
                    <a:pt x="296530" y="256730"/>
                  </a:moveTo>
                  <a:cubicBezTo>
                    <a:pt x="296530" y="231330"/>
                    <a:pt x="263510" y="211010"/>
                    <a:pt x="225410" y="211010"/>
                  </a:cubicBezTo>
                  <a:cubicBezTo>
                    <a:pt x="186040" y="211010"/>
                    <a:pt x="154290" y="232600"/>
                    <a:pt x="154290" y="256730"/>
                  </a:cubicBezTo>
                  <a:cubicBezTo>
                    <a:pt x="154290" y="282130"/>
                    <a:pt x="187310" y="302450"/>
                    <a:pt x="225410" y="302450"/>
                  </a:cubicBezTo>
                  <a:cubicBezTo>
                    <a:pt x="263510" y="302450"/>
                    <a:pt x="296530" y="282130"/>
                    <a:pt x="296530" y="25673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2" name="Fußzeilenplatzhalter 1">
            <a:extLst>
              <a:ext uri="{FF2B5EF4-FFF2-40B4-BE49-F238E27FC236}">
                <a16:creationId xmlns:a16="http://schemas.microsoft.com/office/drawing/2014/main" id="{ACE4E0B3-DFCA-4F0B-82E6-0EB9565CB43B}"/>
              </a:ext>
            </a:extLst>
          </p:cNvPr>
          <p:cNvSpPr>
            <a:spLocks noGrp="1"/>
          </p:cNvSpPr>
          <p:nvPr>
            <p:ph type="ftr" sz="quarter" idx="11"/>
          </p:nvPr>
        </p:nvSpPr>
        <p:spPr/>
        <p:txBody>
          <a:bodyPr/>
          <a:lstStyle/>
          <a:p>
            <a:r>
              <a:rPr lang="de-DE" dirty="0"/>
              <a:t>Fortbildungspräsentation für </a:t>
            </a:r>
            <a:r>
              <a:rPr lang="de-DE" dirty="0" err="1"/>
              <a:t>Tierärzt</a:t>
            </a:r>
            <a:r>
              <a:rPr lang="de-DE" dirty="0"/>
              <a:t>*Innen</a:t>
            </a:r>
          </a:p>
        </p:txBody>
      </p:sp>
      <p:pic>
        <p:nvPicPr>
          <p:cNvPr id="14" name="Grafik 13">
            <a:extLst>
              <a:ext uri="{FF2B5EF4-FFF2-40B4-BE49-F238E27FC236}">
                <a16:creationId xmlns:a16="http://schemas.microsoft.com/office/drawing/2014/main" id="{6C654F30-3AAD-4088-81DC-8BC8A07AE5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Tree>
    <p:extLst>
      <p:ext uri="{BB962C8B-B14F-4D97-AF65-F5344CB8AC3E}">
        <p14:creationId xmlns:p14="http://schemas.microsoft.com/office/powerpoint/2010/main" val="2765767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519107" y="1677281"/>
            <a:ext cx="9939249" cy="4953951"/>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r>
              <a:rPr lang="de-DE" sz="2400" b="0" dirty="0">
                <a:latin typeface="Arial" panose="020B0604020202020204" pitchFamily="34" charset="0"/>
                <a:ea typeface="+mn-ea"/>
                <a:cs typeface="Arial" panose="020B0604020202020204" pitchFamily="34" charset="0"/>
              </a:rPr>
              <a:t>Im Rahmen der Steuerung der Fortpflanzung durch die Verabreichung von Hormonen an die Sau wird die Wirkung der körpereigenen Hormone nachgeahmt.</a:t>
            </a:r>
          </a:p>
          <a:p>
            <a:pPr marL="0" indent="0" fontAlgn="auto">
              <a:lnSpc>
                <a:spcPct val="110000"/>
              </a:lnSpc>
              <a:spcAft>
                <a:spcPts val="0"/>
              </a:spcAft>
              <a:buClr>
                <a:srgbClr val="00297A"/>
              </a:buClr>
              <a:defRPr/>
            </a:pPr>
            <a:endParaRPr lang="de-DE" sz="24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r>
              <a:rPr lang="de-DE" sz="2400" b="0" dirty="0" err="1">
                <a:latin typeface="Arial" panose="020B0604020202020204" pitchFamily="34" charset="0"/>
                <a:ea typeface="+mn-ea"/>
                <a:cs typeface="Arial" panose="020B0604020202020204" pitchFamily="34" charset="0"/>
              </a:rPr>
              <a:t>eCG</a:t>
            </a:r>
            <a:r>
              <a:rPr lang="de-DE" sz="2400" b="0" dirty="0">
                <a:latin typeface="Arial" panose="020B0604020202020204" pitchFamily="34" charset="0"/>
                <a:ea typeface="+mn-ea"/>
                <a:cs typeface="Arial" panose="020B0604020202020204" pitchFamily="34" charset="0"/>
              </a:rPr>
              <a:t> bzw. PMSG wirkt beim Schwein in erster Linie wie das körpereigene Hormon FSH</a:t>
            </a:r>
          </a:p>
          <a:p>
            <a:pPr marL="0" indent="0" fontAlgn="auto">
              <a:lnSpc>
                <a:spcPct val="110000"/>
              </a:lnSpc>
              <a:spcAft>
                <a:spcPts val="0"/>
              </a:spcAft>
              <a:buClr>
                <a:srgbClr val="00297A"/>
              </a:buClr>
              <a:defRPr/>
            </a:pPr>
            <a:endParaRPr lang="de-DE" sz="2400" b="0" dirty="0">
              <a:latin typeface="Arial" panose="020B0604020202020204" pitchFamily="34" charset="0"/>
              <a:ea typeface="+mn-ea"/>
              <a:cs typeface="Arial" panose="020B0604020202020204" pitchFamily="34" charset="0"/>
            </a:endParaRPr>
          </a:p>
          <a:p>
            <a:pPr marL="0" indent="0" algn="ctr" fontAlgn="auto">
              <a:lnSpc>
                <a:spcPct val="110000"/>
              </a:lnSpc>
              <a:spcAft>
                <a:spcPts val="0"/>
              </a:spcAft>
              <a:buClr>
                <a:srgbClr val="00297A"/>
              </a:buClr>
              <a:defRPr/>
            </a:pPr>
            <a:endParaRPr lang="de-DE" sz="2400" dirty="0">
              <a:latin typeface="Arial" panose="020B0604020202020204" pitchFamily="34" charset="0"/>
              <a:ea typeface="+mn-ea"/>
              <a:cs typeface="Arial" panose="020B0604020202020204" pitchFamily="34" charset="0"/>
            </a:endParaRPr>
          </a:p>
          <a:p>
            <a:pPr marL="0" indent="0" algn="ctr" fontAlgn="auto">
              <a:lnSpc>
                <a:spcPct val="110000"/>
              </a:lnSpc>
              <a:spcAft>
                <a:spcPts val="0"/>
              </a:spcAft>
              <a:buClr>
                <a:srgbClr val="00297A"/>
              </a:buClr>
              <a:defRPr/>
            </a:pPr>
            <a:r>
              <a:rPr lang="de-DE" sz="2600" b="0" dirty="0" err="1">
                <a:latin typeface="Arial" panose="020B0604020202020204" pitchFamily="34" charset="0"/>
                <a:ea typeface="+mn-ea"/>
                <a:cs typeface="Arial" panose="020B0604020202020204" pitchFamily="34" charset="0"/>
              </a:rPr>
              <a:t>eCG</a:t>
            </a:r>
            <a:r>
              <a:rPr lang="de-DE" sz="2600" b="0" dirty="0">
                <a:latin typeface="Arial" panose="020B0604020202020204" pitchFamily="34" charset="0"/>
                <a:ea typeface="+mn-ea"/>
                <a:cs typeface="Arial" panose="020B0604020202020204" pitchFamily="34" charset="0"/>
              </a:rPr>
              <a:t> / PMSG = </a:t>
            </a:r>
            <a:r>
              <a:rPr lang="de-DE" sz="2600" dirty="0">
                <a:latin typeface="Arial" panose="020B0604020202020204" pitchFamily="34" charset="0"/>
                <a:ea typeface="+mn-ea"/>
                <a:cs typeface="Arial" panose="020B0604020202020204" pitchFamily="34" charset="0"/>
              </a:rPr>
              <a:t>FSH</a:t>
            </a:r>
            <a:r>
              <a:rPr lang="de-DE" sz="2600" b="0" dirty="0">
                <a:latin typeface="Arial" panose="020B0604020202020204" pitchFamily="34" charset="0"/>
                <a:ea typeface="+mn-ea"/>
                <a:cs typeface="Arial" panose="020B0604020202020204" pitchFamily="34" charset="0"/>
              </a:rPr>
              <a:t> / LH bei der Sau</a:t>
            </a:r>
            <a:endParaRPr lang="de-DE" sz="2600" b="0" dirty="0">
              <a:latin typeface="Arial" panose="020B0604020202020204" pitchFamily="34" charset="0"/>
              <a:cs typeface="Arial" panose="020B0604020202020204" pitchFamily="34" charset="0"/>
            </a:endParaRPr>
          </a:p>
          <a:p>
            <a:pPr marL="457200" indent="-457200" fontAlgn="auto">
              <a:lnSpc>
                <a:spcPct val="110000"/>
              </a:lnSpc>
              <a:spcAft>
                <a:spcPts val="0"/>
              </a:spcAft>
              <a:buClr>
                <a:srgbClr val="00297A"/>
              </a:buClr>
              <a:buFont typeface="+mj-lt"/>
              <a:buAutoNum type="arabicPeriod"/>
              <a:defRPr/>
            </a:pPr>
            <a:endParaRPr lang="de-DE" sz="24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endParaRPr lang="de-DE" sz="2800" b="0" dirty="0">
              <a:latin typeface="Arial" panose="020B0604020202020204" pitchFamily="34" charset="0"/>
              <a:ea typeface="+mn-ea"/>
              <a:cs typeface="Arial" panose="020B0604020202020204" pitchFamily="34" charset="0"/>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4038600" y="6402068"/>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10</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6" name="Rectangle 2">
            <a:extLst>
              <a:ext uri="{FF2B5EF4-FFF2-40B4-BE49-F238E27FC236}">
                <a16:creationId xmlns:a16="http://schemas.microsoft.com/office/drawing/2014/main" id="{9E87439C-2616-4DAD-B40F-41E0059697B6}"/>
              </a:ext>
            </a:extLst>
          </p:cNvPr>
          <p:cNvSpPr>
            <a:spLocks noChangeArrowheads="1"/>
          </p:cNvSpPr>
          <p:nvPr/>
        </p:nvSpPr>
        <p:spPr bwMode="auto">
          <a:xfrm>
            <a:off x="6096000" y="11109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 name="Textfeld 9">
            <a:extLst>
              <a:ext uri="{FF2B5EF4-FFF2-40B4-BE49-F238E27FC236}">
                <a16:creationId xmlns:a16="http://schemas.microsoft.com/office/drawing/2014/main" id="{56EA6952-FBED-40FE-BC46-D162C2F7A32E}"/>
              </a:ext>
            </a:extLst>
          </p:cNvPr>
          <p:cNvSpPr txBox="1"/>
          <p:nvPr/>
        </p:nvSpPr>
        <p:spPr>
          <a:xfrm>
            <a:off x="223520" y="176115"/>
            <a:ext cx="8664503" cy="430887"/>
          </a:xfrm>
          <a:prstGeom prst="rect">
            <a:avLst/>
          </a:prstGeom>
          <a:noFill/>
        </p:spPr>
        <p:txBody>
          <a:bodyPr wrap="square" rtlCol="0">
            <a:spAutoFit/>
          </a:bodyPr>
          <a:lstStyle/>
          <a:p>
            <a:pPr indent="273050"/>
            <a:r>
              <a:rPr lang="de-DE" sz="2200" b="1" dirty="0">
                <a:solidFill>
                  <a:schemeClr val="tx2">
                    <a:lumMod val="75000"/>
                  </a:schemeClr>
                </a:solidFill>
                <a:latin typeface="Arial" panose="020B0604020202020204" pitchFamily="34" charset="0"/>
                <a:cs typeface="Arial" panose="020B0604020202020204" pitchFamily="34" charset="0"/>
              </a:rPr>
              <a:t>Grundlagen der Fortpflanzung beim weiblichen Schwein</a:t>
            </a:r>
          </a:p>
        </p:txBody>
      </p:sp>
      <p:sp>
        <p:nvSpPr>
          <p:cNvPr id="12" name="Titel 1">
            <a:extLst>
              <a:ext uri="{FF2B5EF4-FFF2-40B4-BE49-F238E27FC236}">
                <a16:creationId xmlns:a16="http://schemas.microsoft.com/office/drawing/2014/main" id="{D1633513-159D-4971-B7B6-14229A14D41E}"/>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Geschlechtshormone</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9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1" y="1205701"/>
            <a:ext cx="10290232" cy="4972249"/>
          </a:xfrm>
          <a:prstGeom prst="rect">
            <a:avLst/>
          </a:prstGeom>
        </p:spPr>
        <p:txBody>
          <a:bodyPr vert="horz" lIns="0" tIns="0" rIns="0" bIns="0" rtlCol="0">
            <a:normAutofit fontScale="92500" lnSpcReduction="2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19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200" dirty="0">
                <a:latin typeface="Arial" panose="020B0604020202020204" pitchFamily="34" charset="0"/>
                <a:ea typeface="+mn-ea"/>
                <a:cs typeface="Arial" panose="020B0604020202020204" pitchFamily="34" charset="0"/>
              </a:rPr>
              <a:t>21 Tage ± 3 Tage, ganzjährig </a:t>
            </a:r>
            <a:r>
              <a:rPr lang="de-DE" sz="2200" dirty="0" err="1">
                <a:latin typeface="Arial" panose="020B0604020202020204" pitchFamily="34" charset="0"/>
                <a:ea typeface="+mn-ea"/>
                <a:cs typeface="Arial" panose="020B0604020202020204" pitchFamily="34" charset="0"/>
              </a:rPr>
              <a:t>polyöstrisch</a:t>
            </a:r>
            <a:endParaRPr lang="de-DE" sz="2200" dirty="0">
              <a:latin typeface="Arial" panose="020B0604020202020204" pitchFamily="34" charset="0"/>
              <a:ea typeface="+mn-ea"/>
              <a:cs typeface="Arial" panose="020B0604020202020204" pitchFamily="34" charset="0"/>
            </a:endParaRPr>
          </a:p>
          <a:p>
            <a:pPr marL="0" indent="0" fontAlgn="auto">
              <a:lnSpc>
                <a:spcPct val="110000"/>
              </a:lnSpc>
              <a:spcAft>
                <a:spcPts val="0"/>
              </a:spcAft>
              <a:defRPr/>
            </a:pPr>
            <a:endParaRPr lang="de-DE" sz="22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200" dirty="0">
                <a:latin typeface="Arial" panose="020B0604020202020204" pitchFamily="34" charset="0"/>
                <a:ea typeface="+mn-ea"/>
                <a:cs typeface="Arial" panose="020B0604020202020204" pitchFamily="34" charset="0"/>
              </a:rPr>
              <a:t>Phasen</a:t>
            </a:r>
            <a:r>
              <a:rPr lang="de-DE" sz="2200" b="0" dirty="0">
                <a:latin typeface="Arial" panose="020B0604020202020204" pitchFamily="34" charset="0"/>
                <a:ea typeface="+mn-ea"/>
                <a:cs typeface="Arial" panose="020B0604020202020204" pitchFamily="34" charset="0"/>
              </a:rPr>
              <a:t>:	</a:t>
            </a:r>
          </a:p>
          <a:p>
            <a:pPr marL="0" indent="0" fontAlgn="auto">
              <a:lnSpc>
                <a:spcPct val="110000"/>
              </a:lnSpc>
              <a:spcAft>
                <a:spcPts val="0"/>
              </a:spcAft>
              <a:defRPr/>
            </a:pPr>
            <a:endParaRPr lang="de-DE" sz="2200" b="0" u="sng"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200" b="0" u="sng" dirty="0">
                <a:latin typeface="Arial" panose="020B0604020202020204" pitchFamily="34" charset="0"/>
                <a:ea typeface="+mn-ea"/>
                <a:cs typeface="Arial" panose="020B0604020202020204" pitchFamily="34" charset="0"/>
              </a:rPr>
              <a:t>Östrus (Rausche)</a:t>
            </a:r>
            <a:r>
              <a:rPr lang="de-DE" sz="2200" b="0" dirty="0">
                <a:latin typeface="Arial" panose="020B0604020202020204" pitchFamily="34" charset="0"/>
                <a:ea typeface="+mn-ea"/>
                <a:cs typeface="Arial" panose="020B0604020202020204" pitchFamily="34" charset="0"/>
              </a:rPr>
              <a:t>: Tag 1-2</a:t>
            </a:r>
          </a:p>
          <a:p>
            <a:pPr marL="0" indent="0" fontAlgn="auto">
              <a:lnSpc>
                <a:spcPct val="110000"/>
              </a:lnSpc>
              <a:spcAft>
                <a:spcPts val="0"/>
              </a:spcAft>
              <a:defRPr/>
            </a:pPr>
            <a:r>
              <a:rPr lang="de-DE" sz="2200" b="0" dirty="0">
                <a:latin typeface="Arial" panose="020B0604020202020204" pitchFamily="34" charset="0"/>
                <a:ea typeface="+mn-ea"/>
                <a:cs typeface="Arial" panose="020B0604020202020204" pitchFamily="34" charset="0"/>
              </a:rPr>
              <a:t>     = Hauptbrunst mit Duldungsreflex sowie Rötung und </a:t>
            </a:r>
            <a:r>
              <a:rPr lang="de-DE" sz="2200" b="0" dirty="0" err="1">
                <a:latin typeface="Arial" panose="020B0604020202020204" pitchFamily="34" charset="0"/>
                <a:ea typeface="+mn-ea"/>
                <a:cs typeface="Arial" panose="020B0604020202020204" pitchFamily="34" charset="0"/>
              </a:rPr>
              <a:t>Ödematisierung</a:t>
            </a:r>
            <a:r>
              <a:rPr lang="de-DE" sz="2200" b="0" dirty="0">
                <a:latin typeface="Arial" panose="020B0604020202020204" pitchFamily="34" charset="0"/>
                <a:ea typeface="+mn-ea"/>
                <a:cs typeface="Arial" panose="020B0604020202020204" pitchFamily="34" charset="0"/>
              </a:rPr>
              <a:t> der Vulva</a:t>
            </a:r>
          </a:p>
          <a:p>
            <a:pPr marL="0" indent="0" fontAlgn="auto">
              <a:lnSpc>
                <a:spcPct val="110000"/>
              </a:lnSpc>
              <a:spcAft>
                <a:spcPts val="0"/>
              </a:spcAft>
              <a:defRPr/>
            </a:pPr>
            <a:endParaRPr lang="de-DE" sz="22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200" b="0" u="sng" dirty="0" err="1">
                <a:latin typeface="Arial" panose="020B0604020202020204" pitchFamily="34" charset="0"/>
                <a:ea typeface="+mn-ea"/>
                <a:cs typeface="Arial" panose="020B0604020202020204" pitchFamily="34" charset="0"/>
              </a:rPr>
              <a:t>Metöstrus</a:t>
            </a:r>
            <a:r>
              <a:rPr lang="de-DE" sz="2200" b="0" dirty="0">
                <a:latin typeface="Arial" panose="020B0604020202020204" pitchFamily="34" charset="0"/>
                <a:ea typeface="+mn-ea"/>
                <a:cs typeface="Arial" panose="020B0604020202020204" pitchFamily="34" charset="0"/>
              </a:rPr>
              <a:t>: Tag 3-6</a:t>
            </a:r>
            <a:br>
              <a:rPr lang="de-DE" sz="2200" b="0" dirty="0">
                <a:latin typeface="Arial" panose="020B0604020202020204" pitchFamily="34" charset="0"/>
                <a:ea typeface="+mn-ea"/>
                <a:cs typeface="Arial" panose="020B0604020202020204" pitchFamily="34" charset="0"/>
              </a:rPr>
            </a:br>
            <a:r>
              <a:rPr lang="de-DE" sz="2200" b="0" dirty="0">
                <a:latin typeface="Arial" panose="020B0604020202020204" pitchFamily="34" charset="0"/>
                <a:ea typeface="+mn-ea"/>
                <a:cs typeface="Arial" panose="020B0604020202020204" pitchFamily="34" charset="0"/>
              </a:rPr>
              <a:t>= Nachbrunst mit Abklingen der Brunstsymptome</a:t>
            </a:r>
          </a:p>
          <a:p>
            <a:pPr marL="0" indent="0" fontAlgn="auto">
              <a:lnSpc>
                <a:spcPct val="110000"/>
              </a:lnSpc>
              <a:spcAft>
                <a:spcPts val="0"/>
              </a:spcAft>
              <a:defRPr/>
            </a:pPr>
            <a:r>
              <a:rPr lang="de-DE" sz="2200" b="0" dirty="0">
                <a:latin typeface="Arial" panose="020B0604020202020204" pitchFamily="34" charset="0"/>
                <a:ea typeface="+mn-ea"/>
                <a:cs typeface="Arial" panose="020B0604020202020204" pitchFamily="34" charset="0"/>
              </a:rPr>
              <a:t>	</a:t>
            </a:r>
          </a:p>
          <a:p>
            <a:pPr marL="342900" indent="-342900" fontAlgn="auto">
              <a:lnSpc>
                <a:spcPct val="110000"/>
              </a:lnSpc>
              <a:spcAft>
                <a:spcPts val="0"/>
              </a:spcAft>
              <a:buFontTx/>
              <a:buChar char="-"/>
              <a:defRPr/>
            </a:pPr>
            <a:r>
              <a:rPr lang="de-DE" sz="2200" b="0" u="sng" dirty="0" err="1">
                <a:latin typeface="Arial" panose="020B0604020202020204" pitchFamily="34" charset="0"/>
                <a:ea typeface="+mn-ea"/>
                <a:cs typeface="Arial" panose="020B0604020202020204" pitchFamily="34" charset="0"/>
              </a:rPr>
              <a:t>Diöstrus</a:t>
            </a:r>
            <a:r>
              <a:rPr lang="de-DE" sz="2200" b="0" dirty="0">
                <a:latin typeface="Arial" panose="020B0604020202020204" pitchFamily="34" charset="0"/>
                <a:ea typeface="+mn-ea"/>
                <a:cs typeface="Arial" panose="020B0604020202020204" pitchFamily="34" charset="0"/>
              </a:rPr>
              <a:t>: Tag 7-17</a:t>
            </a:r>
          </a:p>
          <a:p>
            <a:pPr marL="0" indent="0" fontAlgn="auto">
              <a:lnSpc>
                <a:spcPct val="110000"/>
              </a:lnSpc>
              <a:spcAft>
                <a:spcPts val="0"/>
              </a:spcAft>
              <a:defRPr/>
            </a:pPr>
            <a:r>
              <a:rPr lang="de-DE" sz="2200" b="0" dirty="0">
                <a:latin typeface="Arial" panose="020B0604020202020204" pitchFamily="34" charset="0"/>
                <a:ea typeface="+mn-ea"/>
                <a:cs typeface="Arial" panose="020B0604020202020204" pitchFamily="34" charset="0"/>
              </a:rPr>
              <a:t>     = Zeitraum ohne Brunstsymptome</a:t>
            </a:r>
          </a:p>
          <a:p>
            <a:pPr marL="0" indent="0" fontAlgn="auto">
              <a:lnSpc>
                <a:spcPct val="110000"/>
              </a:lnSpc>
              <a:spcAft>
                <a:spcPts val="0"/>
              </a:spcAft>
              <a:defRPr/>
            </a:pPr>
            <a:endParaRPr lang="de-DE" sz="22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200" b="0" u="sng" dirty="0" err="1">
                <a:latin typeface="Arial" panose="020B0604020202020204" pitchFamily="34" charset="0"/>
                <a:ea typeface="+mn-ea"/>
                <a:cs typeface="Arial" panose="020B0604020202020204" pitchFamily="34" charset="0"/>
              </a:rPr>
              <a:t>Proöstrus</a:t>
            </a:r>
            <a:r>
              <a:rPr lang="de-DE" sz="2200" b="0" dirty="0">
                <a:latin typeface="Arial" panose="020B0604020202020204" pitchFamily="34" charset="0"/>
                <a:ea typeface="+mn-ea"/>
                <a:cs typeface="Arial" panose="020B0604020202020204" pitchFamily="34" charset="0"/>
              </a:rPr>
              <a:t>: Tag 18-21</a:t>
            </a:r>
          </a:p>
          <a:p>
            <a:pPr marL="0" indent="0" fontAlgn="auto">
              <a:lnSpc>
                <a:spcPct val="110000"/>
              </a:lnSpc>
              <a:spcAft>
                <a:spcPts val="0"/>
              </a:spcAft>
              <a:buClr>
                <a:srgbClr val="00297A"/>
              </a:buClr>
              <a:defRPr/>
            </a:pPr>
            <a:r>
              <a:rPr lang="de-DE" sz="2200" b="0" dirty="0">
                <a:latin typeface="Arial" panose="020B0604020202020204" pitchFamily="34" charset="0"/>
                <a:ea typeface="+mn-ea"/>
                <a:cs typeface="Arial" panose="020B0604020202020204" pitchFamily="34" charset="0"/>
              </a:rPr>
              <a:t>     = Vorbrunst mit Rötung und </a:t>
            </a:r>
            <a:r>
              <a:rPr lang="de-DE" sz="2200" b="0" dirty="0" err="1">
                <a:latin typeface="Arial" panose="020B0604020202020204" pitchFamily="34" charset="0"/>
                <a:ea typeface="+mn-ea"/>
                <a:cs typeface="Arial" panose="020B0604020202020204" pitchFamily="34" charset="0"/>
              </a:rPr>
              <a:t>Ödematisierung</a:t>
            </a:r>
            <a:r>
              <a:rPr lang="de-DE" sz="2200" b="0" dirty="0">
                <a:latin typeface="Arial" panose="020B0604020202020204" pitchFamily="34" charset="0"/>
                <a:ea typeface="+mn-ea"/>
                <a:cs typeface="Arial" panose="020B0604020202020204" pitchFamily="34" charset="0"/>
              </a:rPr>
              <a:t> der Vulva, allerdings ohne   	Duldungsbereitschaft </a:t>
            </a:r>
          </a:p>
          <a:p>
            <a:pPr marL="0" indent="0" fontAlgn="auto">
              <a:lnSpc>
                <a:spcPct val="110000"/>
              </a:lnSpc>
              <a:spcAft>
                <a:spcPts val="0"/>
              </a:spcAft>
              <a:buClr>
                <a:srgbClr val="00297A"/>
              </a:buClr>
              <a:defRPr/>
            </a:pPr>
            <a:endParaRPr lang="de-DE" sz="2800" b="0" dirty="0">
              <a:latin typeface="Arial" panose="020B0604020202020204" pitchFamily="34" charset="0"/>
              <a:ea typeface="+mn-ea"/>
              <a:cs typeface="Arial" panose="020B0604020202020204" pitchFamily="34" charset="0"/>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4038600" y="6402068"/>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11</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6" name="Rectangle 2">
            <a:extLst>
              <a:ext uri="{FF2B5EF4-FFF2-40B4-BE49-F238E27FC236}">
                <a16:creationId xmlns:a16="http://schemas.microsoft.com/office/drawing/2014/main" id="{9E87439C-2616-4DAD-B40F-41E0059697B6}"/>
              </a:ext>
            </a:extLst>
          </p:cNvPr>
          <p:cNvSpPr>
            <a:spLocks noChangeArrowheads="1"/>
          </p:cNvSpPr>
          <p:nvPr/>
        </p:nvSpPr>
        <p:spPr bwMode="auto">
          <a:xfrm>
            <a:off x="6096000" y="11109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 name="Textfeld 9">
            <a:extLst>
              <a:ext uri="{FF2B5EF4-FFF2-40B4-BE49-F238E27FC236}">
                <a16:creationId xmlns:a16="http://schemas.microsoft.com/office/drawing/2014/main" id="{307F1B86-D5FC-4180-9FE6-E91109459C28}"/>
              </a:ext>
            </a:extLst>
          </p:cNvPr>
          <p:cNvSpPr txBox="1"/>
          <p:nvPr/>
        </p:nvSpPr>
        <p:spPr>
          <a:xfrm>
            <a:off x="223520" y="176115"/>
            <a:ext cx="8664503" cy="430887"/>
          </a:xfrm>
          <a:prstGeom prst="rect">
            <a:avLst/>
          </a:prstGeom>
          <a:noFill/>
        </p:spPr>
        <p:txBody>
          <a:bodyPr wrap="square" rtlCol="0">
            <a:spAutoFit/>
          </a:bodyPr>
          <a:lstStyle/>
          <a:p>
            <a:pPr indent="273050"/>
            <a:r>
              <a:rPr lang="de-DE" sz="2200" b="1" dirty="0">
                <a:solidFill>
                  <a:schemeClr val="tx2">
                    <a:lumMod val="75000"/>
                  </a:schemeClr>
                </a:solidFill>
                <a:latin typeface="Arial" panose="020B0604020202020204" pitchFamily="34" charset="0"/>
                <a:cs typeface="Arial" panose="020B0604020202020204" pitchFamily="34" charset="0"/>
              </a:rPr>
              <a:t>Grundlagen der Fortpflanzung beim weiblichen Schwein</a:t>
            </a:r>
          </a:p>
        </p:txBody>
      </p:sp>
      <p:sp>
        <p:nvSpPr>
          <p:cNvPr id="11" name="Titel 1">
            <a:extLst>
              <a:ext uri="{FF2B5EF4-FFF2-40B4-BE49-F238E27FC236}">
                <a16:creationId xmlns:a16="http://schemas.microsoft.com/office/drawing/2014/main" id="{376D8FA6-E86C-4C30-9916-3E34A025AF57}"/>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Zyklus beim weiblichen Schwein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8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1028783" y="1335894"/>
            <a:ext cx="7736537" cy="4953951"/>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22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200" dirty="0">
                <a:latin typeface="Arial" panose="020B0604020202020204" pitchFamily="34" charset="0"/>
                <a:ea typeface="+mn-ea"/>
                <a:cs typeface="Arial" panose="020B0604020202020204" pitchFamily="34" charset="0"/>
              </a:rPr>
              <a:t>115 Tage </a:t>
            </a:r>
            <a:r>
              <a:rPr lang="de-DE" sz="2200" b="0" dirty="0">
                <a:latin typeface="Arial" panose="020B0604020202020204" pitchFamily="34" charset="0"/>
                <a:ea typeface="+mn-ea"/>
                <a:cs typeface="Arial" panose="020B0604020202020204" pitchFamily="34" charset="0"/>
              </a:rPr>
              <a:t>(112-118 Tage)</a:t>
            </a:r>
          </a:p>
          <a:p>
            <a:pPr marL="0" indent="0" fontAlgn="auto">
              <a:lnSpc>
                <a:spcPct val="110000"/>
              </a:lnSpc>
              <a:spcAft>
                <a:spcPts val="0"/>
              </a:spcAft>
              <a:buClr>
                <a:srgbClr val="00297A"/>
              </a:buClr>
              <a:defRPr/>
            </a:pPr>
            <a:r>
              <a:rPr lang="de-DE" sz="2200"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 Individualität beachten</a:t>
            </a:r>
            <a:endParaRPr lang="de-DE" sz="22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r>
              <a:rPr lang="de-DE" sz="2200" b="0" dirty="0">
                <a:latin typeface="Arial" panose="020B0604020202020204" pitchFamily="34" charset="0"/>
                <a:ea typeface="+mn-ea"/>
                <a:cs typeface="Arial" panose="020B0604020202020204" pitchFamily="34" charset="0"/>
              </a:rPr>
              <a:t>	</a:t>
            </a:r>
            <a:endParaRPr lang="de-DE" sz="220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200" b="0" dirty="0">
                <a:latin typeface="Arial" panose="020B0604020202020204" pitchFamily="34" charset="0"/>
                <a:ea typeface="+mn-ea"/>
                <a:cs typeface="Arial" panose="020B0604020202020204" pitchFamily="34" charset="0"/>
              </a:rPr>
              <a:t>Progesteron-Ausschüttung der Corpora </a:t>
            </a:r>
            <a:r>
              <a:rPr lang="de-DE" sz="2200" b="0" dirty="0" err="1">
                <a:latin typeface="Arial" panose="020B0604020202020204" pitchFamily="34" charset="0"/>
                <a:ea typeface="+mn-ea"/>
                <a:cs typeface="Arial" panose="020B0604020202020204" pitchFamily="34" charset="0"/>
              </a:rPr>
              <a:t>lutea</a:t>
            </a:r>
            <a:r>
              <a:rPr lang="de-DE" sz="2200" b="0" dirty="0">
                <a:latin typeface="Arial" panose="020B0604020202020204" pitchFamily="34" charset="0"/>
                <a:ea typeface="+mn-ea"/>
                <a:cs typeface="Arial" panose="020B0604020202020204" pitchFamily="34" charset="0"/>
              </a:rPr>
              <a:t> </a:t>
            </a:r>
            <a:r>
              <a:rPr lang="de-DE" sz="2200" b="0" dirty="0" err="1">
                <a:latin typeface="Arial" panose="020B0604020202020204" pitchFamily="34" charset="0"/>
                <a:ea typeface="+mn-ea"/>
                <a:cs typeface="Arial" panose="020B0604020202020204" pitchFamily="34" charset="0"/>
              </a:rPr>
              <a:t>graviditates</a:t>
            </a:r>
            <a:r>
              <a:rPr lang="de-DE" sz="2200" b="0" dirty="0">
                <a:latin typeface="Arial" panose="020B0604020202020204" pitchFamily="34" charset="0"/>
                <a:ea typeface="+mn-ea"/>
                <a:cs typeface="Arial" panose="020B0604020202020204" pitchFamily="34" charset="0"/>
              </a:rPr>
              <a:t> unterdrückt die zyklische Aktivität.</a:t>
            </a:r>
          </a:p>
          <a:p>
            <a:pPr marL="342900" indent="-342900" fontAlgn="auto">
              <a:lnSpc>
                <a:spcPct val="110000"/>
              </a:lnSpc>
              <a:spcAft>
                <a:spcPts val="0"/>
              </a:spcAft>
              <a:buFontTx/>
              <a:buChar char="-"/>
              <a:defRPr/>
            </a:pPr>
            <a:endParaRPr lang="de-DE" sz="22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200" b="0" dirty="0">
                <a:latin typeface="Arial" panose="020B0604020202020204" pitchFamily="34" charset="0"/>
                <a:ea typeface="+mn-ea"/>
                <a:cs typeface="Arial" panose="020B0604020202020204" pitchFamily="34" charset="0"/>
              </a:rPr>
              <a:t>Ovarien bleiben über den gesamten Trächtigkeitszeitraum wichtigster Syntheseort für Progesteron.</a:t>
            </a:r>
          </a:p>
          <a:p>
            <a:pPr marL="342900" indent="-342900" fontAlgn="auto">
              <a:lnSpc>
                <a:spcPct val="110000"/>
              </a:lnSpc>
              <a:spcAft>
                <a:spcPts val="0"/>
              </a:spcAft>
              <a:buFontTx/>
              <a:buChar char="-"/>
              <a:defRPr/>
            </a:pPr>
            <a:endParaRPr lang="de-DE" sz="22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200" b="0" dirty="0">
                <a:latin typeface="Arial" panose="020B0604020202020204" pitchFamily="34" charset="0"/>
                <a:ea typeface="+mn-ea"/>
                <a:cs typeface="Arial" panose="020B0604020202020204" pitchFamily="34" charset="0"/>
              </a:rPr>
              <a:t>Vor der Geburt werden die Corpora </a:t>
            </a:r>
            <a:r>
              <a:rPr lang="de-DE" sz="2200" b="0" dirty="0" err="1">
                <a:latin typeface="Arial" panose="020B0604020202020204" pitchFamily="34" charset="0"/>
                <a:ea typeface="+mn-ea"/>
                <a:cs typeface="Arial" panose="020B0604020202020204" pitchFamily="34" charset="0"/>
              </a:rPr>
              <a:t>lutea</a:t>
            </a:r>
            <a:r>
              <a:rPr lang="de-DE" sz="2200" b="0" dirty="0">
                <a:latin typeface="Arial" panose="020B0604020202020204" pitchFamily="34" charset="0"/>
                <a:ea typeface="+mn-ea"/>
                <a:cs typeface="Arial" panose="020B0604020202020204" pitchFamily="34" charset="0"/>
              </a:rPr>
              <a:t> abgebaut und die </a:t>
            </a:r>
            <a:r>
              <a:rPr lang="de-DE" sz="2200" b="0" dirty="0" err="1">
                <a:latin typeface="Arial" panose="020B0604020202020204" pitchFamily="34" charset="0"/>
                <a:ea typeface="+mn-ea"/>
                <a:cs typeface="Arial" panose="020B0604020202020204" pitchFamily="34" charset="0"/>
              </a:rPr>
              <a:t>Progesteronkonzentration</a:t>
            </a:r>
            <a:r>
              <a:rPr lang="de-DE" sz="2200" b="0" dirty="0">
                <a:latin typeface="Arial" panose="020B0604020202020204" pitchFamily="34" charset="0"/>
                <a:ea typeface="+mn-ea"/>
                <a:cs typeface="Arial" panose="020B0604020202020204" pitchFamily="34" charset="0"/>
              </a:rPr>
              <a:t> fällt ab. </a:t>
            </a: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4569542" y="6412399"/>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a:xfrm>
            <a:off x="9141542" y="6366681"/>
            <a:ext cx="2743200" cy="365125"/>
          </a:xfrm>
        </p:spPr>
        <p:txBody>
          <a:bodyPr/>
          <a:lstStyle/>
          <a:p>
            <a:fld id="{EAFE254C-ECB1-4CAE-A615-15056BDA17F2}" type="slidenum">
              <a:rPr lang="de-DE" smtClean="0"/>
              <a:t>12</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6" name="Rectangle 2">
            <a:extLst>
              <a:ext uri="{FF2B5EF4-FFF2-40B4-BE49-F238E27FC236}">
                <a16:creationId xmlns:a16="http://schemas.microsoft.com/office/drawing/2014/main" id="{9E87439C-2616-4DAD-B40F-41E0059697B6}"/>
              </a:ext>
            </a:extLst>
          </p:cNvPr>
          <p:cNvSpPr>
            <a:spLocks noChangeArrowheads="1"/>
          </p:cNvSpPr>
          <p:nvPr/>
        </p:nvSpPr>
        <p:spPr bwMode="auto">
          <a:xfrm>
            <a:off x="6096000" y="11109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4" name="Picture 4" descr="Haltung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5320" y="2607638"/>
            <a:ext cx="3119422" cy="23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a:extLst>
              <a:ext uri="{FF2B5EF4-FFF2-40B4-BE49-F238E27FC236}">
                <a16:creationId xmlns:a16="http://schemas.microsoft.com/office/drawing/2014/main" id="{092BD6E6-DCF7-4A8B-843E-16037AD078C8}"/>
              </a:ext>
            </a:extLst>
          </p:cNvPr>
          <p:cNvSpPr txBox="1"/>
          <p:nvPr/>
        </p:nvSpPr>
        <p:spPr>
          <a:xfrm>
            <a:off x="223520" y="176115"/>
            <a:ext cx="8664503" cy="430887"/>
          </a:xfrm>
          <a:prstGeom prst="rect">
            <a:avLst/>
          </a:prstGeom>
          <a:noFill/>
        </p:spPr>
        <p:txBody>
          <a:bodyPr wrap="square" rtlCol="0">
            <a:spAutoFit/>
          </a:bodyPr>
          <a:lstStyle/>
          <a:p>
            <a:pPr indent="273050"/>
            <a:r>
              <a:rPr lang="de-DE" sz="2200" b="1" dirty="0">
                <a:solidFill>
                  <a:schemeClr val="tx2">
                    <a:lumMod val="75000"/>
                  </a:schemeClr>
                </a:solidFill>
                <a:latin typeface="Arial" panose="020B0604020202020204" pitchFamily="34" charset="0"/>
                <a:cs typeface="Arial" panose="020B0604020202020204" pitchFamily="34" charset="0"/>
              </a:rPr>
              <a:t>Grundlagen der Fortpflanzung beim weiblichen Schwein</a:t>
            </a:r>
          </a:p>
        </p:txBody>
      </p:sp>
      <p:sp>
        <p:nvSpPr>
          <p:cNvPr id="18" name="Titel 1">
            <a:extLst>
              <a:ext uri="{FF2B5EF4-FFF2-40B4-BE49-F238E27FC236}">
                <a16:creationId xmlns:a16="http://schemas.microsoft.com/office/drawing/2014/main" id="{BFA5BD4B-E9A6-4BCC-981C-78F7275C23CD}"/>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Trächtigkeit bei der Sau</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952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4569542" y="6412399"/>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a:xfrm>
            <a:off x="9141542" y="6366681"/>
            <a:ext cx="2743200" cy="365125"/>
          </a:xfrm>
        </p:spPr>
        <p:txBody>
          <a:bodyPr/>
          <a:lstStyle/>
          <a:p>
            <a:fld id="{EAFE254C-ECB1-4CAE-A615-15056BDA17F2}" type="slidenum">
              <a:rPr lang="de-DE" smtClean="0"/>
              <a:t>13</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0829" y="71436"/>
            <a:ext cx="2482091" cy="1496701"/>
          </a:xfrm>
          <a:prstGeom prst="rect">
            <a:avLst/>
          </a:prstGeom>
        </p:spPr>
      </p:pic>
      <p:sp>
        <p:nvSpPr>
          <p:cNvPr id="6" name="Rectangle 2">
            <a:extLst>
              <a:ext uri="{FF2B5EF4-FFF2-40B4-BE49-F238E27FC236}">
                <a16:creationId xmlns:a16="http://schemas.microsoft.com/office/drawing/2014/main" id="{9E87439C-2616-4DAD-B40F-41E0059697B6}"/>
              </a:ext>
            </a:extLst>
          </p:cNvPr>
          <p:cNvSpPr>
            <a:spLocks noChangeArrowheads="1"/>
          </p:cNvSpPr>
          <p:nvPr/>
        </p:nvSpPr>
        <p:spPr bwMode="auto">
          <a:xfrm>
            <a:off x="6096000" y="11109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0" name="Textfeld 19">
            <a:extLst>
              <a:ext uri="{FF2B5EF4-FFF2-40B4-BE49-F238E27FC236}">
                <a16:creationId xmlns:a16="http://schemas.microsoft.com/office/drawing/2014/main" id="{092BD6E6-DCF7-4A8B-843E-16037AD078C8}"/>
              </a:ext>
            </a:extLst>
          </p:cNvPr>
          <p:cNvSpPr txBox="1"/>
          <p:nvPr/>
        </p:nvSpPr>
        <p:spPr>
          <a:xfrm>
            <a:off x="223520" y="176115"/>
            <a:ext cx="8664503" cy="430887"/>
          </a:xfrm>
          <a:prstGeom prst="rect">
            <a:avLst/>
          </a:prstGeom>
          <a:noFill/>
        </p:spPr>
        <p:txBody>
          <a:bodyPr wrap="square" rtlCol="0">
            <a:spAutoFit/>
          </a:bodyPr>
          <a:lstStyle/>
          <a:p>
            <a:pPr indent="273050"/>
            <a:r>
              <a:rPr lang="de-DE" sz="2200" b="1" dirty="0">
                <a:solidFill>
                  <a:schemeClr val="tx2">
                    <a:lumMod val="75000"/>
                  </a:schemeClr>
                </a:solidFill>
                <a:latin typeface="Arial" panose="020B0604020202020204" pitchFamily="34" charset="0"/>
                <a:cs typeface="Arial" panose="020B0604020202020204" pitchFamily="34" charset="0"/>
              </a:rPr>
              <a:t>Grundlagen der Fortpflanzung beim weiblichen Schwein</a:t>
            </a:r>
          </a:p>
        </p:txBody>
      </p:sp>
      <p:sp>
        <p:nvSpPr>
          <p:cNvPr id="18" name="Titel 1">
            <a:extLst>
              <a:ext uri="{FF2B5EF4-FFF2-40B4-BE49-F238E27FC236}">
                <a16:creationId xmlns:a16="http://schemas.microsoft.com/office/drawing/2014/main" id="{BFA5BD4B-E9A6-4BCC-981C-78F7275C23CD}"/>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Besonderheit der Laktation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
        <p:nvSpPr>
          <p:cNvPr id="13" name="Inhaltsplatzhalter 2">
            <a:extLst>
              <a:ext uri="{FF2B5EF4-FFF2-40B4-BE49-F238E27FC236}">
                <a16:creationId xmlns:a16="http://schemas.microsoft.com/office/drawing/2014/main" id="{C42EA59A-8C89-4DAA-9319-6AC677FDCAA4}"/>
              </a:ext>
            </a:extLst>
          </p:cNvPr>
          <p:cNvSpPr txBox="1">
            <a:spLocks noGrp="1"/>
          </p:cNvSpPr>
          <p:nvPr>
            <p:ph idx="1"/>
          </p:nvPr>
        </p:nvSpPr>
        <p:spPr>
          <a:xfrm>
            <a:off x="412752" y="1325563"/>
            <a:ext cx="4585959" cy="5028068"/>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18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Tx/>
              <a:buChar char="-"/>
              <a:defRPr/>
            </a:pPr>
            <a:r>
              <a:rPr lang="de-DE" sz="2000" dirty="0" err="1">
                <a:latin typeface="Arial" panose="020B0604020202020204" pitchFamily="34" charset="0"/>
                <a:ea typeface="+mn-ea"/>
                <a:cs typeface="Arial" panose="020B0604020202020204" pitchFamily="34" charset="0"/>
              </a:rPr>
              <a:t>Laktationsanöstrie</a:t>
            </a:r>
            <a:r>
              <a:rPr lang="de-DE" sz="2000" b="0" dirty="0">
                <a:latin typeface="Arial" panose="020B0604020202020204" pitchFamily="34" charset="0"/>
                <a:ea typeface="+mn-ea"/>
                <a:cs typeface="Arial" panose="020B0604020202020204" pitchFamily="34" charset="0"/>
              </a:rPr>
              <a:t> = natürliche Unterdrückung der </a:t>
            </a:r>
            <a:r>
              <a:rPr lang="de-DE" sz="2000" b="0" dirty="0" err="1">
                <a:latin typeface="Arial" panose="020B0604020202020204" pitchFamily="34" charset="0"/>
                <a:ea typeface="+mn-ea"/>
                <a:cs typeface="Arial" panose="020B0604020202020204" pitchFamily="34" charset="0"/>
              </a:rPr>
              <a:t>Ovaraktivität</a:t>
            </a:r>
            <a:r>
              <a:rPr lang="de-DE" sz="2000" b="0" dirty="0">
                <a:latin typeface="Arial" panose="020B0604020202020204" pitchFamily="34" charset="0"/>
                <a:ea typeface="+mn-ea"/>
                <a:cs typeface="Arial" panose="020B0604020202020204" pitchFamily="34" charset="0"/>
              </a:rPr>
              <a:t> während der Laktation</a:t>
            </a:r>
          </a:p>
          <a:p>
            <a:pPr marL="342900" indent="-342900" fontAlgn="auto">
              <a:lnSpc>
                <a:spcPct val="110000"/>
              </a:lnSpc>
              <a:spcAft>
                <a:spcPts val="0"/>
              </a:spcAft>
              <a:buClr>
                <a:srgbClr val="00297A"/>
              </a:buClr>
              <a:buFontTx/>
              <a:buChar char="-"/>
              <a:defRPr/>
            </a:pPr>
            <a:endParaRPr lang="de-DE" sz="20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r>
              <a:rPr lang="de-DE" sz="2000" b="0" dirty="0">
                <a:latin typeface="Arial" panose="020B0604020202020204" pitchFamily="34" charset="0"/>
                <a:ea typeface="+mn-ea"/>
                <a:cs typeface="Arial" panose="020B0604020202020204" pitchFamily="34" charset="0"/>
              </a:rPr>
              <a:t>     Beachte:</a:t>
            </a:r>
          </a:p>
          <a:p>
            <a:pPr marL="0" indent="0" fontAlgn="auto">
              <a:lnSpc>
                <a:spcPct val="110000"/>
              </a:lnSpc>
              <a:spcAft>
                <a:spcPts val="0"/>
              </a:spcAft>
              <a:buClr>
                <a:srgbClr val="00297A"/>
              </a:buClr>
              <a:defRPr/>
            </a:pPr>
            <a:r>
              <a:rPr lang="de-DE" sz="2000" b="0" dirty="0">
                <a:latin typeface="Arial" panose="020B0604020202020204" pitchFamily="34" charset="0"/>
                <a:ea typeface="+mn-ea"/>
                <a:cs typeface="Arial" panose="020B0604020202020204" pitchFamily="34" charset="0"/>
              </a:rPr>
              <a:t>	Laktationsrausche</a:t>
            </a:r>
          </a:p>
          <a:p>
            <a:pPr marL="0" indent="0" fontAlgn="auto">
              <a:lnSpc>
                <a:spcPct val="110000"/>
              </a:lnSpc>
              <a:spcAft>
                <a:spcPts val="0"/>
              </a:spcAft>
              <a:buClr>
                <a:srgbClr val="00297A"/>
              </a:buClr>
              <a:defRPr/>
            </a:pPr>
            <a:r>
              <a:rPr lang="de-DE" sz="2000" b="0" dirty="0">
                <a:latin typeface="Arial" panose="020B0604020202020204" pitchFamily="34" charset="0"/>
                <a:ea typeface="+mn-ea"/>
                <a:cs typeface="Arial" panose="020B0604020202020204" pitchFamily="34" charset="0"/>
              </a:rPr>
              <a:t>	→ Ursache noch nicht 	vollständig geklärt</a:t>
            </a: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Arial" panose="020B0604020202020204" pitchFamily="34" charset="0"/>
            </a:endParaRPr>
          </a:p>
        </p:txBody>
      </p:sp>
      <p:sp>
        <p:nvSpPr>
          <p:cNvPr id="10" name="Gewitterblitz 9">
            <a:extLst>
              <a:ext uri="{FF2B5EF4-FFF2-40B4-BE49-F238E27FC236}">
                <a16:creationId xmlns:a16="http://schemas.microsoft.com/office/drawing/2014/main" id="{7E204FDB-6803-4D86-AF0C-606EB53073E3}"/>
              </a:ext>
            </a:extLst>
          </p:cNvPr>
          <p:cNvSpPr/>
          <p:nvPr/>
        </p:nvSpPr>
        <p:spPr>
          <a:xfrm rot="1809454">
            <a:off x="728155" y="4057757"/>
            <a:ext cx="457727" cy="530316"/>
          </a:xfrm>
          <a:prstGeom prst="lightningBol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9CF54F80-227F-4FDB-90A1-187915875B72}"/>
              </a:ext>
            </a:extLst>
          </p:cNvPr>
          <p:cNvSpPr txBox="1"/>
          <p:nvPr/>
        </p:nvSpPr>
        <p:spPr>
          <a:xfrm>
            <a:off x="6353968" y="637780"/>
            <a:ext cx="2133600" cy="369332"/>
          </a:xfrm>
          <a:prstGeom prst="rect">
            <a:avLst/>
          </a:prstGeom>
          <a:noFill/>
          <a:ln>
            <a:solidFill>
              <a:schemeClr val="bg1">
                <a:lumMod val="65000"/>
              </a:schemeClr>
            </a:solidFill>
          </a:ln>
        </p:spPr>
        <p:txBody>
          <a:bodyPr wrap="square" rtlCol="0">
            <a:spAutoFit/>
          </a:bodyPr>
          <a:lstStyle/>
          <a:p>
            <a:r>
              <a:rPr lang="de-DE" dirty="0">
                <a:latin typeface="Arial" panose="020B0604020202020204" pitchFamily="34" charset="0"/>
                <a:cs typeface="Arial" panose="020B0604020202020204" pitchFamily="34" charset="0"/>
              </a:rPr>
              <a:t>Säugen der Ferkel</a:t>
            </a:r>
          </a:p>
        </p:txBody>
      </p:sp>
      <p:cxnSp>
        <p:nvCxnSpPr>
          <p:cNvPr id="19" name="Gerade Verbindung mit Pfeil 18">
            <a:extLst>
              <a:ext uri="{FF2B5EF4-FFF2-40B4-BE49-F238E27FC236}">
                <a16:creationId xmlns:a16="http://schemas.microsoft.com/office/drawing/2014/main" id="{1413115F-04ED-4300-8AA6-B38A7972ACBD}"/>
              </a:ext>
            </a:extLst>
          </p:cNvPr>
          <p:cNvCxnSpPr>
            <a:cxnSpLocks/>
          </p:cNvCxnSpPr>
          <p:nvPr/>
        </p:nvCxnSpPr>
        <p:spPr>
          <a:xfrm>
            <a:off x="7420768" y="1007112"/>
            <a:ext cx="0" cy="533177"/>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68173A5E-F386-45AD-8F44-081961A8E6AA}"/>
              </a:ext>
            </a:extLst>
          </p:cNvPr>
          <p:cNvSpPr txBox="1"/>
          <p:nvPr/>
        </p:nvSpPr>
        <p:spPr>
          <a:xfrm>
            <a:off x="6012180" y="1608790"/>
            <a:ext cx="3043152" cy="369332"/>
          </a:xfrm>
          <a:prstGeom prst="rect">
            <a:avLst/>
          </a:prstGeom>
          <a:noFill/>
          <a:ln>
            <a:solidFill>
              <a:schemeClr val="bg1">
                <a:lumMod val="65000"/>
              </a:schemeClr>
            </a:solidFill>
          </a:ln>
        </p:spPr>
        <p:txBody>
          <a:bodyPr wrap="square" rtlCol="0">
            <a:spAutoFit/>
          </a:bodyPr>
          <a:lstStyle/>
          <a:p>
            <a:r>
              <a:rPr lang="de-DE" dirty="0">
                <a:latin typeface="Arial" panose="020B0604020202020204" pitchFamily="34" charset="0"/>
                <a:cs typeface="Arial" panose="020B0604020202020204" pitchFamily="34" charset="0"/>
              </a:rPr>
              <a:t>Ausschüttung von Prolaktin </a:t>
            </a:r>
          </a:p>
        </p:txBody>
      </p:sp>
      <p:cxnSp>
        <p:nvCxnSpPr>
          <p:cNvPr id="22" name="Gerade Verbindung mit Pfeil 21">
            <a:extLst>
              <a:ext uri="{FF2B5EF4-FFF2-40B4-BE49-F238E27FC236}">
                <a16:creationId xmlns:a16="http://schemas.microsoft.com/office/drawing/2014/main" id="{09D9A96B-437C-4311-8CAE-4DDA1FB84623}"/>
              </a:ext>
            </a:extLst>
          </p:cNvPr>
          <p:cNvCxnSpPr>
            <a:cxnSpLocks/>
          </p:cNvCxnSpPr>
          <p:nvPr/>
        </p:nvCxnSpPr>
        <p:spPr>
          <a:xfrm>
            <a:off x="7463934" y="1974441"/>
            <a:ext cx="0" cy="508903"/>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F4868664-F0D2-45FC-8642-02BC6687581C}"/>
              </a:ext>
            </a:extLst>
          </p:cNvPr>
          <p:cNvSpPr txBox="1"/>
          <p:nvPr/>
        </p:nvSpPr>
        <p:spPr>
          <a:xfrm>
            <a:off x="5899191" y="2483344"/>
            <a:ext cx="3043151" cy="646331"/>
          </a:xfrm>
          <a:prstGeom prst="rect">
            <a:avLst/>
          </a:prstGeom>
          <a:noFill/>
          <a:ln>
            <a:solidFill>
              <a:schemeClr val="bg1">
                <a:lumMod val="65000"/>
              </a:schemeClr>
            </a:solidFill>
          </a:ln>
        </p:spPr>
        <p:txBody>
          <a:bodyPr wrap="square" rtlCol="0">
            <a:spAutoFit/>
          </a:bodyPr>
          <a:lstStyle/>
          <a:p>
            <a:r>
              <a:rPr lang="de-DE" dirty="0">
                <a:latin typeface="Arial" panose="020B0604020202020204" pitchFamily="34" charset="0"/>
                <a:cs typeface="Arial" panose="020B0604020202020204" pitchFamily="34" charset="0"/>
              </a:rPr>
              <a:t>Blockade der LH-Sekretion aus der Hypophyse</a:t>
            </a:r>
          </a:p>
        </p:txBody>
      </p:sp>
      <p:cxnSp>
        <p:nvCxnSpPr>
          <p:cNvPr id="24" name="Gerade Verbindung mit Pfeil 23">
            <a:extLst>
              <a:ext uri="{FF2B5EF4-FFF2-40B4-BE49-F238E27FC236}">
                <a16:creationId xmlns:a16="http://schemas.microsoft.com/office/drawing/2014/main" id="{F4505148-C72E-4EF9-B107-A53F73274E00}"/>
              </a:ext>
            </a:extLst>
          </p:cNvPr>
          <p:cNvCxnSpPr>
            <a:cxnSpLocks/>
          </p:cNvCxnSpPr>
          <p:nvPr/>
        </p:nvCxnSpPr>
        <p:spPr>
          <a:xfrm>
            <a:off x="7458854" y="3209851"/>
            <a:ext cx="0" cy="508903"/>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B0C4FC87-6490-400F-B1CE-65A757770811}"/>
              </a:ext>
            </a:extLst>
          </p:cNvPr>
          <p:cNvSpPr txBox="1"/>
          <p:nvPr/>
        </p:nvSpPr>
        <p:spPr>
          <a:xfrm>
            <a:off x="4998711" y="3718754"/>
            <a:ext cx="5013507" cy="369332"/>
          </a:xfrm>
          <a:prstGeom prst="rect">
            <a:avLst/>
          </a:prstGeom>
          <a:noFill/>
          <a:ln>
            <a:solidFill>
              <a:schemeClr val="bg1">
                <a:lumMod val="65000"/>
              </a:schemeClr>
            </a:solidFill>
          </a:ln>
        </p:spPr>
        <p:txBody>
          <a:bodyPr wrap="square" rtlCol="0">
            <a:spAutoFit/>
          </a:bodyPr>
          <a:lstStyle/>
          <a:p>
            <a:r>
              <a:rPr lang="de-DE" dirty="0">
                <a:latin typeface="Arial" panose="020B0604020202020204" pitchFamily="34" charset="0"/>
                <a:cs typeface="Arial" panose="020B0604020202020204" pitchFamily="34" charset="0"/>
              </a:rPr>
              <a:t>Unterdrückung der zyklischen </a:t>
            </a:r>
            <a:r>
              <a:rPr lang="de-DE" dirty="0" err="1">
                <a:latin typeface="Arial" panose="020B0604020202020204" pitchFamily="34" charset="0"/>
                <a:cs typeface="Arial" panose="020B0604020202020204" pitchFamily="34" charset="0"/>
              </a:rPr>
              <a:t>Ovaraktivität</a:t>
            </a:r>
            <a:r>
              <a:rPr lang="de-DE" dirty="0">
                <a:latin typeface="Arial" panose="020B0604020202020204" pitchFamily="34" charset="0"/>
                <a:cs typeface="Arial" panose="020B0604020202020204" pitchFamily="34" charset="0"/>
              </a:rPr>
              <a:t> </a:t>
            </a:r>
          </a:p>
        </p:txBody>
      </p:sp>
      <p:pic>
        <p:nvPicPr>
          <p:cNvPr id="28" name="Grafik 27">
            <a:extLst>
              <a:ext uri="{FF2B5EF4-FFF2-40B4-BE49-F238E27FC236}">
                <a16:creationId xmlns:a16="http://schemas.microsoft.com/office/drawing/2014/main" id="{8BE5C434-949A-4BBE-928E-9C4398B458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3741" y="4181573"/>
            <a:ext cx="4230226" cy="2172058"/>
          </a:xfrm>
          <a:prstGeom prst="rect">
            <a:avLst/>
          </a:prstGeom>
        </p:spPr>
      </p:pic>
    </p:spTree>
    <p:extLst>
      <p:ext uri="{BB962C8B-B14F-4D97-AF65-F5344CB8AC3E}">
        <p14:creationId xmlns:p14="http://schemas.microsoft.com/office/powerpoint/2010/main" val="1713858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fontScale="47500" lnSpcReduction="2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1800" dirty="0">
              <a:ea typeface="+mn-ea"/>
              <a:cs typeface="+mn-cs"/>
            </a:endParaRPr>
          </a:p>
          <a:p>
            <a:pPr marL="0" indent="0" fontAlgn="auto">
              <a:lnSpc>
                <a:spcPct val="110000"/>
              </a:lnSpc>
              <a:spcAft>
                <a:spcPts val="0"/>
              </a:spcAft>
              <a:buClr>
                <a:srgbClr val="00297A"/>
              </a:buClr>
              <a:defRPr/>
            </a:pPr>
            <a:r>
              <a:rPr lang="de-DE" sz="4400" b="0" dirty="0">
                <a:ea typeface="+mn-ea"/>
                <a:cs typeface="+mn-cs"/>
              </a:rPr>
              <a:t>-</a:t>
            </a:r>
            <a:r>
              <a:rPr lang="de-DE" sz="4400" dirty="0">
                <a:ea typeface="+mn-ea"/>
                <a:cs typeface="+mn-cs"/>
              </a:rPr>
              <a:t> </a:t>
            </a:r>
            <a:r>
              <a:rPr lang="de-DE" sz="4400" b="0" dirty="0">
                <a:ea typeface="+mn-ea"/>
                <a:cs typeface="+mn-cs"/>
              </a:rPr>
              <a:t>Bedeutung des Themas.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Grundlagen der Fortpflanzung beim weiblichen Schwein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dirty="0">
                <a:ea typeface="+mn-ea"/>
                <a:cs typeface="+mn-cs"/>
              </a:rPr>
              <a:t>- Was ist PMSG / </a:t>
            </a:r>
            <a:r>
              <a:rPr lang="de-DE" sz="4400" dirty="0" err="1">
                <a:ea typeface="+mn-ea"/>
                <a:cs typeface="+mn-cs"/>
              </a:rPr>
              <a:t>eCG</a:t>
            </a:r>
            <a:r>
              <a:rPr lang="de-DE" sz="4400" dirty="0">
                <a:ea typeface="+mn-ea"/>
                <a:cs typeface="+mn-cs"/>
              </a:rPr>
              <a:t>?</a:t>
            </a:r>
          </a:p>
          <a:p>
            <a:pPr marL="360000" lvl="2" indent="0" fontAlgn="auto">
              <a:lnSpc>
                <a:spcPct val="110000"/>
              </a:lnSpc>
              <a:spcAft>
                <a:spcPts val="0"/>
              </a:spcAft>
              <a:buClr>
                <a:srgbClr val="00297A"/>
              </a:buClr>
              <a:defRPr/>
            </a:pPr>
            <a:r>
              <a:rPr lang="de-DE" sz="4400" dirty="0">
                <a:ea typeface="+mn-ea"/>
                <a:cs typeface="+mn-cs"/>
              </a:rPr>
              <a:t>- Gewinnung / Herstellung</a:t>
            </a:r>
          </a:p>
          <a:p>
            <a:pPr marL="360000" lvl="2" indent="0" fontAlgn="auto">
              <a:lnSpc>
                <a:spcPct val="110000"/>
              </a:lnSpc>
              <a:spcAft>
                <a:spcPts val="0"/>
              </a:spcAft>
              <a:buClr>
                <a:srgbClr val="00297A"/>
              </a:buClr>
              <a:defRPr/>
            </a:pPr>
            <a:r>
              <a:rPr lang="de-DE" sz="4400" dirty="0">
                <a:ea typeface="+mn-ea"/>
                <a:cs typeface="+mn-cs"/>
              </a:rPr>
              <a:t>- Einsatz</a:t>
            </a:r>
          </a:p>
          <a:p>
            <a:pPr marL="931500" lvl="2"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Warum sollte man auf </a:t>
            </a:r>
            <a:r>
              <a:rPr lang="de-DE" sz="4400" b="0" dirty="0" err="1">
                <a:ea typeface="+mn-ea"/>
                <a:cs typeface="+mn-cs"/>
              </a:rPr>
              <a:t>eCG</a:t>
            </a:r>
            <a:r>
              <a:rPr lang="de-DE" sz="4400" b="0" dirty="0">
                <a:ea typeface="+mn-ea"/>
                <a:cs typeface="+mn-cs"/>
              </a:rPr>
              <a:t> verzichten?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a:t>
            </a:r>
            <a:r>
              <a:rPr lang="de-DE" sz="4400" b="0" dirty="0"/>
              <a:t>Welche Alternativen zum </a:t>
            </a:r>
            <a:r>
              <a:rPr lang="de-DE" sz="4400" b="0" dirty="0" err="1"/>
              <a:t>eCG</a:t>
            </a:r>
            <a:r>
              <a:rPr lang="de-DE" sz="4400" b="0" dirty="0"/>
              <a:t>-Einsatz gibt es?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5100" b="0" dirty="0">
                <a:ea typeface="+mn-ea"/>
                <a:cs typeface="+mn-cs"/>
              </a:rPr>
              <a:t>- </a:t>
            </a:r>
            <a:r>
              <a:rPr lang="de-DE" sz="4400" b="0" dirty="0">
                <a:ea typeface="+mn-ea"/>
                <a:cs typeface="+mn-cs"/>
              </a:rPr>
              <a:t>Erfahrungen aus der Praxis</a:t>
            </a:r>
            <a:r>
              <a:rPr lang="de-DE" sz="5100" b="0" dirty="0">
                <a:ea typeface="+mn-ea"/>
                <a:cs typeface="+mn-cs"/>
              </a:rPr>
              <a:t>.</a:t>
            </a:r>
          </a:p>
          <a:p>
            <a:pPr marL="0" indent="0" fontAlgn="auto">
              <a:lnSpc>
                <a:spcPct val="110000"/>
              </a:lnSpc>
              <a:spcAft>
                <a:spcPts val="0"/>
              </a:spcAft>
              <a:buClr>
                <a:srgbClr val="00297A"/>
              </a:buCl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Fazit.</a:t>
            </a:r>
          </a:p>
          <a:p>
            <a:pPr marL="285750" indent="-28575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14</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pSp>
        <p:nvGrpSpPr>
          <p:cNvPr id="12" name="Gruppieren 11" descr="Rosa Symbol">
            <a:extLst>
              <a:ext uri="{FF2B5EF4-FFF2-40B4-BE49-F238E27FC236}">
                <a16:creationId xmlns:a16="http://schemas.microsoft.com/office/drawing/2014/main" id="{A639AA48-189D-425E-8082-FD335D2C0F95}"/>
              </a:ext>
            </a:extLst>
          </p:cNvPr>
          <p:cNvGrpSpPr/>
          <p:nvPr/>
        </p:nvGrpSpPr>
        <p:grpSpPr>
          <a:xfrm>
            <a:off x="10384155" y="5064224"/>
            <a:ext cx="969645" cy="936425"/>
            <a:chOff x="2754630" y="5969000"/>
            <a:chExt cx="647700" cy="647700"/>
          </a:xfrm>
        </p:grpSpPr>
        <p:sp>
          <p:nvSpPr>
            <p:cNvPr id="13" name="Freihandform: Form 12">
              <a:extLst>
                <a:ext uri="{FF2B5EF4-FFF2-40B4-BE49-F238E27FC236}">
                  <a16:creationId xmlns:a16="http://schemas.microsoft.com/office/drawing/2014/main" id="{26B6E03C-634A-40AF-90D2-5F5F653D00DD}"/>
                </a:ext>
                <a:ext uri="{C183D7F6-B498-43B3-948B-1728B52AA6E4}">
                  <adec:decorative xmlns:adec="http://schemas.microsoft.com/office/drawing/2017/decorative" val="1"/>
                </a:ext>
              </a:extLst>
            </p:cNvPr>
            <p:cNvSpPr/>
            <p:nvPr/>
          </p:nvSpPr>
          <p:spPr>
            <a:xfrm>
              <a:off x="2754630" y="5969000"/>
              <a:ext cx="647700" cy="647700"/>
            </a:xfrm>
            <a:custGeom>
              <a:avLst/>
              <a:gdLst>
                <a:gd name="connsiteX0" fmla="*/ 640080 w 647700"/>
                <a:gd name="connsiteY0" fmla="*/ 326390 h 647700"/>
                <a:gd name="connsiteX1" fmla="*/ 326390 w 647700"/>
                <a:gd name="connsiteY1" fmla="*/ 640080 h 647700"/>
                <a:gd name="connsiteX2" fmla="*/ 12700 w 647700"/>
                <a:gd name="connsiteY2" fmla="*/ 326390 h 647700"/>
                <a:gd name="connsiteX3" fmla="*/ 326390 w 647700"/>
                <a:gd name="connsiteY3" fmla="*/ 12700 h 647700"/>
                <a:gd name="connsiteX4" fmla="*/ 640080 w 647700"/>
                <a:gd name="connsiteY4" fmla="*/ 32639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47700">
                  <a:moveTo>
                    <a:pt x="640080" y="326390"/>
                  </a:moveTo>
                  <a:cubicBezTo>
                    <a:pt x="640080" y="499636"/>
                    <a:pt x="499636" y="640080"/>
                    <a:pt x="326390" y="640080"/>
                  </a:cubicBezTo>
                  <a:cubicBezTo>
                    <a:pt x="153144" y="640080"/>
                    <a:pt x="12700" y="499637"/>
                    <a:pt x="12700" y="326390"/>
                  </a:cubicBezTo>
                  <a:cubicBezTo>
                    <a:pt x="12700" y="153144"/>
                    <a:pt x="153144" y="12700"/>
                    <a:pt x="326390" y="12700"/>
                  </a:cubicBezTo>
                  <a:cubicBezTo>
                    <a:pt x="499636" y="12700"/>
                    <a:pt x="640080" y="153144"/>
                    <a:pt x="640080" y="32639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4" name="Freihandform: Form 13">
              <a:extLst>
                <a:ext uri="{FF2B5EF4-FFF2-40B4-BE49-F238E27FC236}">
                  <a16:creationId xmlns:a16="http://schemas.microsoft.com/office/drawing/2014/main" id="{5346BFA3-FA81-4B4D-B525-4DEB8B3E0BEC}"/>
                </a:ext>
                <a:ext uri="{C183D7F6-B498-43B3-948B-1728B52AA6E4}">
                  <adec:decorative xmlns:adec="http://schemas.microsoft.com/office/drawing/2017/decorative" val="1"/>
                </a:ext>
              </a:extLst>
            </p:cNvPr>
            <p:cNvSpPr/>
            <p:nvPr/>
          </p:nvSpPr>
          <p:spPr>
            <a:xfrm>
              <a:off x="2856880" y="6102160"/>
              <a:ext cx="444500" cy="406400"/>
            </a:xfrm>
            <a:custGeom>
              <a:avLst/>
              <a:gdLst>
                <a:gd name="connsiteX0" fmla="*/ 174610 w 444500"/>
                <a:gd name="connsiteY0" fmla="*/ 123380 h 406400"/>
                <a:gd name="connsiteX1" fmla="*/ 188580 w 444500"/>
                <a:gd name="connsiteY1" fmla="*/ 137350 h 406400"/>
                <a:gd name="connsiteX2" fmla="*/ 174610 w 444500"/>
                <a:gd name="connsiteY2" fmla="*/ 151320 h 406400"/>
                <a:gd name="connsiteX3" fmla="*/ 160640 w 444500"/>
                <a:gd name="connsiteY3" fmla="*/ 137350 h 406400"/>
                <a:gd name="connsiteX4" fmla="*/ 174610 w 444500"/>
                <a:gd name="connsiteY4" fmla="*/ 123380 h 406400"/>
                <a:gd name="connsiteX5" fmla="*/ 260970 w 444500"/>
                <a:gd name="connsiteY5" fmla="*/ 137350 h 406400"/>
                <a:gd name="connsiteX6" fmla="*/ 274940 w 444500"/>
                <a:gd name="connsiteY6" fmla="*/ 151320 h 406400"/>
                <a:gd name="connsiteX7" fmla="*/ 288910 w 444500"/>
                <a:gd name="connsiteY7" fmla="*/ 137350 h 406400"/>
                <a:gd name="connsiteX8" fmla="*/ 274940 w 444500"/>
                <a:gd name="connsiteY8" fmla="*/ 123380 h 406400"/>
                <a:gd name="connsiteX9" fmla="*/ 260970 w 444500"/>
                <a:gd name="connsiteY9" fmla="*/ 137350 h 406400"/>
                <a:gd name="connsiteX10" fmla="*/ 183500 w 444500"/>
                <a:gd name="connsiteY10" fmla="*/ 256730 h 406400"/>
                <a:gd name="connsiteX11" fmla="*/ 197470 w 444500"/>
                <a:gd name="connsiteY11" fmla="*/ 270700 h 406400"/>
                <a:gd name="connsiteX12" fmla="*/ 211440 w 444500"/>
                <a:gd name="connsiteY12" fmla="*/ 256730 h 406400"/>
                <a:gd name="connsiteX13" fmla="*/ 197470 w 444500"/>
                <a:gd name="connsiteY13" fmla="*/ 242760 h 406400"/>
                <a:gd name="connsiteX14" fmla="*/ 183500 w 444500"/>
                <a:gd name="connsiteY14" fmla="*/ 256730 h 406400"/>
                <a:gd name="connsiteX15" fmla="*/ 238110 w 444500"/>
                <a:gd name="connsiteY15" fmla="*/ 256730 h 406400"/>
                <a:gd name="connsiteX16" fmla="*/ 252080 w 444500"/>
                <a:gd name="connsiteY16" fmla="*/ 270700 h 406400"/>
                <a:gd name="connsiteX17" fmla="*/ 266050 w 444500"/>
                <a:gd name="connsiteY17" fmla="*/ 256730 h 406400"/>
                <a:gd name="connsiteX18" fmla="*/ 252080 w 444500"/>
                <a:gd name="connsiteY18" fmla="*/ 242760 h 406400"/>
                <a:gd name="connsiteX19" fmla="*/ 238110 w 444500"/>
                <a:gd name="connsiteY19" fmla="*/ 256730 h 406400"/>
                <a:gd name="connsiteX20" fmla="*/ 413370 w 444500"/>
                <a:gd name="connsiteY20" fmla="*/ 103060 h 406400"/>
                <a:gd name="connsiteX21" fmla="*/ 375270 w 444500"/>
                <a:gd name="connsiteY21" fmla="*/ 119570 h 406400"/>
                <a:gd name="connsiteX22" fmla="*/ 403210 w 444500"/>
                <a:gd name="connsiteY22" fmla="*/ 216090 h 406400"/>
                <a:gd name="connsiteX23" fmla="*/ 224140 w 444500"/>
                <a:gd name="connsiteY23" fmla="*/ 395160 h 406400"/>
                <a:gd name="connsiteX24" fmla="*/ 45070 w 444500"/>
                <a:gd name="connsiteY24" fmla="*/ 216090 h 406400"/>
                <a:gd name="connsiteX25" fmla="*/ 73010 w 444500"/>
                <a:gd name="connsiteY25" fmla="*/ 119570 h 406400"/>
                <a:gd name="connsiteX26" fmla="*/ 73010 w 444500"/>
                <a:gd name="connsiteY26" fmla="*/ 119570 h 406400"/>
                <a:gd name="connsiteX27" fmla="*/ 34910 w 444500"/>
                <a:gd name="connsiteY27" fmla="*/ 103060 h 406400"/>
                <a:gd name="connsiteX28" fmla="*/ 13320 w 444500"/>
                <a:gd name="connsiteY28" fmla="*/ 25590 h 406400"/>
                <a:gd name="connsiteX29" fmla="*/ 24750 w 444500"/>
                <a:gd name="connsiteY29" fmla="*/ 14160 h 406400"/>
                <a:gd name="connsiteX30" fmla="*/ 99680 w 444500"/>
                <a:gd name="connsiteY30" fmla="*/ 35750 h 406400"/>
                <a:gd name="connsiteX31" fmla="*/ 114920 w 444500"/>
                <a:gd name="connsiteY31" fmla="*/ 72580 h 406400"/>
                <a:gd name="connsiteX32" fmla="*/ 222870 w 444500"/>
                <a:gd name="connsiteY32" fmla="*/ 35750 h 406400"/>
                <a:gd name="connsiteX33" fmla="*/ 330820 w 444500"/>
                <a:gd name="connsiteY33" fmla="*/ 71310 h 406400"/>
                <a:gd name="connsiteX34" fmla="*/ 346060 w 444500"/>
                <a:gd name="connsiteY34" fmla="*/ 35750 h 406400"/>
                <a:gd name="connsiteX35" fmla="*/ 420990 w 444500"/>
                <a:gd name="connsiteY35" fmla="*/ 14160 h 406400"/>
                <a:gd name="connsiteX36" fmla="*/ 432420 w 444500"/>
                <a:gd name="connsiteY36" fmla="*/ 25590 h 406400"/>
                <a:gd name="connsiteX37" fmla="*/ 413370 w 444500"/>
                <a:gd name="connsiteY37" fmla="*/ 103060 h 406400"/>
                <a:gd name="connsiteX38" fmla="*/ 89520 w 444500"/>
                <a:gd name="connsiteY38" fmla="*/ 89090 h 406400"/>
                <a:gd name="connsiteX39" fmla="*/ 81900 w 444500"/>
                <a:gd name="connsiteY39" fmla="*/ 56070 h 406400"/>
                <a:gd name="connsiteX40" fmla="*/ 41260 w 444500"/>
                <a:gd name="connsiteY40" fmla="*/ 42100 h 406400"/>
                <a:gd name="connsiteX41" fmla="*/ 55230 w 444500"/>
                <a:gd name="connsiteY41" fmla="*/ 84010 h 406400"/>
                <a:gd name="connsiteX42" fmla="*/ 89520 w 444500"/>
                <a:gd name="connsiteY42" fmla="*/ 89090 h 406400"/>
                <a:gd name="connsiteX43" fmla="*/ 376540 w 444500"/>
                <a:gd name="connsiteY43" fmla="*/ 214820 h 406400"/>
                <a:gd name="connsiteX44" fmla="*/ 225410 w 444500"/>
                <a:gd name="connsiteY44" fmla="*/ 63690 h 406400"/>
                <a:gd name="connsiteX45" fmla="*/ 74280 w 444500"/>
                <a:gd name="connsiteY45" fmla="*/ 214820 h 406400"/>
                <a:gd name="connsiteX46" fmla="*/ 225410 w 444500"/>
                <a:gd name="connsiteY46" fmla="*/ 365950 h 406400"/>
                <a:gd name="connsiteX47" fmla="*/ 376540 w 444500"/>
                <a:gd name="connsiteY47" fmla="*/ 214820 h 406400"/>
                <a:gd name="connsiteX48" fmla="*/ 407020 w 444500"/>
                <a:gd name="connsiteY48" fmla="*/ 40830 h 406400"/>
                <a:gd name="connsiteX49" fmla="*/ 366380 w 444500"/>
                <a:gd name="connsiteY49" fmla="*/ 54800 h 406400"/>
                <a:gd name="connsiteX50" fmla="*/ 358760 w 444500"/>
                <a:gd name="connsiteY50" fmla="*/ 87820 h 406400"/>
                <a:gd name="connsiteX51" fmla="*/ 393050 w 444500"/>
                <a:gd name="connsiteY51" fmla="*/ 82740 h 406400"/>
                <a:gd name="connsiteX52" fmla="*/ 407020 w 444500"/>
                <a:gd name="connsiteY52" fmla="*/ 40830 h 406400"/>
                <a:gd name="connsiteX53" fmla="*/ 324470 w 444500"/>
                <a:gd name="connsiteY53" fmla="*/ 256730 h 406400"/>
                <a:gd name="connsiteX54" fmla="*/ 225410 w 444500"/>
                <a:gd name="connsiteY54" fmla="*/ 330390 h 406400"/>
                <a:gd name="connsiteX55" fmla="*/ 126350 w 444500"/>
                <a:gd name="connsiteY55" fmla="*/ 256730 h 406400"/>
                <a:gd name="connsiteX56" fmla="*/ 225410 w 444500"/>
                <a:gd name="connsiteY56" fmla="*/ 183070 h 406400"/>
                <a:gd name="connsiteX57" fmla="*/ 324470 w 444500"/>
                <a:gd name="connsiteY57" fmla="*/ 256730 h 406400"/>
                <a:gd name="connsiteX58" fmla="*/ 296530 w 444500"/>
                <a:gd name="connsiteY58" fmla="*/ 256730 h 406400"/>
                <a:gd name="connsiteX59" fmla="*/ 225410 w 444500"/>
                <a:gd name="connsiteY59" fmla="*/ 211010 h 406400"/>
                <a:gd name="connsiteX60" fmla="*/ 154290 w 444500"/>
                <a:gd name="connsiteY60" fmla="*/ 256730 h 406400"/>
                <a:gd name="connsiteX61" fmla="*/ 225410 w 444500"/>
                <a:gd name="connsiteY61" fmla="*/ 302450 h 406400"/>
                <a:gd name="connsiteX62" fmla="*/ 296530 w 444500"/>
                <a:gd name="connsiteY62" fmla="*/ 25673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4500" h="406400">
                  <a:moveTo>
                    <a:pt x="174610" y="123380"/>
                  </a:moveTo>
                  <a:cubicBezTo>
                    <a:pt x="182230" y="123380"/>
                    <a:pt x="188580" y="129730"/>
                    <a:pt x="188580" y="137350"/>
                  </a:cubicBezTo>
                  <a:cubicBezTo>
                    <a:pt x="188580" y="144970"/>
                    <a:pt x="182230" y="151320"/>
                    <a:pt x="174610" y="151320"/>
                  </a:cubicBezTo>
                  <a:cubicBezTo>
                    <a:pt x="166990" y="151320"/>
                    <a:pt x="160640" y="144970"/>
                    <a:pt x="160640" y="137350"/>
                  </a:cubicBezTo>
                  <a:cubicBezTo>
                    <a:pt x="160640" y="129730"/>
                    <a:pt x="166990" y="123380"/>
                    <a:pt x="174610" y="123380"/>
                  </a:cubicBezTo>
                  <a:close/>
                  <a:moveTo>
                    <a:pt x="260970" y="137350"/>
                  </a:moveTo>
                  <a:cubicBezTo>
                    <a:pt x="260970" y="144970"/>
                    <a:pt x="267320" y="151320"/>
                    <a:pt x="274940" y="151320"/>
                  </a:cubicBezTo>
                  <a:cubicBezTo>
                    <a:pt x="282560" y="151320"/>
                    <a:pt x="288910" y="144970"/>
                    <a:pt x="288910" y="137350"/>
                  </a:cubicBezTo>
                  <a:cubicBezTo>
                    <a:pt x="288910" y="129730"/>
                    <a:pt x="282560" y="123380"/>
                    <a:pt x="274940" y="123380"/>
                  </a:cubicBezTo>
                  <a:cubicBezTo>
                    <a:pt x="267320" y="123380"/>
                    <a:pt x="260970" y="129730"/>
                    <a:pt x="260970" y="137350"/>
                  </a:cubicBezTo>
                  <a:close/>
                  <a:moveTo>
                    <a:pt x="183500" y="256730"/>
                  </a:moveTo>
                  <a:cubicBezTo>
                    <a:pt x="183500" y="264350"/>
                    <a:pt x="189850" y="270700"/>
                    <a:pt x="197470" y="270700"/>
                  </a:cubicBezTo>
                  <a:cubicBezTo>
                    <a:pt x="205090" y="270700"/>
                    <a:pt x="211440" y="264350"/>
                    <a:pt x="211440" y="256730"/>
                  </a:cubicBezTo>
                  <a:cubicBezTo>
                    <a:pt x="211440" y="249110"/>
                    <a:pt x="205090" y="242760"/>
                    <a:pt x="197470" y="242760"/>
                  </a:cubicBezTo>
                  <a:cubicBezTo>
                    <a:pt x="189850" y="242760"/>
                    <a:pt x="183500" y="249110"/>
                    <a:pt x="183500" y="256730"/>
                  </a:cubicBezTo>
                  <a:close/>
                  <a:moveTo>
                    <a:pt x="238110" y="256730"/>
                  </a:moveTo>
                  <a:cubicBezTo>
                    <a:pt x="238110" y="264350"/>
                    <a:pt x="244460" y="270700"/>
                    <a:pt x="252080" y="270700"/>
                  </a:cubicBezTo>
                  <a:cubicBezTo>
                    <a:pt x="259700" y="270700"/>
                    <a:pt x="266050" y="264350"/>
                    <a:pt x="266050" y="256730"/>
                  </a:cubicBezTo>
                  <a:cubicBezTo>
                    <a:pt x="266050" y="249110"/>
                    <a:pt x="259700" y="242760"/>
                    <a:pt x="252080" y="242760"/>
                  </a:cubicBezTo>
                  <a:cubicBezTo>
                    <a:pt x="244460" y="242760"/>
                    <a:pt x="238110" y="249110"/>
                    <a:pt x="238110" y="256730"/>
                  </a:cubicBezTo>
                  <a:close/>
                  <a:moveTo>
                    <a:pt x="413370" y="103060"/>
                  </a:moveTo>
                  <a:cubicBezTo>
                    <a:pt x="401940" y="115760"/>
                    <a:pt x="387970" y="118300"/>
                    <a:pt x="375270" y="119570"/>
                  </a:cubicBezTo>
                  <a:cubicBezTo>
                    <a:pt x="393050" y="147510"/>
                    <a:pt x="403210" y="180530"/>
                    <a:pt x="403210" y="216090"/>
                  </a:cubicBezTo>
                  <a:cubicBezTo>
                    <a:pt x="403210" y="315150"/>
                    <a:pt x="323200" y="395160"/>
                    <a:pt x="224140" y="395160"/>
                  </a:cubicBezTo>
                  <a:cubicBezTo>
                    <a:pt x="125080" y="395160"/>
                    <a:pt x="45070" y="315150"/>
                    <a:pt x="45070" y="216090"/>
                  </a:cubicBezTo>
                  <a:cubicBezTo>
                    <a:pt x="45070" y="180530"/>
                    <a:pt x="55230" y="147510"/>
                    <a:pt x="73010" y="119570"/>
                  </a:cubicBezTo>
                  <a:cubicBezTo>
                    <a:pt x="73010" y="119570"/>
                    <a:pt x="73010" y="119570"/>
                    <a:pt x="73010" y="119570"/>
                  </a:cubicBezTo>
                  <a:cubicBezTo>
                    <a:pt x="60310" y="119570"/>
                    <a:pt x="46340" y="115760"/>
                    <a:pt x="34910" y="103060"/>
                  </a:cubicBezTo>
                  <a:cubicBezTo>
                    <a:pt x="6970" y="75120"/>
                    <a:pt x="13320" y="28130"/>
                    <a:pt x="13320" y="25590"/>
                  </a:cubicBezTo>
                  <a:cubicBezTo>
                    <a:pt x="14590" y="19240"/>
                    <a:pt x="18400" y="15430"/>
                    <a:pt x="24750" y="14160"/>
                  </a:cubicBezTo>
                  <a:cubicBezTo>
                    <a:pt x="27290" y="14160"/>
                    <a:pt x="73010" y="7810"/>
                    <a:pt x="99680" y="35750"/>
                  </a:cubicBezTo>
                  <a:cubicBezTo>
                    <a:pt x="109840" y="45910"/>
                    <a:pt x="113650" y="59880"/>
                    <a:pt x="114920" y="72580"/>
                  </a:cubicBezTo>
                  <a:cubicBezTo>
                    <a:pt x="145400" y="49720"/>
                    <a:pt x="182230" y="35750"/>
                    <a:pt x="222870" y="35750"/>
                  </a:cubicBezTo>
                  <a:cubicBezTo>
                    <a:pt x="263510" y="35750"/>
                    <a:pt x="300340" y="49720"/>
                    <a:pt x="330820" y="71310"/>
                  </a:cubicBezTo>
                  <a:cubicBezTo>
                    <a:pt x="332090" y="58610"/>
                    <a:pt x="335900" y="44640"/>
                    <a:pt x="346060" y="35750"/>
                  </a:cubicBezTo>
                  <a:cubicBezTo>
                    <a:pt x="374000" y="6540"/>
                    <a:pt x="419720" y="12890"/>
                    <a:pt x="420990" y="14160"/>
                  </a:cubicBezTo>
                  <a:cubicBezTo>
                    <a:pt x="427340" y="15430"/>
                    <a:pt x="431150" y="19240"/>
                    <a:pt x="432420" y="25590"/>
                  </a:cubicBezTo>
                  <a:cubicBezTo>
                    <a:pt x="433690" y="28130"/>
                    <a:pt x="440040" y="75120"/>
                    <a:pt x="413370" y="103060"/>
                  </a:cubicBezTo>
                  <a:close/>
                  <a:moveTo>
                    <a:pt x="89520" y="89090"/>
                  </a:moveTo>
                  <a:cubicBezTo>
                    <a:pt x="89520" y="78930"/>
                    <a:pt x="89520" y="63690"/>
                    <a:pt x="81900" y="56070"/>
                  </a:cubicBezTo>
                  <a:cubicBezTo>
                    <a:pt x="70470" y="44640"/>
                    <a:pt x="52690" y="42100"/>
                    <a:pt x="41260" y="42100"/>
                  </a:cubicBezTo>
                  <a:cubicBezTo>
                    <a:pt x="41260" y="53530"/>
                    <a:pt x="43800" y="72580"/>
                    <a:pt x="55230" y="84010"/>
                  </a:cubicBezTo>
                  <a:cubicBezTo>
                    <a:pt x="66660" y="94170"/>
                    <a:pt x="80630" y="91630"/>
                    <a:pt x="89520" y="89090"/>
                  </a:cubicBezTo>
                  <a:close/>
                  <a:moveTo>
                    <a:pt x="376540" y="214820"/>
                  </a:moveTo>
                  <a:cubicBezTo>
                    <a:pt x="376540" y="131000"/>
                    <a:pt x="309230" y="63690"/>
                    <a:pt x="225410" y="63690"/>
                  </a:cubicBezTo>
                  <a:cubicBezTo>
                    <a:pt x="141590" y="63690"/>
                    <a:pt x="74280" y="131000"/>
                    <a:pt x="74280" y="214820"/>
                  </a:cubicBezTo>
                  <a:cubicBezTo>
                    <a:pt x="74280" y="298640"/>
                    <a:pt x="141590" y="365950"/>
                    <a:pt x="225410" y="365950"/>
                  </a:cubicBezTo>
                  <a:cubicBezTo>
                    <a:pt x="307960" y="367220"/>
                    <a:pt x="376540" y="298640"/>
                    <a:pt x="376540" y="214820"/>
                  </a:cubicBezTo>
                  <a:close/>
                  <a:moveTo>
                    <a:pt x="407020" y="40830"/>
                  </a:moveTo>
                  <a:cubicBezTo>
                    <a:pt x="395590" y="40830"/>
                    <a:pt x="377810" y="43370"/>
                    <a:pt x="366380" y="54800"/>
                  </a:cubicBezTo>
                  <a:cubicBezTo>
                    <a:pt x="358760" y="62420"/>
                    <a:pt x="358760" y="77660"/>
                    <a:pt x="358760" y="87820"/>
                  </a:cubicBezTo>
                  <a:cubicBezTo>
                    <a:pt x="367650" y="90360"/>
                    <a:pt x="381620" y="94170"/>
                    <a:pt x="393050" y="82740"/>
                  </a:cubicBezTo>
                  <a:cubicBezTo>
                    <a:pt x="404480" y="71310"/>
                    <a:pt x="407020" y="53530"/>
                    <a:pt x="407020" y="40830"/>
                  </a:cubicBezTo>
                  <a:close/>
                  <a:moveTo>
                    <a:pt x="324470" y="256730"/>
                  </a:moveTo>
                  <a:cubicBezTo>
                    <a:pt x="324470" y="297370"/>
                    <a:pt x="281290" y="330390"/>
                    <a:pt x="225410" y="330390"/>
                  </a:cubicBezTo>
                  <a:cubicBezTo>
                    <a:pt x="169530" y="330390"/>
                    <a:pt x="126350" y="298640"/>
                    <a:pt x="126350" y="256730"/>
                  </a:cubicBezTo>
                  <a:cubicBezTo>
                    <a:pt x="126350" y="216090"/>
                    <a:pt x="169530" y="183070"/>
                    <a:pt x="225410" y="183070"/>
                  </a:cubicBezTo>
                  <a:cubicBezTo>
                    <a:pt x="280020" y="183070"/>
                    <a:pt x="324470" y="216090"/>
                    <a:pt x="324470" y="256730"/>
                  </a:cubicBezTo>
                  <a:close/>
                  <a:moveTo>
                    <a:pt x="296530" y="256730"/>
                  </a:moveTo>
                  <a:cubicBezTo>
                    <a:pt x="296530" y="231330"/>
                    <a:pt x="263510" y="211010"/>
                    <a:pt x="225410" y="211010"/>
                  </a:cubicBezTo>
                  <a:cubicBezTo>
                    <a:pt x="186040" y="211010"/>
                    <a:pt x="154290" y="232600"/>
                    <a:pt x="154290" y="256730"/>
                  </a:cubicBezTo>
                  <a:cubicBezTo>
                    <a:pt x="154290" y="282130"/>
                    <a:pt x="187310" y="302450"/>
                    <a:pt x="225410" y="302450"/>
                  </a:cubicBezTo>
                  <a:cubicBezTo>
                    <a:pt x="263510" y="302450"/>
                    <a:pt x="296530" y="282130"/>
                    <a:pt x="296530" y="25673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15" name="Titel 1">
            <a:extLst>
              <a:ext uri="{FF2B5EF4-FFF2-40B4-BE49-F238E27FC236}">
                <a16:creationId xmlns:a16="http://schemas.microsoft.com/office/drawing/2014/main" id="{07238D59-A9A4-47EF-85EC-12E7C03283E1}"/>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Gliederung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3096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B2459E8-34A5-4778-A8A8-CE7D4C1D68BC}"/>
              </a:ext>
            </a:extLst>
          </p:cNvPr>
          <p:cNvSpPr>
            <a:spLocks noGrp="1"/>
          </p:cNvSpPr>
          <p:nvPr>
            <p:ph idx="1"/>
          </p:nvPr>
        </p:nvSpPr>
        <p:spPr>
          <a:xfrm>
            <a:off x="1312040" y="3186298"/>
            <a:ext cx="4185920" cy="3771859"/>
          </a:xfrm>
        </p:spPr>
        <p:txBody>
          <a:bodyPr/>
          <a:lstStyle/>
          <a:p>
            <a:pPr marL="0" indent="0">
              <a:buNone/>
            </a:pPr>
            <a:r>
              <a:rPr lang="de-DE" b="1" dirty="0">
                <a:solidFill>
                  <a:schemeClr val="accent1">
                    <a:lumMod val="75000"/>
                  </a:schemeClr>
                </a:solidFill>
                <a:latin typeface="Arial" panose="020B0604020202020204" pitchFamily="34" charset="0"/>
                <a:cs typeface="Arial" panose="020B0604020202020204" pitchFamily="34" charset="0"/>
              </a:rPr>
              <a:t>P</a:t>
            </a:r>
            <a:r>
              <a:rPr lang="de-DE" dirty="0">
                <a:latin typeface="Arial" panose="020B0604020202020204" pitchFamily="34" charset="0"/>
                <a:cs typeface="Arial" panose="020B0604020202020204" pitchFamily="34" charset="0"/>
              </a:rPr>
              <a:t> - Pregnant</a:t>
            </a:r>
          </a:p>
          <a:p>
            <a:pPr marL="0" indent="0">
              <a:buNone/>
            </a:pPr>
            <a:r>
              <a:rPr lang="de-DE" b="1" dirty="0">
                <a:solidFill>
                  <a:schemeClr val="accent1">
                    <a:lumMod val="75000"/>
                  </a:schemeClr>
                </a:solidFill>
                <a:latin typeface="Arial" panose="020B0604020202020204" pitchFamily="34" charset="0"/>
                <a:cs typeface="Arial" panose="020B0604020202020204" pitchFamily="34" charset="0"/>
              </a:rPr>
              <a:t>M</a:t>
            </a:r>
            <a:r>
              <a:rPr lang="de-DE" dirty="0">
                <a:latin typeface="Arial" panose="020B0604020202020204" pitchFamily="34" charset="0"/>
                <a:cs typeface="Arial" panose="020B0604020202020204" pitchFamily="34" charset="0"/>
              </a:rPr>
              <a:t> - Mare</a:t>
            </a:r>
          </a:p>
          <a:p>
            <a:pPr marL="0" indent="0">
              <a:buNone/>
            </a:pPr>
            <a:r>
              <a:rPr lang="de-DE" b="1" dirty="0">
                <a:solidFill>
                  <a:schemeClr val="accent1">
                    <a:lumMod val="75000"/>
                  </a:schemeClr>
                </a:solidFill>
                <a:latin typeface="Arial" panose="020B0604020202020204" pitchFamily="34" charset="0"/>
                <a:cs typeface="Arial" panose="020B0604020202020204" pitchFamily="34" charset="0"/>
              </a:rPr>
              <a:t>S</a:t>
            </a:r>
            <a:r>
              <a:rPr lang="de-DE" dirty="0">
                <a:latin typeface="Arial" panose="020B0604020202020204" pitchFamily="34" charset="0"/>
                <a:cs typeface="Arial" panose="020B0604020202020204" pitchFamily="34" charset="0"/>
              </a:rPr>
              <a:t> - Serum</a:t>
            </a:r>
          </a:p>
          <a:p>
            <a:pPr marL="0" indent="0">
              <a:buNone/>
            </a:pPr>
            <a:r>
              <a:rPr lang="de-DE" b="1" dirty="0">
                <a:solidFill>
                  <a:schemeClr val="accent1">
                    <a:lumMod val="75000"/>
                  </a:schemeClr>
                </a:solidFill>
                <a:latin typeface="Arial" panose="020B0604020202020204" pitchFamily="34" charset="0"/>
                <a:cs typeface="Arial" panose="020B0604020202020204" pitchFamily="34" charset="0"/>
              </a:rPr>
              <a:t>G</a:t>
            </a:r>
            <a:r>
              <a:rPr lang="de-DE" dirty="0">
                <a:latin typeface="Arial" panose="020B0604020202020204" pitchFamily="34" charset="0"/>
                <a:cs typeface="Arial" panose="020B0604020202020204" pitchFamily="34" charset="0"/>
              </a:rPr>
              <a:t> - Gonadotropin</a:t>
            </a:r>
          </a:p>
          <a:p>
            <a:pPr marL="0" indent="0">
              <a:buNone/>
            </a:pPr>
            <a:endParaRPr lang="de-DE"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DD647A95-6CF2-4E73-B239-BB6E8D263FE7}"/>
              </a:ext>
            </a:extLst>
          </p:cNvPr>
          <p:cNvSpPr txBox="1"/>
          <p:nvPr/>
        </p:nvSpPr>
        <p:spPr>
          <a:xfrm>
            <a:off x="6172200" y="3186298"/>
            <a:ext cx="3810000" cy="1384995"/>
          </a:xfrm>
          <a:prstGeom prst="rect">
            <a:avLst/>
          </a:prstGeom>
          <a:noFill/>
        </p:spPr>
        <p:txBody>
          <a:bodyPr wrap="square" rtlCol="0">
            <a:spAutoFit/>
          </a:bodyPr>
          <a:lstStyle/>
          <a:p>
            <a:r>
              <a:rPr lang="de-DE" sz="2800" b="1" dirty="0">
                <a:solidFill>
                  <a:schemeClr val="accent1">
                    <a:lumMod val="75000"/>
                  </a:schemeClr>
                </a:solidFill>
                <a:latin typeface="Arial" panose="020B0604020202020204" pitchFamily="34" charset="0"/>
                <a:cs typeface="Arial" panose="020B0604020202020204" pitchFamily="34" charset="0"/>
              </a:rPr>
              <a:t>e</a:t>
            </a:r>
            <a:r>
              <a:rPr lang="de-DE" sz="2800" dirty="0">
                <a:latin typeface="Arial" panose="020B0604020202020204" pitchFamily="34" charset="0"/>
                <a:cs typeface="Arial" panose="020B0604020202020204" pitchFamily="34" charset="0"/>
              </a:rPr>
              <a:t> - equines</a:t>
            </a:r>
          </a:p>
          <a:p>
            <a:r>
              <a:rPr lang="de-DE" sz="2800" b="1" dirty="0">
                <a:solidFill>
                  <a:schemeClr val="accent1">
                    <a:lumMod val="75000"/>
                  </a:schemeClr>
                </a:solidFill>
                <a:latin typeface="Arial" panose="020B0604020202020204" pitchFamily="34" charset="0"/>
                <a:cs typeface="Arial" panose="020B0604020202020204" pitchFamily="34" charset="0"/>
              </a:rPr>
              <a:t>C</a:t>
            </a:r>
            <a:r>
              <a:rPr lang="de-DE" sz="2800" dirty="0">
                <a:latin typeface="Arial" panose="020B0604020202020204" pitchFamily="34" charset="0"/>
                <a:cs typeface="Arial" panose="020B0604020202020204" pitchFamily="34" charset="0"/>
              </a:rPr>
              <a:t> - Chorion</a:t>
            </a:r>
          </a:p>
          <a:p>
            <a:r>
              <a:rPr lang="de-DE" sz="2800" b="1" dirty="0">
                <a:solidFill>
                  <a:schemeClr val="accent1">
                    <a:lumMod val="75000"/>
                  </a:schemeClr>
                </a:solidFill>
                <a:latin typeface="Arial" panose="020B0604020202020204" pitchFamily="34" charset="0"/>
                <a:cs typeface="Arial" panose="020B0604020202020204" pitchFamily="34" charset="0"/>
              </a:rPr>
              <a:t>G</a:t>
            </a:r>
            <a:r>
              <a:rPr lang="de-DE" sz="2800" dirty="0">
                <a:latin typeface="Arial" panose="020B0604020202020204" pitchFamily="34" charset="0"/>
                <a:cs typeface="Arial" panose="020B0604020202020204" pitchFamily="34" charset="0"/>
              </a:rPr>
              <a:t> - Gonadotropin</a:t>
            </a:r>
          </a:p>
        </p:txBody>
      </p:sp>
      <p:sp>
        <p:nvSpPr>
          <p:cNvPr id="6" name="Fußzeilenplatzhalter 5">
            <a:extLst>
              <a:ext uri="{FF2B5EF4-FFF2-40B4-BE49-F238E27FC236}">
                <a16:creationId xmlns:a16="http://schemas.microsoft.com/office/drawing/2014/main" id="{AC11392D-67C6-4A0D-B4A4-FF6195C7A094}"/>
              </a:ext>
            </a:extLst>
          </p:cNvPr>
          <p:cNvSpPr>
            <a:spLocks noGrp="1"/>
          </p:cNvSpPr>
          <p:nvPr>
            <p:ph type="ftr" sz="quarter" idx="11"/>
          </p:nvPr>
        </p:nvSpPr>
        <p:spPr>
          <a:xfrm>
            <a:off x="4209394" y="6356349"/>
            <a:ext cx="4114800" cy="365125"/>
          </a:xfrm>
        </p:spPr>
        <p:txBody>
          <a:bodyPr/>
          <a:lstStyle/>
          <a:p>
            <a:r>
              <a:rPr lang="de-DE">
                <a:latin typeface="Arial" panose="020B0604020202020204" pitchFamily="34" charset="0"/>
                <a:cs typeface="Arial" panose="020B0604020202020204" pitchFamily="34" charset="0"/>
              </a:rPr>
              <a:t>Fortbildungspräsentation für Tierärzt*Innen</a:t>
            </a:r>
            <a:endParaRPr lang="de-DE" dirty="0">
              <a:latin typeface="Arial" panose="020B0604020202020204" pitchFamily="34" charset="0"/>
              <a:cs typeface="Arial" panose="020B0604020202020204" pitchFamily="34" charset="0"/>
            </a:endParaRPr>
          </a:p>
        </p:txBody>
      </p:sp>
      <p:sp>
        <p:nvSpPr>
          <p:cNvPr id="7" name="Foliennummernplatzhalter 6">
            <a:extLst>
              <a:ext uri="{FF2B5EF4-FFF2-40B4-BE49-F238E27FC236}">
                <a16:creationId xmlns:a16="http://schemas.microsoft.com/office/drawing/2014/main" id="{ABBD3F30-5573-4B25-ACC8-C00B8EE18EC0}"/>
              </a:ext>
            </a:extLst>
          </p:cNvPr>
          <p:cNvSpPr>
            <a:spLocks noGrp="1"/>
          </p:cNvSpPr>
          <p:nvPr>
            <p:ph type="sldNum" sz="quarter" idx="12"/>
          </p:nvPr>
        </p:nvSpPr>
        <p:spPr/>
        <p:txBody>
          <a:bodyPr/>
          <a:lstStyle/>
          <a:p>
            <a:fld id="{EAFE254C-ECB1-4CAE-A615-15056BDA17F2}" type="slidenum">
              <a:rPr lang="de-DE" smtClean="0">
                <a:latin typeface="Arial" panose="020B0604020202020204" pitchFamily="34" charset="0"/>
                <a:cs typeface="Arial" panose="020B0604020202020204" pitchFamily="34" charset="0"/>
              </a:rPr>
              <a:t>15</a:t>
            </a:fld>
            <a:endParaRPr lang="de-DE" dirty="0">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B2F7726D-61CD-4BF4-BA37-3A677EED02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316"/>
            <a:ext cx="2482091" cy="1496701"/>
          </a:xfrm>
          <a:prstGeom prst="rect">
            <a:avLst/>
          </a:prstGeom>
        </p:spPr>
      </p:pic>
      <p:sp>
        <p:nvSpPr>
          <p:cNvPr id="10" name="Textfeld 9">
            <a:extLst>
              <a:ext uri="{FF2B5EF4-FFF2-40B4-BE49-F238E27FC236}">
                <a16:creationId xmlns:a16="http://schemas.microsoft.com/office/drawing/2014/main" id="{376F75CD-4DAF-4620-8E17-79AF0B129E7F}"/>
              </a:ext>
            </a:extLst>
          </p:cNvPr>
          <p:cNvSpPr txBox="1"/>
          <p:nvPr/>
        </p:nvSpPr>
        <p:spPr>
          <a:xfrm>
            <a:off x="653743" y="1679938"/>
            <a:ext cx="9688435"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Beide Begriffe sind englische Abkürzungen für ein Hormon, welches vor allem in der Ferkelerzeugung eingesetzt wird. </a:t>
            </a:r>
          </a:p>
          <a:p>
            <a:r>
              <a:rPr lang="de-DE" sz="2000" dirty="0">
                <a:latin typeface="Arial" panose="020B0604020202020204" pitchFamily="34" charset="0"/>
                <a:cs typeface="Arial" panose="020B0604020202020204" pitchFamily="34" charset="0"/>
              </a:rPr>
              <a:t>PMSG ist der ältere Begriff und wird heute noch oftmals anstatt </a:t>
            </a:r>
            <a:r>
              <a:rPr lang="de-DE" sz="2000" dirty="0" err="1">
                <a:latin typeface="Arial" panose="020B0604020202020204" pitchFamily="34" charset="0"/>
                <a:cs typeface="Arial" panose="020B0604020202020204" pitchFamily="34" charset="0"/>
              </a:rPr>
              <a:t>eCG</a:t>
            </a:r>
            <a:r>
              <a:rPr lang="de-DE" sz="2000" dirty="0">
                <a:latin typeface="Arial" panose="020B0604020202020204" pitchFamily="34" charset="0"/>
                <a:cs typeface="Arial" panose="020B0604020202020204" pitchFamily="34" charset="0"/>
              </a:rPr>
              <a:t> verwendet, weil sich die Bezeichnung PMSG über Jahrzehnte eingebürgert hat. </a:t>
            </a:r>
          </a:p>
        </p:txBody>
      </p:sp>
      <p:sp>
        <p:nvSpPr>
          <p:cNvPr id="5" name="Textfeld 4">
            <a:extLst>
              <a:ext uri="{FF2B5EF4-FFF2-40B4-BE49-F238E27FC236}">
                <a16:creationId xmlns:a16="http://schemas.microsoft.com/office/drawing/2014/main" id="{D72C0BD4-3A8D-43AA-9CE2-BB988F97164B}"/>
              </a:ext>
            </a:extLst>
          </p:cNvPr>
          <p:cNvSpPr txBox="1"/>
          <p:nvPr/>
        </p:nvSpPr>
        <p:spPr>
          <a:xfrm>
            <a:off x="653744" y="5502537"/>
            <a:ext cx="9688434"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In dieser Präsentation wird ab hier einheitlich der aktuellere Begriff </a:t>
            </a:r>
            <a:r>
              <a:rPr lang="de-DE" sz="2000" dirty="0" err="1">
                <a:latin typeface="Arial" panose="020B0604020202020204" pitchFamily="34" charset="0"/>
                <a:cs typeface="Arial" panose="020B0604020202020204" pitchFamily="34" charset="0"/>
              </a:rPr>
              <a:t>eCG</a:t>
            </a:r>
            <a:r>
              <a:rPr lang="de-DE" sz="2000" dirty="0">
                <a:latin typeface="Arial" panose="020B0604020202020204" pitchFamily="34" charset="0"/>
                <a:cs typeface="Arial" panose="020B0604020202020204" pitchFamily="34" charset="0"/>
              </a:rPr>
              <a:t> verwendet.</a:t>
            </a:r>
          </a:p>
        </p:txBody>
      </p:sp>
      <p:sp>
        <p:nvSpPr>
          <p:cNvPr id="13" name="Textfeld 12">
            <a:extLst>
              <a:ext uri="{FF2B5EF4-FFF2-40B4-BE49-F238E27FC236}">
                <a16:creationId xmlns:a16="http://schemas.microsoft.com/office/drawing/2014/main" id="{F6384C73-0ECC-4699-91FA-23E9E82DCE4D}"/>
              </a:ext>
            </a:extLst>
          </p:cNvPr>
          <p:cNvSpPr txBox="1"/>
          <p:nvPr/>
        </p:nvSpPr>
        <p:spPr>
          <a:xfrm>
            <a:off x="159457" y="171450"/>
            <a:ext cx="8664503" cy="430887"/>
          </a:xfrm>
          <a:prstGeom prst="rect">
            <a:avLst/>
          </a:prstGeom>
          <a:noFill/>
        </p:spPr>
        <p:txBody>
          <a:bodyPr wrap="square" rtlCol="0">
            <a:spAutoFit/>
          </a:bodyPr>
          <a:lstStyle/>
          <a:p>
            <a:pPr indent="355600"/>
            <a:r>
              <a:rPr lang="de-DE" sz="2200" b="1" dirty="0">
                <a:solidFill>
                  <a:schemeClr val="tx2">
                    <a:lumMod val="75000"/>
                  </a:schemeClr>
                </a:solidFill>
                <a:latin typeface="Arial" panose="020B0604020202020204" pitchFamily="34" charset="0"/>
                <a:cs typeface="Arial" panose="020B0604020202020204" pitchFamily="34" charset="0"/>
              </a:rPr>
              <a:t>Was ist eCG?</a:t>
            </a:r>
          </a:p>
        </p:txBody>
      </p:sp>
      <p:sp>
        <p:nvSpPr>
          <p:cNvPr id="14" name="Titel 1">
            <a:extLst>
              <a:ext uri="{FF2B5EF4-FFF2-40B4-BE49-F238E27FC236}">
                <a16:creationId xmlns:a16="http://schemas.microsoft.com/office/drawing/2014/main" id="{E6DF52F7-E701-48CF-8DB6-0EB3225EF25D}"/>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Was ist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 / PMSG?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042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CE8029D-262D-495A-9179-755A5B6F45B0}"/>
              </a:ext>
            </a:extLst>
          </p:cNvPr>
          <p:cNvSpPr>
            <a:spLocks noGrp="1"/>
          </p:cNvSpPr>
          <p:nvPr>
            <p:ph type="ftr" sz="quarter" idx="11"/>
          </p:nvPr>
        </p:nvSpPr>
        <p:spPr/>
        <p:txBody>
          <a:bodyPr/>
          <a:lstStyle/>
          <a:p>
            <a:r>
              <a:rPr lang="de-DE">
                <a:latin typeface="Arial" panose="020B0604020202020204" pitchFamily="34" charset="0"/>
                <a:cs typeface="Arial" panose="020B0604020202020204" pitchFamily="34" charset="0"/>
              </a:rPr>
              <a:t>Fortbildungspräsentation für Tierärzt*Innen</a:t>
            </a:r>
            <a:endParaRPr lang="de-DE"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28E865F0-4213-4B26-B7D5-3ADC80EB6F9F}"/>
              </a:ext>
            </a:extLst>
          </p:cNvPr>
          <p:cNvSpPr>
            <a:spLocks noGrp="1"/>
          </p:cNvSpPr>
          <p:nvPr>
            <p:ph type="sldNum" sz="quarter" idx="12"/>
          </p:nvPr>
        </p:nvSpPr>
        <p:spPr/>
        <p:txBody>
          <a:bodyPr/>
          <a:lstStyle/>
          <a:p>
            <a:fld id="{EAFE254C-ECB1-4CAE-A615-15056BDA17F2}" type="slidenum">
              <a:rPr lang="de-DE" smtClean="0">
                <a:latin typeface="Arial" panose="020B0604020202020204" pitchFamily="34" charset="0"/>
                <a:cs typeface="Arial" panose="020B0604020202020204" pitchFamily="34" charset="0"/>
              </a:rPr>
              <a:t>16</a:t>
            </a:fld>
            <a:endParaRPr lang="de-DE"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376F75CD-4DAF-4620-8E17-79AF0B129E7F}"/>
              </a:ext>
            </a:extLst>
          </p:cNvPr>
          <p:cNvSpPr txBox="1"/>
          <p:nvPr/>
        </p:nvSpPr>
        <p:spPr>
          <a:xfrm>
            <a:off x="396241" y="1127760"/>
            <a:ext cx="11348720" cy="5786199"/>
          </a:xfrm>
          <a:prstGeom prst="rect">
            <a:avLst/>
          </a:prstGeom>
          <a:noFill/>
        </p:spPr>
        <p:txBody>
          <a:bodyPr wrap="square" rtlCol="0">
            <a:spAutoFit/>
          </a:bodyPr>
          <a:lstStyle/>
          <a:p>
            <a:endParaRPr lang="de-DE" sz="2500" b="1" dirty="0">
              <a:latin typeface="Arial" panose="020B0604020202020204" pitchFamily="34" charset="0"/>
              <a:cs typeface="Arial" panose="020B0604020202020204" pitchFamily="34" charset="0"/>
            </a:endParaRPr>
          </a:p>
          <a:p>
            <a:r>
              <a:rPr lang="de-DE" sz="2500" b="1" dirty="0" err="1">
                <a:latin typeface="Arial" panose="020B0604020202020204" pitchFamily="34" charset="0"/>
                <a:cs typeface="Arial" panose="020B0604020202020204" pitchFamily="34" charset="0"/>
              </a:rPr>
              <a:t>Equines</a:t>
            </a:r>
            <a:r>
              <a:rPr lang="de-DE" sz="2500" b="1" dirty="0">
                <a:latin typeface="Arial" panose="020B0604020202020204" pitchFamily="34" charset="0"/>
                <a:cs typeface="Arial" panose="020B0604020202020204" pitchFamily="34" charset="0"/>
              </a:rPr>
              <a:t> Choriongonadotropin</a:t>
            </a:r>
            <a:r>
              <a:rPr lang="de-DE" sz="2500" dirty="0">
                <a:latin typeface="Arial" panose="020B0604020202020204" pitchFamily="34" charset="0"/>
                <a:cs typeface="Arial" panose="020B0604020202020204" pitchFamily="34" charset="0"/>
              </a:rPr>
              <a:t> ist ein Hormon aus der Gruppe der Choriongonadotropine. </a:t>
            </a:r>
          </a:p>
          <a:p>
            <a:r>
              <a:rPr lang="de-DE" sz="2500" dirty="0">
                <a:latin typeface="Arial" panose="020B0604020202020204" pitchFamily="34" charset="0"/>
                <a:cs typeface="Arial" panose="020B0604020202020204" pitchFamily="34" charset="0"/>
              </a:rPr>
              <a:t>Die chemische Struktur ist die eines </a:t>
            </a:r>
            <a:r>
              <a:rPr lang="de-DE" sz="2500" dirty="0" err="1">
                <a:latin typeface="Arial" panose="020B0604020202020204" pitchFamily="34" charset="0"/>
                <a:cs typeface="Arial" panose="020B0604020202020204" pitchFamily="34" charset="0"/>
              </a:rPr>
              <a:t>Glycoproteins</a:t>
            </a:r>
            <a:r>
              <a:rPr lang="de-DE" sz="2500" dirty="0">
                <a:latin typeface="Arial" panose="020B0604020202020204" pitchFamily="34" charset="0"/>
                <a:cs typeface="Arial" panose="020B0604020202020204" pitchFamily="34" charset="0"/>
              </a:rPr>
              <a:t>. Über 40% der Molekülmasse entfallen auf die Zuckerseitenketten.</a:t>
            </a:r>
          </a:p>
          <a:p>
            <a:r>
              <a:rPr lang="de-DE" sz="2500" dirty="0">
                <a:latin typeface="Arial" panose="020B0604020202020204" pitchFamily="34" charset="0"/>
                <a:cs typeface="Arial" panose="020B0604020202020204" pitchFamily="34" charset="0"/>
              </a:rPr>
              <a:t>Es wird in der Plazenta trächtiger Stuten gebildet</a:t>
            </a:r>
            <a:r>
              <a:rPr lang="de-DE" sz="2000" dirty="0">
                <a:latin typeface="Arial" panose="020B0604020202020204" pitchFamily="34" charset="0"/>
                <a:cs typeface="Arial" panose="020B0604020202020204" pitchFamily="34" charset="0"/>
              </a:rPr>
              <a:t>.</a:t>
            </a:r>
          </a:p>
          <a:p>
            <a:endParaRPr lang="de-DE" sz="2000" dirty="0">
              <a:solidFill>
                <a:srgbClr val="FF0000"/>
              </a:solidFill>
              <a:latin typeface="Arial" panose="020B0604020202020204" pitchFamily="34" charset="0"/>
              <a:cs typeface="Arial" panose="020B0604020202020204" pitchFamily="34" charset="0"/>
            </a:endParaRPr>
          </a:p>
          <a:p>
            <a:r>
              <a:rPr lang="de-DE" sz="2400" b="1" dirty="0" err="1">
                <a:latin typeface="Arial" panose="020B0604020202020204" pitchFamily="34" charset="0"/>
                <a:cs typeface="Arial" panose="020B0604020202020204" pitchFamily="34" charset="0"/>
              </a:rPr>
              <a:t>eCG</a:t>
            </a:r>
            <a:r>
              <a:rPr lang="de-DE" sz="2400" b="1" dirty="0">
                <a:latin typeface="Arial" panose="020B0604020202020204" pitchFamily="34" charset="0"/>
                <a:cs typeface="Arial" panose="020B0604020202020204" pitchFamily="34" charset="0"/>
              </a:rPr>
              <a:t> ist ein Naturprodukt und kann (bisher) nicht für die kommerzielle Nutzung synthetisch hergestellt werden (im Vergleich zu anderen Hormonpräparaten). </a:t>
            </a:r>
          </a:p>
          <a:p>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a:p>
            <a:r>
              <a:rPr lang="de-DE" u="sng" dirty="0">
                <a:latin typeface="Arial" panose="020B0604020202020204" pitchFamily="34" charset="0"/>
                <a:cs typeface="Arial" panose="020B0604020202020204" pitchFamily="34" charset="0"/>
              </a:rPr>
              <a:t>Chorion:</a:t>
            </a:r>
            <a:r>
              <a:rPr lang="de-DE" dirty="0">
                <a:latin typeface="Arial" panose="020B0604020202020204" pitchFamily="34" charset="0"/>
                <a:cs typeface="Arial" panose="020B0604020202020204" pitchFamily="34" charset="0"/>
              </a:rPr>
              <a:t> äußere Fruchthülle, die den Fetus umgibt und den fetalen Teil der Plazenta bildet	</a:t>
            </a:r>
          </a:p>
          <a:p>
            <a:r>
              <a:rPr lang="de-DE" u="sng" dirty="0" err="1">
                <a:latin typeface="Arial" panose="020B0604020202020204" pitchFamily="34" charset="0"/>
                <a:cs typeface="Arial" panose="020B0604020202020204" pitchFamily="34" charset="0"/>
              </a:rPr>
              <a:t>Gonadotropine</a:t>
            </a:r>
            <a:r>
              <a:rPr lang="de-DE" dirty="0">
                <a:latin typeface="Arial" panose="020B0604020202020204" pitchFamily="34" charset="0"/>
                <a:cs typeface="Arial" panose="020B0604020202020204" pitchFamily="34" charset="0"/>
              </a:rPr>
              <a:t>: Sexualhormone, die die Funktion der Keimdrüsen (Eierstöcke bzw. Hoden) steuern</a:t>
            </a:r>
          </a:p>
          <a:p>
            <a:endParaRPr lang="de-DE" sz="2400" dirty="0">
              <a:latin typeface="Arial" panose="020B0604020202020204" pitchFamily="34" charset="0"/>
              <a:cs typeface="Arial" panose="020B0604020202020204" pitchFamily="34" charset="0"/>
            </a:endParaRPr>
          </a:p>
          <a:p>
            <a:endParaRPr lang="de-DE" sz="2000" dirty="0">
              <a:solidFill>
                <a:srgbClr val="FF000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3D83EC06-9EA1-42FA-AABD-0D033B0114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1" name="Textfeld 10">
            <a:extLst>
              <a:ext uri="{FF2B5EF4-FFF2-40B4-BE49-F238E27FC236}">
                <a16:creationId xmlns:a16="http://schemas.microsoft.com/office/drawing/2014/main" id="{556021AA-707C-421F-9ED0-D3149EA8B7CD}"/>
              </a:ext>
            </a:extLst>
          </p:cNvPr>
          <p:cNvSpPr txBox="1"/>
          <p:nvPr/>
        </p:nvSpPr>
        <p:spPr>
          <a:xfrm>
            <a:off x="159457" y="171450"/>
            <a:ext cx="8664503" cy="430887"/>
          </a:xfrm>
          <a:prstGeom prst="rect">
            <a:avLst/>
          </a:prstGeom>
          <a:noFill/>
        </p:spPr>
        <p:txBody>
          <a:bodyPr wrap="square" rtlCol="0">
            <a:spAutoFit/>
          </a:bodyPr>
          <a:lstStyle/>
          <a:p>
            <a:pPr indent="355600"/>
            <a:r>
              <a:rPr lang="de-DE" sz="2200" b="1" dirty="0">
                <a:solidFill>
                  <a:schemeClr val="tx2">
                    <a:lumMod val="75000"/>
                  </a:schemeClr>
                </a:solidFill>
                <a:latin typeface="Arial" panose="020B0604020202020204" pitchFamily="34" charset="0"/>
                <a:cs typeface="Arial" panose="020B0604020202020204" pitchFamily="34" charset="0"/>
              </a:rPr>
              <a:t>Was ist eCG?</a:t>
            </a:r>
          </a:p>
        </p:txBody>
      </p:sp>
      <p:sp>
        <p:nvSpPr>
          <p:cNvPr id="13" name="Titel 1">
            <a:extLst>
              <a:ext uri="{FF2B5EF4-FFF2-40B4-BE49-F238E27FC236}">
                <a16:creationId xmlns:a16="http://schemas.microsoft.com/office/drawing/2014/main" id="{BD0EA357-17FB-48AA-9A2F-300AE28D2C88}"/>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Definition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552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147B27D-4360-462B-8D3B-F9A18107801A}"/>
              </a:ext>
            </a:extLst>
          </p:cNvPr>
          <p:cNvSpPr txBox="1"/>
          <p:nvPr/>
        </p:nvSpPr>
        <p:spPr>
          <a:xfrm>
            <a:off x="263109" y="1974230"/>
            <a:ext cx="11665782" cy="3785652"/>
          </a:xfrm>
          <a:prstGeom prst="rect">
            <a:avLst/>
          </a:prstGeom>
          <a:noFill/>
        </p:spPr>
        <p:txBody>
          <a:bodyPr wrap="square" rtlCol="0">
            <a:spAutoFit/>
          </a:bodyPr>
          <a:lstStyle/>
          <a:p>
            <a:pPr marL="342900" indent="-342900">
              <a:buFontTx/>
              <a:buChar char="-"/>
            </a:pPr>
            <a:r>
              <a:rPr lang="de-DE" sz="2400" dirty="0">
                <a:latin typeface="Arial" panose="020B0604020202020204" pitchFamily="34" charset="0"/>
                <a:cs typeface="Arial" panose="020B0604020202020204" pitchFamily="34" charset="0"/>
              </a:rPr>
              <a:t>wird gebildet von invasiven </a:t>
            </a:r>
            <a:r>
              <a:rPr lang="de-DE" sz="2400" dirty="0" err="1">
                <a:latin typeface="Arial" panose="020B0604020202020204" pitchFamily="34" charset="0"/>
                <a:cs typeface="Arial" panose="020B0604020202020204" pitchFamily="34" charset="0"/>
              </a:rPr>
              <a:t>Trophoblasten</a:t>
            </a:r>
            <a:r>
              <a:rPr lang="de-DE" sz="2400" dirty="0">
                <a:latin typeface="Arial" panose="020B0604020202020204" pitchFamily="34" charset="0"/>
                <a:cs typeface="Arial" panose="020B0604020202020204" pitchFamily="34" charset="0"/>
              </a:rPr>
              <a:t> des Fetus in den </a:t>
            </a:r>
            <a:r>
              <a:rPr lang="de-DE" sz="2400" dirty="0" err="1">
                <a:latin typeface="Arial" panose="020B0604020202020204" pitchFamily="34" charset="0"/>
                <a:cs typeface="Arial" panose="020B0604020202020204" pitchFamily="34" charset="0"/>
              </a:rPr>
              <a:t>Endometrial</a:t>
            </a:r>
            <a:r>
              <a:rPr lang="de-DE" sz="2400" dirty="0">
                <a:latin typeface="Arial" panose="020B0604020202020204" pitchFamily="34" charset="0"/>
                <a:cs typeface="Arial" panose="020B0604020202020204" pitchFamily="34" charset="0"/>
              </a:rPr>
              <a:t> Cups der Plazenta der Stute</a:t>
            </a:r>
          </a:p>
          <a:p>
            <a:pPr marL="342900" indent="-342900">
              <a:buFontTx/>
              <a:buChar char="-"/>
            </a:pPr>
            <a:endParaRPr lang="de-DE" sz="2400" dirty="0">
              <a:latin typeface="Arial" panose="020B0604020202020204" pitchFamily="34" charset="0"/>
              <a:cs typeface="Arial" panose="020B0604020202020204" pitchFamily="34" charset="0"/>
            </a:endParaRPr>
          </a:p>
          <a:p>
            <a:pPr marL="342900" indent="-342900">
              <a:buFontTx/>
              <a:buChar char="-"/>
            </a:pPr>
            <a:r>
              <a:rPr lang="de-DE" sz="2400" dirty="0">
                <a:latin typeface="Arial" panose="020B0604020202020204" pitchFamily="34" charset="0"/>
                <a:cs typeface="Arial" panose="020B0604020202020204" pitchFamily="34" charset="0"/>
              </a:rPr>
              <a:t>nur in bestimmten Abschnitten der Trächtigkeit (ca. 40. bis 140. Tag der Trächtigkeit)</a:t>
            </a:r>
          </a:p>
          <a:p>
            <a:pPr marL="342900" indent="-342900">
              <a:buFontTx/>
              <a:buChar char="-"/>
            </a:pPr>
            <a:endParaRPr lang="de-DE" sz="2400" dirty="0">
              <a:latin typeface="Arial" panose="020B0604020202020204" pitchFamily="34" charset="0"/>
              <a:cs typeface="Arial" panose="020B0604020202020204" pitchFamily="34" charset="0"/>
            </a:endParaRPr>
          </a:p>
          <a:p>
            <a:pPr marL="342900" indent="-342900">
              <a:buFontTx/>
              <a:buChar char="-"/>
            </a:pPr>
            <a:r>
              <a:rPr lang="de-DE" sz="2400" dirty="0">
                <a:latin typeface="Arial" panose="020B0604020202020204" pitchFamily="34" charset="0"/>
                <a:cs typeface="Arial" panose="020B0604020202020204" pitchFamily="34" charset="0"/>
              </a:rPr>
              <a:t>wird aus dem Blut der Stuten gewonnen</a:t>
            </a:r>
          </a:p>
          <a:p>
            <a:pPr marL="800100" lvl="1" indent="-342900">
              <a:buFontTx/>
              <a:buChar char="-"/>
            </a:pPr>
            <a:r>
              <a:rPr lang="de-DE" sz="2400" dirty="0">
                <a:latin typeface="Arial" panose="020B0604020202020204" pitchFamily="34" charset="0"/>
                <a:cs typeface="Arial" panose="020B0604020202020204" pitchFamily="34" charset="0"/>
              </a:rPr>
              <a:t>dazu wiederholte Blutentnahmen notwendig</a:t>
            </a:r>
          </a:p>
          <a:p>
            <a:pPr marL="800100" lvl="1" indent="-342900">
              <a:buFontTx/>
              <a:buChar char="-"/>
            </a:pPr>
            <a:r>
              <a:rPr lang="de-DE" sz="2400" dirty="0">
                <a:latin typeface="Arial" panose="020B0604020202020204" pitchFamily="34" charset="0"/>
                <a:cs typeface="Arial" panose="020B0604020202020204" pitchFamily="34" charset="0"/>
              </a:rPr>
              <a:t>findet sich auch im Urin - aber nur in geringen Mengen – Gewinnung daher unwirtschaftlich</a:t>
            </a:r>
          </a:p>
        </p:txBody>
      </p:sp>
      <p:sp>
        <p:nvSpPr>
          <p:cNvPr id="6" name="Fußzeilenplatzhalter 5">
            <a:extLst>
              <a:ext uri="{FF2B5EF4-FFF2-40B4-BE49-F238E27FC236}">
                <a16:creationId xmlns:a16="http://schemas.microsoft.com/office/drawing/2014/main" id="{AC11392D-67C6-4A0D-B4A4-FF6195C7A094}"/>
              </a:ext>
            </a:extLst>
          </p:cNvPr>
          <p:cNvSpPr>
            <a:spLocks noGrp="1"/>
          </p:cNvSpPr>
          <p:nvPr>
            <p:ph type="ftr" sz="quarter" idx="11"/>
          </p:nvPr>
        </p:nvSpPr>
        <p:spPr>
          <a:xfrm>
            <a:off x="4209394" y="6356349"/>
            <a:ext cx="4114800" cy="365125"/>
          </a:xfrm>
        </p:spPr>
        <p:txBody>
          <a:bodyPr/>
          <a:lstStyle/>
          <a:p>
            <a:r>
              <a:rPr lang="de-DE"/>
              <a:t>Fortbildungspräsentation für Tierärzt*Innen</a:t>
            </a:r>
            <a:endParaRPr lang="de-DE" dirty="0"/>
          </a:p>
        </p:txBody>
      </p:sp>
      <p:sp>
        <p:nvSpPr>
          <p:cNvPr id="7" name="Foliennummernplatzhalter 6">
            <a:extLst>
              <a:ext uri="{FF2B5EF4-FFF2-40B4-BE49-F238E27FC236}">
                <a16:creationId xmlns:a16="http://schemas.microsoft.com/office/drawing/2014/main" id="{ABBD3F30-5573-4B25-ACC8-C00B8EE18EC0}"/>
              </a:ext>
            </a:extLst>
          </p:cNvPr>
          <p:cNvSpPr>
            <a:spLocks noGrp="1"/>
          </p:cNvSpPr>
          <p:nvPr>
            <p:ph type="sldNum" sz="quarter" idx="12"/>
          </p:nvPr>
        </p:nvSpPr>
        <p:spPr/>
        <p:txBody>
          <a:bodyPr/>
          <a:lstStyle/>
          <a:p>
            <a:fld id="{EAFE254C-ECB1-4CAE-A615-15056BDA17F2}" type="slidenum">
              <a:rPr lang="de-DE" smtClean="0"/>
              <a:t>17</a:t>
            </a:fld>
            <a:endParaRPr lang="de-DE" dirty="0"/>
          </a:p>
        </p:txBody>
      </p:sp>
      <p:sp>
        <p:nvSpPr>
          <p:cNvPr id="11" name="Textfeld 10">
            <a:extLst>
              <a:ext uri="{FF2B5EF4-FFF2-40B4-BE49-F238E27FC236}">
                <a16:creationId xmlns:a16="http://schemas.microsoft.com/office/drawing/2014/main" id="{E4139CB2-0F05-42A9-B589-8D04F2E2F6A7}"/>
              </a:ext>
            </a:extLst>
          </p:cNvPr>
          <p:cNvSpPr txBox="1"/>
          <p:nvPr/>
        </p:nvSpPr>
        <p:spPr>
          <a:xfrm>
            <a:off x="159457" y="171450"/>
            <a:ext cx="8664503" cy="430887"/>
          </a:xfrm>
          <a:prstGeom prst="rect">
            <a:avLst/>
          </a:prstGeom>
          <a:noFill/>
        </p:spPr>
        <p:txBody>
          <a:bodyPr wrap="square" rtlCol="0">
            <a:spAutoFit/>
          </a:bodyPr>
          <a:lstStyle/>
          <a:p>
            <a:pPr indent="355600"/>
            <a:r>
              <a:rPr lang="de-DE" sz="2200" b="1" dirty="0">
                <a:solidFill>
                  <a:schemeClr val="tx2">
                    <a:lumMod val="75000"/>
                  </a:schemeClr>
                </a:solidFill>
                <a:latin typeface="Arial" panose="020B0604020202020204" pitchFamily="34" charset="0"/>
                <a:cs typeface="Arial" panose="020B0604020202020204" pitchFamily="34" charset="0"/>
              </a:rPr>
              <a:t>Gewinnung/Herstellung von eCG</a:t>
            </a:r>
          </a:p>
        </p:txBody>
      </p:sp>
      <p:pic>
        <p:nvPicPr>
          <p:cNvPr id="13" name="Grafik 12">
            <a:extLst>
              <a:ext uri="{FF2B5EF4-FFF2-40B4-BE49-F238E27FC236}">
                <a16:creationId xmlns:a16="http://schemas.microsoft.com/office/drawing/2014/main" id="{D74AE414-176B-4F59-A497-231B9E19B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5" name="Titel 1">
            <a:extLst>
              <a:ext uri="{FF2B5EF4-FFF2-40B4-BE49-F238E27FC236}">
                <a16:creationId xmlns:a16="http://schemas.microsoft.com/office/drawing/2014/main" id="{E9437A73-DB0D-4BB7-B77A-243AF2178525}"/>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Wo kommt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 her?</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786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B2D147FE-ECAF-4658-B8A8-CB0321314BCA}"/>
              </a:ext>
            </a:extLst>
          </p:cNvPr>
          <p:cNvSpPr>
            <a:spLocks noGrp="1"/>
          </p:cNvSpPr>
          <p:nvPr>
            <p:ph type="ftr" sz="quarter" idx="11"/>
          </p:nvPr>
        </p:nvSpPr>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082B2208-875C-447B-93B5-7E9C4674F3F4}"/>
              </a:ext>
            </a:extLst>
          </p:cNvPr>
          <p:cNvSpPr>
            <a:spLocks noGrp="1"/>
          </p:cNvSpPr>
          <p:nvPr>
            <p:ph type="sldNum" sz="quarter" idx="12"/>
          </p:nvPr>
        </p:nvSpPr>
        <p:spPr/>
        <p:txBody>
          <a:bodyPr/>
          <a:lstStyle/>
          <a:p>
            <a:fld id="{EAFE254C-ECB1-4CAE-A615-15056BDA17F2}" type="slidenum">
              <a:rPr lang="de-DE" smtClean="0"/>
              <a:t>18</a:t>
            </a:fld>
            <a:endParaRPr lang="de-DE" dirty="0"/>
          </a:p>
        </p:txBody>
      </p:sp>
      <p:sp>
        <p:nvSpPr>
          <p:cNvPr id="5" name="Pfeil: nach rechts 4">
            <a:extLst>
              <a:ext uri="{FF2B5EF4-FFF2-40B4-BE49-F238E27FC236}">
                <a16:creationId xmlns:a16="http://schemas.microsoft.com/office/drawing/2014/main" id="{F209D26B-D58D-4B9A-B6A0-76D8DB6A287B}"/>
              </a:ext>
            </a:extLst>
          </p:cNvPr>
          <p:cNvSpPr/>
          <p:nvPr/>
        </p:nvSpPr>
        <p:spPr>
          <a:xfrm>
            <a:off x="838200" y="4548644"/>
            <a:ext cx="10586720" cy="812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7" name="Gerade Verbindung mit Pfeil 6">
            <a:extLst>
              <a:ext uri="{FF2B5EF4-FFF2-40B4-BE49-F238E27FC236}">
                <a16:creationId xmlns:a16="http://schemas.microsoft.com/office/drawing/2014/main" id="{FEEE0E97-1F75-4F6B-832F-A77933AF5CCF}"/>
              </a:ext>
            </a:extLst>
          </p:cNvPr>
          <p:cNvCxnSpPr>
            <a:cxnSpLocks/>
            <a:stCxn id="5" idx="1"/>
          </p:cNvCxnSpPr>
          <p:nvPr/>
        </p:nvCxnSpPr>
        <p:spPr>
          <a:xfrm>
            <a:off x="838200" y="4955044"/>
            <a:ext cx="0" cy="735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85EF6DD8-48F3-4DAB-95F6-8D0800D184B9}"/>
              </a:ext>
            </a:extLst>
          </p:cNvPr>
          <p:cNvSpPr txBox="1"/>
          <p:nvPr/>
        </p:nvSpPr>
        <p:spPr>
          <a:xfrm>
            <a:off x="541029" y="5665446"/>
            <a:ext cx="1544317"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Bedeckung/ Besamung</a:t>
            </a:r>
          </a:p>
        </p:txBody>
      </p:sp>
      <p:pic>
        <p:nvPicPr>
          <p:cNvPr id="9" name="Grafik 8">
            <a:extLst>
              <a:ext uri="{FF2B5EF4-FFF2-40B4-BE49-F238E27FC236}">
                <a16:creationId xmlns:a16="http://schemas.microsoft.com/office/drawing/2014/main" id="{FEB2F355-5B92-47EC-872E-E35C28372D45}"/>
              </a:ext>
            </a:extLst>
          </p:cNvPr>
          <p:cNvPicPr>
            <a:picLocks noChangeAspect="1"/>
          </p:cNvPicPr>
          <p:nvPr/>
        </p:nvPicPr>
        <p:blipFill rotWithShape="1">
          <a:blip r:embed="rId2">
            <a:extLst>
              <a:ext uri="{28A0092B-C50C-407E-A947-70E740481C1C}">
                <a14:useLocalDpi xmlns:a14="http://schemas.microsoft.com/office/drawing/2010/main" val="0"/>
              </a:ext>
            </a:extLst>
          </a:blip>
          <a:srcRect l="11226" t="10561" r="46530" b="24786"/>
          <a:stretch/>
        </p:blipFill>
        <p:spPr>
          <a:xfrm>
            <a:off x="753486" y="1429710"/>
            <a:ext cx="2042796" cy="2344737"/>
          </a:xfrm>
          <a:prstGeom prst="rect">
            <a:avLst/>
          </a:prstGeom>
        </p:spPr>
      </p:pic>
      <p:cxnSp>
        <p:nvCxnSpPr>
          <p:cNvPr id="11" name="Gerade Verbindung mit Pfeil 10">
            <a:extLst>
              <a:ext uri="{FF2B5EF4-FFF2-40B4-BE49-F238E27FC236}">
                <a16:creationId xmlns:a16="http://schemas.microsoft.com/office/drawing/2014/main" id="{6D5871A3-BEC7-4AEB-99F5-6FAF8CBB66B8}"/>
              </a:ext>
            </a:extLst>
          </p:cNvPr>
          <p:cNvCxnSpPr>
            <a:cxnSpLocks/>
          </p:cNvCxnSpPr>
          <p:nvPr/>
        </p:nvCxnSpPr>
        <p:spPr>
          <a:xfrm flipV="1">
            <a:off x="2294201" y="4162782"/>
            <a:ext cx="0" cy="647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2E91B36-DEA3-4F9D-8DF9-E772A204DC5C}"/>
              </a:ext>
            </a:extLst>
          </p:cNvPr>
          <p:cNvSpPr txBox="1"/>
          <p:nvPr/>
        </p:nvSpPr>
        <p:spPr>
          <a:xfrm>
            <a:off x="1524010" y="3833988"/>
            <a:ext cx="251459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40. Trächtigkeitstag</a:t>
            </a:r>
          </a:p>
        </p:txBody>
      </p:sp>
      <p:pic>
        <p:nvPicPr>
          <p:cNvPr id="14" name="Picture 7">
            <a:extLst>
              <a:ext uri="{FF2B5EF4-FFF2-40B4-BE49-F238E27FC236}">
                <a16:creationId xmlns:a16="http://schemas.microsoft.com/office/drawing/2014/main" id="{22474DD5-CED4-4027-8105-503E1FCC0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2040" y="1477968"/>
            <a:ext cx="3360654" cy="20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14">
            <a:extLst>
              <a:ext uri="{FF2B5EF4-FFF2-40B4-BE49-F238E27FC236}">
                <a16:creationId xmlns:a16="http://schemas.microsoft.com/office/drawing/2014/main" id="{7EFF7597-A258-4674-8227-318939F9B965}"/>
              </a:ext>
            </a:extLst>
          </p:cNvPr>
          <p:cNvSpPr txBox="1"/>
          <p:nvPr/>
        </p:nvSpPr>
        <p:spPr>
          <a:xfrm>
            <a:off x="8823960" y="3631753"/>
            <a:ext cx="3238734"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Geburt nach 330 - 360 Tagen</a:t>
            </a:r>
          </a:p>
        </p:txBody>
      </p:sp>
      <p:sp>
        <p:nvSpPr>
          <p:cNvPr id="17" name="Textfeld 16">
            <a:extLst>
              <a:ext uri="{FF2B5EF4-FFF2-40B4-BE49-F238E27FC236}">
                <a16:creationId xmlns:a16="http://schemas.microsoft.com/office/drawing/2014/main" id="{B91BFADB-B2F7-429F-A97F-1FA605039116}"/>
              </a:ext>
            </a:extLst>
          </p:cNvPr>
          <p:cNvSpPr txBox="1"/>
          <p:nvPr/>
        </p:nvSpPr>
        <p:spPr>
          <a:xfrm>
            <a:off x="2294200" y="4992112"/>
            <a:ext cx="6529757" cy="369332"/>
          </a:xfrm>
          <a:prstGeom prst="rect">
            <a:avLst/>
          </a:prstGeom>
          <a:solidFill>
            <a:schemeClr val="accent1">
              <a:lumMod val="40000"/>
              <a:lumOff val="60000"/>
            </a:schemeClr>
          </a:solidFill>
        </p:spPr>
        <p:txBody>
          <a:bodyPr wrap="square" rtlCol="0">
            <a:spAutoFit/>
          </a:bodyPr>
          <a:lstStyle/>
          <a:p>
            <a:r>
              <a:rPr lang="de-DE" dirty="0" err="1">
                <a:latin typeface="Arial" panose="020B0604020202020204" pitchFamily="34" charset="0"/>
                <a:cs typeface="Arial" panose="020B0604020202020204" pitchFamily="34" charset="0"/>
              </a:rPr>
              <a:t>eCG</a:t>
            </a:r>
            <a:r>
              <a:rPr lang="de-DE" dirty="0">
                <a:latin typeface="Arial" panose="020B0604020202020204" pitchFamily="34" charset="0"/>
                <a:cs typeface="Arial" panose="020B0604020202020204" pitchFamily="34" charset="0"/>
              </a:rPr>
              <a:t>-Bildung ca. zwischen dem 40. und 140. Trächtigkeitstag </a:t>
            </a:r>
          </a:p>
        </p:txBody>
      </p:sp>
      <p:cxnSp>
        <p:nvCxnSpPr>
          <p:cNvPr id="19" name="Gerade Verbindung mit Pfeil 18">
            <a:extLst>
              <a:ext uri="{FF2B5EF4-FFF2-40B4-BE49-F238E27FC236}">
                <a16:creationId xmlns:a16="http://schemas.microsoft.com/office/drawing/2014/main" id="{36D97881-4ECA-4E9A-89AC-891A30301EF6}"/>
              </a:ext>
            </a:extLst>
          </p:cNvPr>
          <p:cNvCxnSpPr/>
          <p:nvPr/>
        </p:nvCxnSpPr>
        <p:spPr>
          <a:xfrm flipV="1">
            <a:off x="10972800" y="4111844"/>
            <a:ext cx="0" cy="655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EF561C37-C8D1-4266-A0D1-39E98427136C}"/>
              </a:ext>
            </a:extLst>
          </p:cNvPr>
          <p:cNvSpPr txBox="1"/>
          <p:nvPr/>
        </p:nvSpPr>
        <p:spPr>
          <a:xfrm>
            <a:off x="159457" y="130810"/>
            <a:ext cx="8664503" cy="430887"/>
          </a:xfrm>
          <a:prstGeom prst="rect">
            <a:avLst/>
          </a:prstGeom>
          <a:noFill/>
        </p:spPr>
        <p:txBody>
          <a:bodyPr wrap="square" rtlCol="0">
            <a:spAutoFit/>
          </a:bodyPr>
          <a:lstStyle/>
          <a:p>
            <a:pPr indent="355600"/>
            <a:r>
              <a:rPr lang="de-DE" sz="2200" b="1" dirty="0">
                <a:solidFill>
                  <a:schemeClr val="tx2">
                    <a:lumMod val="75000"/>
                  </a:schemeClr>
                </a:solidFill>
                <a:latin typeface="Arial" panose="020B0604020202020204" pitchFamily="34" charset="0"/>
                <a:cs typeface="Arial" panose="020B0604020202020204" pitchFamily="34" charset="0"/>
              </a:rPr>
              <a:t>Gewinnung/Herstellung von eCG</a:t>
            </a:r>
          </a:p>
        </p:txBody>
      </p:sp>
      <p:pic>
        <p:nvPicPr>
          <p:cNvPr id="27" name="Grafik 26">
            <a:extLst>
              <a:ext uri="{FF2B5EF4-FFF2-40B4-BE49-F238E27FC236}">
                <a16:creationId xmlns:a16="http://schemas.microsoft.com/office/drawing/2014/main" id="{F753E354-1ECE-496C-9ED7-E9CF06186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0867" y="317"/>
            <a:ext cx="2262053" cy="1364018"/>
          </a:xfrm>
          <a:prstGeom prst="rect">
            <a:avLst/>
          </a:prstGeom>
        </p:spPr>
      </p:pic>
      <p:sp>
        <p:nvSpPr>
          <p:cNvPr id="18" name="Textfeld 17">
            <a:extLst>
              <a:ext uri="{FF2B5EF4-FFF2-40B4-BE49-F238E27FC236}">
                <a16:creationId xmlns:a16="http://schemas.microsoft.com/office/drawing/2014/main" id="{B2E91B36-DEA3-4F9D-8DF9-E772A204DC5C}"/>
              </a:ext>
            </a:extLst>
          </p:cNvPr>
          <p:cNvSpPr txBox="1"/>
          <p:nvPr/>
        </p:nvSpPr>
        <p:spPr>
          <a:xfrm>
            <a:off x="2781305" y="1491599"/>
            <a:ext cx="2128520" cy="1477328"/>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Sonographisches Bild eines Pferdeembryos am 40. Trächtigkeitstag</a:t>
            </a:r>
          </a:p>
        </p:txBody>
      </p:sp>
      <p:sp>
        <p:nvSpPr>
          <p:cNvPr id="20" name="Titel 1">
            <a:extLst>
              <a:ext uri="{FF2B5EF4-FFF2-40B4-BE49-F238E27FC236}">
                <a16:creationId xmlns:a16="http://schemas.microsoft.com/office/drawing/2014/main" id="{FFA28BD5-C6C8-4E14-86BA-747EAC6D04C8}"/>
              </a:ext>
            </a:extLst>
          </p:cNvPr>
          <p:cNvSpPr txBox="1">
            <a:spLocks/>
          </p:cNvSpPr>
          <p:nvPr/>
        </p:nvSpPr>
        <p:spPr>
          <a:xfrm>
            <a:off x="533400" y="484666"/>
            <a:ext cx="10957560" cy="8512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dirty="0">
                <a:solidFill>
                  <a:schemeClr val="accent1">
                    <a:lumMod val="75000"/>
                  </a:schemeClr>
                </a:solidFill>
                <a:latin typeface="Arial" panose="020B0604020202020204" pitchFamily="34" charset="0"/>
                <a:cs typeface="Arial" panose="020B0604020202020204" pitchFamily="34" charset="0"/>
              </a:rPr>
              <a:t>Trächtigkeitsverlauf beim Pferd</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pic>
        <p:nvPicPr>
          <p:cNvPr id="21" name="Grafik 20">
            <a:extLst>
              <a:ext uri="{FF2B5EF4-FFF2-40B4-BE49-F238E27FC236}">
                <a16:creationId xmlns:a16="http://schemas.microsoft.com/office/drawing/2014/main" id="{4B6A7FCF-1679-4252-B334-0CAFB9E21A48}"/>
              </a:ext>
            </a:extLst>
          </p:cNvPr>
          <p:cNvPicPr>
            <a:picLocks noChangeAspect="1"/>
          </p:cNvPicPr>
          <p:nvPr/>
        </p:nvPicPr>
        <p:blipFill rotWithShape="1">
          <a:blip r:embed="rId5">
            <a:extLst>
              <a:ext uri="{28A0092B-C50C-407E-A947-70E740481C1C}">
                <a14:useLocalDpi xmlns:a14="http://schemas.microsoft.com/office/drawing/2010/main" val="0"/>
              </a:ext>
            </a:extLst>
          </a:blip>
          <a:srcRect l="19396" t="2921" r="3927" b="32317"/>
          <a:stretch/>
        </p:blipFill>
        <p:spPr>
          <a:xfrm>
            <a:off x="5246370" y="1428528"/>
            <a:ext cx="2514595" cy="1449446"/>
          </a:xfrm>
          <a:prstGeom prst="rect">
            <a:avLst/>
          </a:prstGeom>
        </p:spPr>
      </p:pic>
      <p:sp>
        <p:nvSpPr>
          <p:cNvPr id="13" name="Textfeld 12">
            <a:extLst>
              <a:ext uri="{FF2B5EF4-FFF2-40B4-BE49-F238E27FC236}">
                <a16:creationId xmlns:a16="http://schemas.microsoft.com/office/drawing/2014/main" id="{59DE7423-A148-4DBB-9324-F164FB7278F0}"/>
              </a:ext>
            </a:extLst>
          </p:cNvPr>
          <p:cNvSpPr txBox="1"/>
          <p:nvPr/>
        </p:nvSpPr>
        <p:spPr>
          <a:xfrm>
            <a:off x="5246370" y="2968927"/>
            <a:ext cx="2708904"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Fetus um den Zeitpunkt des Endes der </a:t>
            </a:r>
            <a:r>
              <a:rPr lang="de-DE" dirty="0" err="1">
                <a:latin typeface="Arial" panose="020B0604020202020204" pitchFamily="34" charset="0"/>
                <a:cs typeface="Arial" panose="020B0604020202020204" pitchFamily="34" charset="0"/>
              </a:rPr>
              <a:t>eCG</a:t>
            </a:r>
            <a:r>
              <a:rPr lang="de-DE" dirty="0">
                <a:latin typeface="Arial" panose="020B0604020202020204" pitchFamily="34" charset="0"/>
                <a:cs typeface="Arial" panose="020B0604020202020204" pitchFamily="34" charset="0"/>
              </a:rPr>
              <a:t>-Produktion</a:t>
            </a:r>
          </a:p>
        </p:txBody>
      </p:sp>
      <p:cxnSp>
        <p:nvCxnSpPr>
          <p:cNvPr id="23" name="Gerade Verbindung mit Pfeil 22">
            <a:extLst>
              <a:ext uri="{FF2B5EF4-FFF2-40B4-BE49-F238E27FC236}">
                <a16:creationId xmlns:a16="http://schemas.microsoft.com/office/drawing/2014/main" id="{0D6714E7-B42B-4D77-B57A-3CD39A498E5C}"/>
              </a:ext>
            </a:extLst>
          </p:cNvPr>
          <p:cNvCxnSpPr>
            <a:cxnSpLocks/>
          </p:cNvCxnSpPr>
          <p:nvPr/>
        </p:nvCxnSpPr>
        <p:spPr>
          <a:xfrm flipV="1">
            <a:off x="6675701" y="4111844"/>
            <a:ext cx="0" cy="647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55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5287B654-796B-400F-B4FD-DD808FDFA894}"/>
              </a:ext>
            </a:extLst>
          </p:cNvPr>
          <p:cNvSpPr>
            <a:spLocks noGrp="1"/>
          </p:cNvSpPr>
          <p:nvPr>
            <p:ph type="ftr" sz="quarter" idx="11"/>
          </p:nvPr>
        </p:nvSpPr>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76FDFEF4-A545-434C-8737-6FE7EFFE63CA}"/>
              </a:ext>
            </a:extLst>
          </p:cNvPr>
          <p:cNvSpPr>
            <a:spLocks noGrp="1"/>
          </p:cNvSpPr>
          <p:nvPr>
            <p:ph type="sldNum" sz="quarter" idx="12"/>
          </p:nvPr>
        </p:nvSpPr>
        <p:spPr/>
        <p:txBody>
          <a:bodyPr/>
          <a:lstStyle/>
          <a:p>
            <a:fld id="{EAFE254C-ECB1-4CAE-A615-15056BDA17F2}" type="slidenum">
              <a:rPr lang="de-DE" smtClean="0"/>
              <a:t>19</a:t>
            </a:fld>
            <a:endParaRPr lang="de-DE" dirty="0"/>
          </a:p>
        </p:txBody>
      </p:sp>
      <p:pic>
        <p:nvPicPr>
          <p:cNvPr id="5" name="Inhaltsplatzhalter 3">
            <a:extLst>
              <a:ext uri="{FF2B5EF4-FFF2-40B4-BE49-F238E27FC236}">
                <a16:creationId xmlns:a16="http://schemas.microsoft.com/office/drawing/2014/main" id="{4446ED30-187A-47A5-8142-274ADD121652}"/>
              </a:ext>
            </a:extLst>
          </p:cNvPr>
          <p:cNvPicPr>
            <a:picLocks noGrp="1"/>
          </p:cNvPicPr>
          <p:nvPr/>
        </p:nvPicPr>
        <p:blipFill>
          <a:blip r:embed="rId2">
            <a:extLst>
              <a:ext uri="{28A0092B-C50C-407E-A947-70E740481C1C}">
                <a14:useLocalDpi xmlns:a14="http://schemas.microsoft.com/office/drawing/2010/main" val="0"/>
              </a:ext>
            </a:extLst>
          </a:blip>
          <a:srcRect t="29041" b="24748"/>
          <a:stretch>
            <a:fillRect/>
          </a:stretch>
        </p:blipFill>
        <p:spPr>
          <a:xfrm>
            <a:off x="0" y="1004676"/>
            <a:ext cx="6141720" cy="3492765"/>
          </a:xfrm>
          <a:prstGeom prst="rect">
            <a:avLst/>
          </a:prstGeom>
        </p:spPr>
      </p:pic>
      <p:sp>
        <p:nvSpPr>
          <p:cNvPr id="6" name="Rechteck 5">
            <a:extLst>
              <a:ext uri="{FF2B5EF4-FFF2-40B4-BE49-F238E27FC236}">
                <a16:creationId xmlns:a16="http://schemas.microsoft.com/office/drawing/2014/main" id="{5E6238BC-8A48-4265-BBAF-970BBAC5ACE5}"/>
              </a:ext>
            </a:extLst>
          </p:cNvPr>
          <p:cNvSpPr/>
          <p:nvPr/>
        </p:nvSpPr>
        <p:spPr>
          <a:xfrm>
            <a:off x="301800" y="4197707"/>
            <a:ext cx="10998200" cy="1908215"/>
          </a:xfrm>
          <a:prstGeom prst="rect">
            <a:avLst/>
          </a:prstGeom>
        </p:spPr>
        <p:txBody>
          <a:bodyPr wrap="square">
            <a:spAutoFit/>
          </a:bodyPr>
          <a:lstStyle/>
          <a:p>
            <a:pPr marL="342900" indent="-342900">
              <a:buFontTx/>
              <a:buChar char="-"/>
              <a:tabLst>
                <a:tab pos="180975" algn="l"/>
              </a:tabLst>
            </a:pPr>
            <a:r>
              <a:rPr lang="de-DE" sz="2000" dirty="0">
                <a:latin typeface="Arial" panose="020B0604020202020204" pitchFamily="34" charset="0"/>
                <a:cs typeface="Arial" panose="020B0604020202020204" pitchFamily="34" charset="0"/>
              </a:rPr>
              <a:t>steiler Anstieg der Konzentration zwischen dem ca. 40. - 70. Trächtigkeitstag, dann ein Abfall bis unter die Nachweisgrenze innerhalb der nächsten 2 - 3 Monate</a:t>
            </a:r>
          </a:p>
          <a:p>
            <a:pPr marL="342900" indent="-342900">
              <a:buFontTx/>
              <a:buChar char="-"/>
              <a:tabLst>
                <a:tab pos="180975" algn="l"/>
              </a:tabLst>
            </a:pPr>
            <a:r>
              <a:rPr lang="de-DE" sz="2000" dirty="0">
                <a:latin typeface="Arial" panose="020B0604020202020204" pitchFamily="34" charset="0"/>
                <a:cs typeface="Arial" panose="020B0604020202020204" pitchFamily="34" charset="0"/>
              </a:rPr>
              <a:t>Studien erfolgten bisher an relativ geringen Tierzahlen und mit unterschiedlich sensitiven Messverfahren </a:t>
            </a:r>
          </a:p>
          <a:p>
            <a:pPr marL="342900" indent="-342900">
              <a:buFontTx/>
              <a:buChar char="-"/>
              <a:tabLst>
                <a:tab pos="180975" algn="l"/>
              </a:tabLst>
            </a:pPr>
            <a:endParaRPr lang="de-DE" sz="2000" dirty="0">
              <a:latin typeface="Arial" panose="020B0604020202020204" pitchFamily="34" charset="0"/>
              <a:cs typeface="Arial" panose="020B0604020202020204" pitchFamily="34" charset="0"/>
            </a:endParaRPr>
          </a:p>
          <a:p>
            <a:pPr marL="742950" lvl="1" indent="-285750">
              <a:buClr>
                <a:schemeClr val="accent1">
                  <a:lumMod val="75000"/>
                </a:schemeClr>
              </a:buClr>
              <a:buFont typeface="Arial" panose="020B0604020202020204" pitchFamily="34" charset="0"/>
              <a:buChar char="•"/>
            </a:pPr>
            <a:endParaRPr lang="de-DE" dirty="0"/>
          </a:p>
        </p:txBody>
      </p:sp>
      <p:pic>
        <p:nvPicPr>
          <p:cNvPr id="11" name="Grafik 10">
            <a:extLst>
              <a:ext uri="{FF2B5EF4-FFF2-40B4-BE49-F238E27FC236}">
                <a16:creationId xmlns:a16="http://schemas.microsoft.com/office/drawing/2014/main" id="{F5EA1E2E-D003-4D23-9C81-9A8D95861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2" name="Rechteck 11">
            <a:extLst>
              <a:ext uri="{FF2B5EF4-FFF2-40B4-BE49-F238E27FC236}">
                <a16:creationId xmlns:a16="http://schemas.microsoft.com/office/drawing/2014/main" id="{5E6238BC-8A48-4265-BBAF-970BBAC5ACE5}"/>
              </a:ext>
            </a:extLst>
          </p:cNvPr>
          <p:cNvSpPr/>
          <p:nvPr/>
        </p:nvSpPr>
        <p:spPr>
          <a:xfrm>
            <a:off x="5684521" y="2141260"/>
            <a:ext cx="5669279" cy="923330"/>
          </a:xfrm>
          <a:prstGeom prst="rect">
            <a:avLst/>
          </a:prstGeom>
        </p:spPr>
        <p:txBody>
          <a:bodyPr wrap="square">
            <a:spAutoFit/>
          </a:bodyPr>
          <a:lstStyle/>
          <a:p>
            <a:pPr>
              <a:buClr>
                <a:srgbClr val="78B521"/>
              </a:buClr>
            </a:pPr>
            <a:endParaRPr lang="de-DE" dirty="0"/>
          </a:p>
          <a:p>
            <a:pPr>
              <a:buClr>
                <a:schemeClr val="accent1">
                  <a:lumMod val="75000"/>
                </a:schemeClr>
              </a:buClr>
            </a:pPr>
            <a:r>
              <a:rPr lang="de-DE" dirty="0">
                <a:latin typeface="Arial" panose="020B0604020202020204" pitchFamily="34" charset="0"/>
                <a:cs typeface="Arial" panose="020B0604020202020204" pitchFamily="34" charset="0"/>
              </a:rPr>
              <a:t>Darstellung der Konzentration von </a:t>
            </a:r>
            <a:r>
              <a:rPr lang="de-DE" dirty="0" err="1">
                <a:latin typeface="Arial" panose="020B0604020202020204" pitchFamily="34" charset="0"/>
                <a:cs typeface="Arial" panose="020B0604020202020204" pitchFamily="34" charset="0"/>
              </a:rPr>
              <a:t>eCG</a:t>
            </a:r>
            <a:r>
              <a:rPr lang="de-DE" dirty="0">
                <a:latin typeface="Arial" panose="020B0604020202020204" pitchFamily="34" charset="0"/>
                <a:cs typeface="Arial" panose="020B0604020202020204" pitchFamily="34" charset="0"/>
              </a:rPr>
              <a:t> im Blut von trächtigen Stuten </a:t>
            </a:r>
            <a:r>
              <a:rPr lang="de-DE" altLang="de-DE" sz="1600" dirty="0">
                <a:latin typeface="Arial" panose="020B0604020202020204" pitchFamily="34" charset="0"/>
                <a:cs typeface="Arial" panose="020B0604020202020204" pitchFamily="34" charset="0"/>
              </a:rPr>
              <a:t>(Hoffmann et al. 1996)</a:t>
            </a:r>
          </a:p>
        </p:txBody>
      </p:sp>
      <p:sp>
        <p:nvSpPr>
          <p:cNvPr id="13" name="Textfeld 12">
            <a:extLst>
              <a:ext uri="{FF2B5EF4-FFF2-40B4-BE49-F238E27FC236}">
                <a16:creationId xmlns:a16="http://schemas.microsoft.com/office/drawing/2014/main" id="{FA482F38-8988-4EAF-A841-40116295F1B2}"/>
              </a:ext>
            </a:extLst>
          </p:cNvPr>
          <p:cNvSpPr txBox="1"/>
          <p:nvPr/>
        </p:nvSpPr>
        <p:spPr>
          <a:xfrm>
            <a:off x="159457" y="130810"/>
            <a:ext cx="8664503" cy="430887"/>
          </a:xfrm>
          <a:prstGeom prst="rect">
            <a:avLst/>
          </a:prstGeom>
          <a:noFill/>
        </p:spPr>
        <p:txBody>
          <a:bodyPr wrap="square" rtlCol="0">
            <a:spAutoFit/>
          </a:bodyPr>
          <a:lstStyle/>
          <a:p>
            <a:pPr indent="355600"/>
            <a:r>
              <a:rPr lang="de-DE" sz="2200" b="1" dirty="0">
                <a:solidFill>
                  <a:schemeClr val="tx2">
                    <a:lumMod val="75000"/>
                  </a:schemeClr>
                </a:solidFill>
                <a:latin typeface="Arial" panose="020B0604020202020204" pitchFamily="34" charset="0"/>
                <a:cs typeface="Arial" panose="020B0604020202020204" pitchFamily="34" charset="0"/>
              </a:rPr>
              <a:t>Gewinnung/Herstellung von eCG</a:t>
            </a:r>
          </a:p>
        </p:txBody>
      </p:sp>
      <p:sp>
        <p:nvSpPr>
          <p:cNvPr id="14" name="Titel 1">
            <a:extLst>
              <a:ext uri="{FF2B5EF4-FFF2-40B4-BE49-F238E27FC236}">
                <a16:creationId xmlns:a16="http://schemas.microsoft.com/office/drawing/2014/main" id="{E9806C00-FA79-4F64-B404-A01FB871A4E8}"/>
              </a:ext>
            </a:extLst>
          </p:cNvPr>
          <p:cNvSpPr txBox="1">
            <a:spLocks/>
          </p:cNvSpPr>
          <p:nvPr/>
        </p:nvSpPr>
        <p:spPr>
          <a:xfrm>
            <a:off x="533400" y="484666"/>
            <a:ext cx="10957560" cy="8512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-Verlauf</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3627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70C8D-3497-4B36-8351-5C81F85238D4}"/>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Gliederung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fontScale="55000" lnSpcReduction="2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1800" dirty="0">
              <a:ea typeface="+mn-ea"/>
              <a:cs typeface="+mn-cs"/>
            </a:endParaRPr>
          </a:p>
          <a:p>
            <a:pPr marL="0" indent="0" fontAlgn="auto">
              <a:lnSpc>
                <a:spcPct val="110000"/>
              </a:lnSpc>
              <a:spcAft>
                <a:spcPts val="0"/>
              </a:spcAft>
              <a:buClr>
                <a:srgbClr val="00297A"/>
              </a:buClr>
              <a:defRPr/>
            </a:pPr>
            <a:r>
              <a:rPr lang="de-DE" sz="4400" dirty="0">
                <a:ea typeface="+mn-ea"/>
                <a:cs typeface="+mn-cs"/>
              </a:rPr>
              <a:t>- Bedeutung des Themas.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Grundlagen der Fortpflanzung beim weiblichen Schwein.</a:t>
            </a:r>
          </a:p>
          <a:p>
            <a:pPr marL="571500" indent="-571500" fontAlgn="auto">
              <a:lnSpc>
                <a:spcPct val="110000"/>
              </a:lnSpc>
              <a:spcAft>
                <a:spcPts val="0"/>
              </a:spcAft>
              <a:buClr>
                <a:srgbClr val="00297A"/>
              </a:buClr>
              <a:buFont typeface="Arial" panose="020B0604020202020204" pitchFamily="34" charset="0"/>
              <a:buChar char="•"/>
              <a:defRPr/>
            </a:pPr>
            <a:endParaRPr lang="de-DE" sz="4400" b="0" dirty="0">
              <a:ea typeface="+mn-ea"/>
              <a:cs typeface="+mn-cs"/>
            </a:endParaRPr>
          </a:p>
          <a:p>
            <a:pPr marL="0" indent="0" fontAlgn="auto">
              <a:lnSpc>
                <a:spcPct val="110000"/>
              </a:lnSpc>
              <a:spcAft>
                <a:spcPts val="0"/>
              </a:spcAft>
              <a:buClr>
                <a:srgbClr val="00297A"/>
              </a:buClr>
              <a:defRPr/>
            </a:pPr>
            <a:r>
              <a:rPr lang="de-DE" sz="4400" b="0" dirty="0">
                <a:ea typeface="+mn-ea"/>
                <a:cs typeface="+mn-cs"/>
              </a:rPr>
              <a:t>- Was ist PMSG / </a:t>
            </a:r>
            <a:r>
              <a:rPr lang="de-DE" sz="4400" b="0" dirty="0" err="1">
                <a:ea typeface="+mn-ea"/>
                <a:cs typeface="+mn-cs"/>
              </a:rPr>
              <a:t>eCG</a:t>
            </a:r>
            <a:r>
              <a:rPr lang="de-DE" sz="4400" b="0" dirty="0">
                <a:ea typeface="+mn-ea"/>
                <a:cs typeface="+mn-cs"/>
              </a:rPr>
              <a:t>?</a:t>
            </a:r>
          </a:p>
          <a:p>
            <a:pPr marL="931500" lvl="2"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Warum sollte man auf </a:t>
            </a:r>
            <a:r>
              <a:rPr lang="de-DE" sz="4400" b="0" dirty="0" err="1">
                <a:ea typeface="+mn-ea"/>
                <a:cs typeface="+mn-cs"/>
              </a:rPr>
              <a:t>eCG</a:t>
            </a:r>
            <a:r>
              <a:rPr lang="de-DE" sz="4400" b="0" dirty="0">
                <a:ea typeface="+mn-ea"/>
                <a:cs typeface="+mn-cs"/>
              </a:rPr>
              <a:t> verzichten?</a:t>
            </a:r>
          </a:p>
          <a:p>
            <a:pPr marL="571500" indent="-571500" fontAlgn="auto">
              <a:lnSpc>
                <a:spcPct val="110000"/>
              </a:lnSpc>
              <a:spcAft>
                <a:spcPts val="0"/>
              </a:spcAft>
              <a:buClr>
                <a:srgbClr val="00297A"/>
              </a:buClr>
              <a:buFont typeface="Arial" panose="020B0604020202020204" pitchFamily="34" charset="0"/>
              <a:buChar char="•"/>
              <a:defRPr/>
            </a:pPr>
            <a:endParaRPr lang="de-DE" sz="4400" b="0" dirty="0">
              <a:ea typeface="+mn-ea"/>
              <a:cs typeface="+mn-cs"/>
            </a:endParaRPr>
          </a:p>
          <a:p>
            <a:pPr marL="0" indent="0" fontAlgn="auto">
              <a:lnSpc>
                <a:spcPct val="110000"/>
              </a:lnSpc>
              <a:spcAft>
                <a:spcPts val="0"/>
              </a:spcAft>
              <a:buClr>
                <a:srgbClr val="00297A"/>
              </a:buClr>
              <a:defRPr/>
            </a:pPr>
            <a:r>
              <a:rPr lang="de-DE" sz="4400" b="0" dirty="0">
                <a:ea typeface="+mn-ea"/>
                <a:cs typeface="+mn-cs"/>
              </a:rPr>
              <a:t>- Welche Alternativen zum </a:t>
            </a:r>
            <a:r>
              <a:rPr lang="de-DE" sz="4400" b="0" dirty="0" err="1">
                <a:ea typeface="+mn-ea"/>
                <a:cs typeface="+mn-cs"/>
              </a:rPr>
              <a:t>eCG</a:t>
            </a:r>
            <a:r>
              <a:rPr lang="de-DE" sz="4400" b="0" dirty="0">
                <a:ea typeface="+mn-ea"/>
                <a:cs typeface="+mn-cs"/>
              </a:rPr>
              <a:t>-Einsatz gibt es?</a:t>
            </a:r>
          </a:p>
          <a:p>
            <a:pPr marL="571500" indent="-571500" fontAlgn="auto">
              <a:lnSpc>
                <a:spcPct val="110000"/>
              </a:lnSpc>
              <a:spcAft>
                <a:spcPts val="0"/>
              </a:spcAft>
              <a:buClr>
                <a:srgbClr val="00297A"/>
              </a:buClr>
              <a:buFont typeface="Arial" panose="020B0604020202020204" pitchFamily="34" charset="0"/>
              <a:buChar char="•"/>
              <a:defRPr/>
            </a:pPr>
            <a:endParaRPr lang="de-DE" sz="4400" b="0" dirty="0">
              <a:ea typeface="+mn-ea"/>
              <a:cs typeface="+mn-cs"/>
            </a:endParaRPr>
          </a:p>
          <a:p>
            <a:pPr marL="0" indent="0" fontAlgn="auto">
              <a:lnSpc>
                <a:spcPct val="110000"/>
              </a:lnSpc>
              <a:spcAft>
                <a:spcPts val="0"/>
              </a:spcAft>
              <a:buClr>
                <a:srgbClr val="00297A"/>
              </a:buClr>
              <a:defRPr/>
            </a:pPr>
            <a:r>
              <a:rPr lang="de-DE" sz="4400" b="0" dirty="0">
                <a:ea typeface="+mn-ea"/>
                <a:cs typeface="+mn-cs"/>
              </a:rPr>
              <a:t>- Erfahrungen aus der Praxis</a:t>
            </a:r>
            <a:r>
              <a:rPr lang="de-DE" sz="5100" b="0" dirty="0">
                <a:ea typeface="+mn-ea"/>
                <a:cs typeface="+mn-cs"/>
              </a:rPr>
              <a:t>.</a:t>
            </a:r>
          </a:p>
          <a:p>
            <a:pPr marL="0" indent="0" fontAlgn="auto">
              <a:lnSpc>
                <a:spcPct val="110000"/>
              </a:lnSpc>
              <a:spcAft>
                <a:spcPts val="0"/>
              </a:spcAft>
              <a:buClr>
                <a:srgbClr val="00297A"/>
              </a:buClr>
              <a:defRPr/>
            </a:pPr>
            <a:endParaRPr lang="de-DE" sz="4400" b="0" dirty="0">
              <a:ea typeface="+mn-ea"/>
              <a:cs typeface="+mn-cs"/>
            </a:endParaRPr>
          </a:p>
          <a:p>
            <a:pPr marL="0" indent="0" fontAlgn="auto">
              <a:lnSpc>
                <a:spcPct val="110000"/>
              </a:lnSpc>
              <a:spcAft>
                <a:spcPts val="0"/>
              </a:spcAft>
              <a:buClr>
                <a:srgbClr val="00297A"/>
              </a:buClr>
              <a:defRPr/>
            </a:pPr>
            <a:r>
              <a:rPr lang="de-DE" sz="4400" b="0" dirty="0">
                <a:ea typeface="+mn-ea"/>
                <a:cs typeface="+mn-cs"/>
              </a:rPr>
              <a:t>- Fazit.</a:t>
            </a:r>
          </a:p>
          <a:p>
            <a:pPr marL="285750" indent="-28575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2</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pSp>
        <p:nvGrpSpPr>
          <p:cNvPr id="12" name="Gruppieren 11" descr="Rosa Symbol">
            <a:extLst>
              <a:ext uri="{FF2B5EF4-FFF2-40B4-BE49-F238E27FC236}">
                <a16:creationId xmlns:a16="http://schemas.microsoft.com/office/drawing/2014/main" id="{A639AA48-189D-425E-8082-FD335D2C0F95}"/>
              </a:ext>
            </a:extLst>
          </p:cNvPr>
          <p:cNvGrpSpPr/>
          <p:nvPr/>
        </p:nvGrpSpPr>
        <p:grpSpPr>
          <a:xfrm>
            <a:off x="10384155" y="5064224"/>
            <a:ext cx="969645" cy="936425"/>
            <a:chOff x="2754630" y="5969000"/>
            <a:chExt cx="647700" cy="647700"/>
          </a:xfrm>
        </p:grpSpPr>
        <p:sp>
          <p:nvSpPr>
            <p:cNvPr id="13" name="Freihandform: Form 12">
              <a:extLst>
                <a:ext uri="{FF2B5EF4-FFF2-40B4-BE49-F238E27FC236}">
                  <a16:creationId xmlns:a16="http://schemas.microsoft.com/office/drawing/2014/main" id="{26B6E03C-634A-40AF-90D2-5F5F653D00DD}"/>
                </a:ext>
                <a:ext uri="{C183D7F6-B498-43B3-948B-1728B52AA6E4}">
                  <adec:decorative xmlns:adec="http://schemas.microsoft.com/office/drawing/2017/decorative" val="1"/>
                </a:ext>
              </a:extLst>
            </p:cNvPr>
            <p:cNvSpPr/>
            <p:nvPr/>
          </p:nvSpPr>
          <p:spPr>
            <a:xfrm>
              <a:off x="2754630" y="5969000"/>
              <a:ext cx="647700" cy="647700"/>
            </a:xfrm>
            <a:custGeom>
              <a:avLst/>
              <a:gdLst>
                <a:gd name="connsiteX0" fmla="*/ 640080 w 647700"/>
                <a:gd name="connsiteY0" fmla="*/ 326390 h 647700"/>
                <a:gd name="connsiteX1" fmla="*/ 326390 w 647700"/>
                <a:gd name="connsiteY1" fmla="*/ 640080 h 647700"/>
                <a:gd name="connsiteX2" fmla="*/ 12700 w 647700"/>
                <a:gd name="connsiteY2" fmla="*/ 326390 h 647700"/>
                <a:gd name="connsiteX3" fmla="*/ 326390 w 647700"/>
                <a:gd name="connsiteY3" fmla="*/ 12700 h 647700"/>
                <a:gd name="connsiteX4" fmla="*/ 640080 w 647700"/>
                <a:gd name="connsiteY4" fmla="*/ 32639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47700">
                  <a:moveTo>
                    <a:pt x="640080" y="326390"/>
                  </a:moveTo>
                  <a:cubicBezTo>
                    <a:pt x="640080" y="499636"/>
                    <a:pt x="499636" y="640080"/>
                    <a:pt x="326390" y="640080"/>
                  </a:cubicBezTo>
                  <a:cubicBezTo>
                    <a:pt x="153144" y="640080"/>
                    <a:pt x="12700" y="499637"/>
                    <a:pt x="12700" y="326390"/>
                  </a:cubicBezTo>
                  <a:cubicBezTo>
                    <a:pt x="12700" y="153144"/>
                    <a:pt x="153144" y="12700"/>
                    <a:pt x="326390" y="12700"/>
                  </a:cubicBezTo>
                  <a:cubicBezTo>
                    <a:pt x="499636" y="12700"/>
                    <a:pt x="640080" y="153144"/>
                    <a:pt x="640080" y="32639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4" name="Freihandform: Form 13">
              <a:extLst>
                <a:ext uri="{FF2B5EF4-FFF2-40B4-BE49-F238E27FC236}">
                  <a16:creationId xmlns:a16="http://schemas.microsoft.com/office/drawing/2014/main" id="{5346BFA3-FA81-4B4D-B525-4DEB8B3E0BEC}"/>
                </a:ext>
                <a:ext uri="{C183D7F6-B498-43B3-948B-1728B52AA6E4}">
                  <adec:decorative xmlns:adec="http://schemas.microsoft.com/office/drawing/2017/decorative" val="1"/>
                </a:ext>
              </a:extLst>
            </p:cNvPr>
            <p:cNvSpPr/>
            <p:nvPr/>
          </p:nvSpPr>
          <p:spPr>
            <a:xfrm>
              <a:off x="2856880" y="6102160"/>
              <a:ext cx="444500" cy="406400"/>
            </a:xfrm>
            <a:custGeom>
              <a:avLst/>
              <a:gdLst>
                <a:gd name="connsiteX0" fmla="*/ 174610 w 444500"/>
                <a:gd name="connsiteY0" fmla="*/ 123380 h 406400"/>
                <a:gd name="connsiteX1" fmla="*/ 188580 w 444500"/>
                <a:gd name="connsiteY1" fmla="*/ 137350 h 406400"/>
                <a:gd name="connsiteX2" fmla="*/ 174610 w 444500"/>
                <a:gd name="connsiteY2" fmla="*/ 151320 h 406400"/>
                <a:gd name="connsiteX3" fmla="*/ 160640 w 444500"/>
                <a:gd name="connsiteY3" fmla="*/ 137350 h 406400"/>
                <a:gd name="connsiteX4" fmla="*/ 174610 w 444500"/>
                <a:gd name="connsiteY4" fmla="*/ 123380 h 406400"/>
                <a:gd name="connsiteX5" fmla="*/ 260970 w 444500"/>
                <a:gd name="connsiteY5" fmla="*/ 137350 h 406400"/>
                <a:gd name="connsiteX6" fmla="*/ 274940 w 444500"/>
                <a:gd name="connsiteY6" fmla="*/ 151320 h 406400"/>
                <a:gd name="connsiteX7" fmla="*/ 288910 w 444500"/>
                <a:gd name="connsiteY7" fmla="*/ 137350 h 406400"/>
                <a:gd name="connsiteX8" fmla="*/ 274940 w 444500"/>
                <a:gd name="connsiteY8" fmla="*/ 123380 h 406400"/>
                <a:gd name="connsiteX9" fmla="*/ 260970 w 444500"/>
                <a:gd name="connsiteY9" fmla="*/ 137350 h 406400"/>
                <a:gd name="connsiteX10" fmla="*/ 183500 w 444500"/>
                <a:gd name="connsiteY10" fmla="*/ 256730 h 406400"/>
                <a:gd name="connsiteX11" fmla="*/ 197470 w 444500"/>
                <a:gd name="connsiteY11" fmla="*/ 270700 h 406400"/>
                <a:gd name="connsiteX12" fmla="*/ 211440 w 444500"/>
                <a:gd name="connsiteY12" fmla="*/ 256730 h 406400"/>
                <a:gd name="connsiteX13" fmla="*/ 197470 w 444500"/>
                <a:gd name="connsiteY13" fmla="*/ 242760 h 406400"/>
                <a:gd name="connsiteX14" fmla="*/ 183500 w 444500"/>
                <a:gd name="connsiteY14" fmla="*/ 256730 h 406400"/>
                <a:gd name="connsiteX15" fmla="*/ 238110 w 444500"/>
                <a:gd name="connsiteY15" fmla="*/ 256730 h 406400"/>
                <a:gd name="connsiteX16" fmla="*/ 252080 w 444500"/>
                <a:gd name="connsiteY16" fmla="*/ 270700 h 406400"/>
                <a:gd name="connsiteX17" fmla="*/ 266050 w 444500"/>
                <a:gd name="connsiteY17" fmla="*/ 256730 h 406400"/>
                <a:gd name="connsiteX18" fmla="*/ 252080 w 444500"/>
                <a:gd name="connsiteY18" fmla="*/ 242760 h 406400"/>
                <a:gd name="connsiteX19" fmla="*/ 238110 w 444500"/>
                <a:gd name="connsiteY19" fmla="*/ 256730 h 406400"/>
                <a:gd name="connsiteX20" fmla="*/ 413370 w 444500"/>
                <a:gd name="connsiteY20" fmla="*/ 103060 h 406400"/>
                <a:gd name="connsiteX21" fmla="*/ 375270 w 444500"/>
                <a:gd name="connsiteY21" fmla="*/ 119570 h 406400"/>
                <a:gd name="connsiteX22" fmla="*/ 403210 w 444500"/>
                <a:gd name="connsiteY22" fmla="*/ 216090 h 406400"/>
                <a:gd name="connsiteX23" fmla="*/ 224140 w 444500"/>
                <a:gd name="connsiteY23" fmla="*/ 395160 h 406400"/>
                <a:gd name="connsiteX24" fmla="*/ 45070 w 444500"/>
                <a:gd name="connsiteY24" fmla="*/ 216090 h 406400"/>
                <a:gd name="connsiteX25" fmla="*/ 73010 w 444500"/>
                <a:gd name="connsiteY25" fmla="*/ 119570 h 406400"/>
                <a:gd name="connsiteX26" fmla="*/ 73010 w 444500"/>
                <a:gd name="connsiteY26" fmla="*/ 119570 h 406400"/>
                <a:gd name="connsiteX27" fmla="*/ 34910 w 444500"/>
                <a:gd name="connsiteY27" fmla="*/ 103060 h 406400"/>
                <a:gd name="connsiteX28" fmla="*/ 13320 w 444500"/>
                <a:gd name="connsiteY28" fmla="*/ 25590 h 406400"/>
                <a:gd name="connsiteX29" fmla="*/ 24750 w 444500"/>
                <a:gd name="connsiteY29" fmla="*/ 14160 h 406400"/>
                <a:gd name="connsiteX30" fmla="*/ 99680 w 444500"/>
                <a:gd name="connsiteY30" fmla="*/ 35750 h 406400"/>
                <a:gd name="connsiteX31" fmla="*/ 114920 w 444500"/>
                <a:gd name="connsiteY31" fmla="*/ 72580 h 406400"/>
                <a:gd name="connsiteX32" fmla="*/ 222870 w 444500"/>
                <a:gd name="connsiteY32" fmla="*/ 35750 h 406400"/>
                <a:gd name="connsiteX33" fmla="*/ 330820 w 444500"/>
                <a:gd name="connsiteY33" fmla="*/ 71310 h 406400"/>
                <a:gd name="connsiteX34" fmla="*/ 346060 w 444500"/>
                <a:gd name="connsiteY34" fmla="*/ 35750 h 406400"/>
                <a:gd name="connsiteX35" fmla="*/ 420990 w 444500"/>
                <a:gd name="connsiteY35" fmla="*/ 14160 h 406400"/>
                <a:gd name="connsiteX36" fmla="*/ 432420 w 444500"/>
                <a:gd name="connsiteY36" fmla="*/ 25590 h 406400"/>
                <a:gd name="connsiteX37" fmla="*/ 413370 w 444500"/>
                <a:gd name="connsiteY37" fmla="*/ 103060 h 406400"/>
                <a:gd name="connsiteX38" fmla="*/ 89520 w 444500"/>
                <a:gd name="connsiteY38" fmla="*/ 89090 h 406400"/>
                <a:gd name="connsiteX39" fmla="*/ 81900 w 444500"/>
                <a:gd name="connsiteY39" fmla="*/ 56070 h 406400"/>
                <a:gd name="connsiteX40" fmla="*/ 41260 w 444500"/>
                <a:gd name="connsiteY40" fmla="*/ 42100 h 406400"/>
                <a:gd name="connsiteX41" fmla="*/ 55230 w 444500"/>
                <a:gd name="connsiteY41" fmla="*/ 84010 h 406400"/>
                <a:gd name="connsiteX42" fmla="*/ 89520 w 444500"/>
                <a:gd name="connsiteY42" fmla="*/ 89090 h 406400"/>
                <a:gd name="connsiteX43" fmla="*/ 376540 w 444500"/>
                <a:gd name="connsiteY43" fmla="*/ 214820 h 406400"/>
                <a:gd name="connsiteX44" fmla="*/ 225410 w 444500"/>
                <a:gd name="connsiteY44" fmla="*/ 63690 h 406400"/>
                <a:gd name="connsiteX45" fmla="*/ 74280 w 444500"/>
                <a:gd name="connsiteY45" fmla="*/ 214820 h 406400"/>
                <a:gd name="connsiteX46" fmla="*/ 225410 w 444500"/>
                <a:gd name="connsiteY46" fmla="*/ 365950 h 406400"/>
                <a:gd name="connsiteX47" fmla="*/ 376540 w 444500"/>
                <a:gd name="connsiteY47" fmla="*/ 214820 h 406400"/>
                <a:gd name="connsiteX48" fmla="*/ 407020 w 444500"/>
                <a:gd name="connsiteY48" fmla="*/ 40830 h 406400"/>
                <a:gd name="connsiteX49" fmla="*/ 366380 w 444500"/>
                <a:gd name="connsiteY49" fmla="*/ 54800 h 406400"/>
                <a:gd name="connsiteX50" fmla="*/ 358760 w 444500"/>
                <a:gd name="connsiteY50" fmla="*/ 87820 h 406400"/>
                <a:gd name="connsiteX51" fmla="*/ 393050 w 444500"/>
                <a:gd name="connsiteY51" fmla="*/ 82740 h 406400"/>
                <a:gd name="connsiteX52" fmla="*/ 407020 w 444500"/>
                <a:gd name="connsiteY52" fmla="*/ 40830 h 406400"/>
                <a:gd name="connsiteX53" fmla="*/ 324470 w 444500"/>
                <a:gd name="connsiteY53" fmla="*/ 256730 h 406400"/>
                <a:gd name="connsiteX54" fmla="*/ 225410 w 444500"/>
                <a:gd name="connsiteY54" fmla="*/ 330390 h 406400"/>
                <a:gd name="connsiteX55" fmla="*/ 126350 w 444500"/>
                <a:gd name="connsiteY55" fmla="*/ 256730 h 406400"/>
                <a:gd name="connsiteX56" fmla="*/ 225410 w 444500"/>
                <a:gd name="connsiteY56" fmla="*/ 183070 h 406400"/>
                <a:gd name="connsiteX57" fmla="*/ 324470 w 444500"/>
                <a:gd name="connsiteY57" fmla="*/ 256730 h 406400"/>
                <a:gd name="connsiteX58" fmla="*/ 296530 w 444500"/>
                <a:gd name="connsiteY58" fmla="*/ 256730 h 406400"/>
                <a:gd name="connsiteX59" fmla="*/ 225410 w 444500"/>
                <a:gd name="connsiteY59" fmla="*/ 211010 h 406400"/>
                <a:gd name="connsiteX60" fmla="*/ 154290 w 444500"/>
                <a:gd name="connsiteY60" fmla="*/ 256730 h 406400"/>
                <a:gd name="connsiteX61" fmla="*/ 225410 w 444500"/>
                <a:gd name="connsiteY61" fmla="*/ 302450 h 406400"/>
                <a:gd name="connsiteX62" fmla="*/ 296530 w 444500"/>
                <a:gd name="connsiteY62" fmla="*/ 25673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4500" h="406400">
                  <a:moveTo>
                    <a:pt x="174610" y="123380"/>
                  </a:moveTo>
                  <a:cubicBezTo>
                    <a:pt x="182230" y="123380"/>
                    <a:pt x="188580" y="129730"/>
                    <a:pt x="188580" y="137350"/>
                  </a:cubicBezTo>
                  <a:cubicBezTo>
                    <a:pt x="188580" y="144970"/>
                    <a:pt x="182230" y="151320"/>
                    <a:pt x="174610" y="151320"/>
                  </a:cubicBezTo>
                  <a:cubicBezTo>
                    <a:pt x="166990" y="151320"/>
                    <a:pt x="160640" y="144970"/>
                    <a:pt x="160640" y="137350"/>
                  </a:cubicBezTo>
                  <a:cubicBezTo>
                    <a:pt x="160640" y="129730"/>
                    <a:pt x="166990" y="123380"/>
                    <a:pt x="174610" y="123380"/>
                  </a:cubicBezTo>
                  <a:close/>
                  <a:moveTo>
                    <a:pt x="260970" y="137350"/>
                  </a:moveTo>
                  <a:cubicBezTo>
                    <a:pt x="260970" y="144970"/>
                    <a:pt x="267320" y="151320"/>
                    <a:pt x="274940" y="151320"/>
                  </a:cubicBezTo>
                  <a:cubicBezTo>
                    <a:pt x="282560" y="151320"/>
                    <a:pt x="288910" y="144970"/>
                    <a:pt x="288910" y="137350"/>
                  </a:cubicBezTo>
                  <a:cubicBezTo>
                    <a:pt x="288910" y="129730"/>
                    <a:pt x="282560" y="123380"/>
                    <a:pt x="274940" y="123380"/>
                  </a:cubicBezTo>
                  <a:cubicBezTo>
                    <a:pt x="267320" y="123380"/>
                    <a:pt x="260970" y="129730"/>
                    <a:pt x="260970" y="137350"/>
                  </a:cubicBezTo>
                  <a:close/>
                  <a:moveTo>
                    <a:pt x="183500" y="256730"/>
                  </a:moveTo>
                  <a:cubicBezTo>
                    <a:pt x="183500" y="264350"/>
                    <a:pt x="189850" y="270700"/>
                    <a:pt x="197470" y="270700"/>
                  </a:cubicBezTo>
                  <a:cubicBezTo>
                    <a:pt x="205090" y="270700"/>
                    <a:pt x="211440" y="264350"/>
                    <a:pt x="211440" y="256730"/>
                  </a:cubicBezTo>
                  <a:cubicBezTo>
                    <a:pt x="211440" y="249110"/>
                    <a:pt x="205090" y="242760"/>
                    <a:pt x="197470" y="242760"/>
                  </a:cubicBezTo>
                  <a:cubicBezTo>
                    <a:pt x="189850" y="242760"/>
                    <a:pt x="183500" y="249110"/>
                    <a:pt x="183500" y="256730"/>
                  </a:cubicBezTo>
                  <a:close/>
                  <a:moveTo>
                    <a:pt x="238110" y="256730"/>
                  </a:moveTo>
                  <a:cubicBezTo>
                    <a:pt x="238110" y="264350"/>
                    <a:pt x="244460" y="270700"/>
                    <a:pt x="252080" y="270700"/>
                  </a:cubicBezTo>
                  <a:cubicBezTo>
                    <a:pt x="259700" y="270700"/>
                    <a:pt x="266050" y="264350"/>
                    <a:pt x="266050" y="256730"/>
                  </a:cubicBezTo>
                  <a:cubicBezTo>
                    <a:pt x="266050" y="249110"/>
                    <a:pt x="259700" y="242760"/>
                    <a:pt x="252080" y="242760"/>
                  </a:cubicBezTo>
                  <a:cubicBezTo>
                    <a:pt x="244460" y="242760"/>
                    <a:pt x="238110" y="249110"/>
                    <a:pt x="238110" y="256730"/>
                  </a:cubicBezTo>
                  <a:close/>
                  <a:moveTo>
                    <a:pt x="413370" y="103060"/>
                  </a:moveTo>
                  <a:cubicBezTo>
                    <a:pt x="401940" y="115760"/>
                    <a:pt x="387970" y="118300"/>
                    <a:pt x="375270" y="119570"/>
                  </a:cubicBezTo>
                  <a:cubicBezTo>
                    <a:pt x="393050" y="147510"/>
                    <a:pt x="403210" y="180530"/>
                    <a:pt x="403210" y="216090"/>
                  </a:cubicBezTo>
                  <a:cubicBezTo>
                    <a:pt x="403210" y="315150"/>
                    <a:pt x="323200" y="395160"/>
                    <a:pt x="224140" y="395160"/>
                  </a:cubicBezTo>
                  <a:cubicBezTo>
                    <a:pt x="125080" y="395160"/>
                    <a:pt x="45070" y="315150"/>
                    <a:pt x="45070" y="216090"/>
                  </a:cubicBezTo>
                  <a:cubicBezTo>
                    <a:pt x="45070" y="180530"/>
                    <a:pt x="55230" y="147510"/>
                    <a:pt x="73010" y="119570"/>
                  </a:cubicBezTo>
                  <a:cubicBezTo>
                    <a:pt x="73010" y="119570"/>
                    <a:pt x="73010" y="119570"/>
                    <a:pt x="73010" y="119570"/>
                  </a:cubicBezTo>
                  <a:cubicBezTo>
                    <a:pt x="60310" y="119570"/>
                    <a:pt x="46340" y="115760"/>
                    <a:pt x="34910" y="103060"/>
                  </a:cubicBezTo>
                  <a:cubicBezTo>
                    <a:pt x="6970" y="75120"/>
                    <a:pt x="13320" y="28130"/>
                    <a:pt x="13320" y="25590"/>
                  </a:cubicBezTo>
                  <a:cubicBezTo>
                    <a:pt x="14590" y="19240"/>
                    <a:pt x="18400" y="15430"/>
                    <a:pt x="24750" y="14160"/>
                  </a:cubicBezTo>
                  <a:cubicBezTo>
                    <a:pt x="27290" y="14160"/>
                    <a:pt x="73010" y="7810"/>
                    <a:pt x="99680" y="35750"/>
                  </a:cubicBezTo>
                  <a:cubicBezTo>
                    <a:pt x="109840" y="45910"/>
                    <a:pt x="113650" y="59880"/>
                    <a:pt x="114920" y="72580"/>
                  </a:cubicBezTo>
                  <a:cubicBezTo>
                    <a:pt x="145400" y="49720"/>
                    <a:pt x="182230" y="35750"/>
                    <a:pt x="222870" y="35750"/>
                  </a:cubicBezTo>
                  <a:cubicBezTo>
                    <a:pt x="263510" y="35750"/>
                    <a:pt x="300340" y="49720"/>
                    <a:pt x="330820" y="71310"/>
                  </a:cubicBezTo>
                  <a:cubicBezTo>
                    <a:pt x="332090" y="58610"/>
                    <a:pt x="335900" y="44640"/>
                    <a:pt x="346060" y="35750"/>
                  </a:cubicBezTo>
                  <a:cubicBezTo>
                    <a:pt x="374000" y="6540"/>
                    <a:pt x="419720" y="12890"/>
                    <a:pt x="420990" y="14160"/>
                  </a:cubicBezTo>
                  <a:cubicBezTo>
                    <a:pt x="427340" y="15430"/>
                    <a:pt x="431150" y="19240"/>
                    <a:pt x="432420" y="25590"/>
                  </a:cubicBezTo>
                  <a:cubicBezTo>
                    <a:pt x="433690" y="28130"/>
                    <a:pt x="440040" y="75120"/>
                    <a:pt x="413370" y="103060"/>
                  </a:cubicBezTo>
                  <a:close/>
                  <a:moveTo>
                    <a:pt x="89520" y="89090"/>
                  </a:moveTo>
                  <a:cubicBezTo>
                    <a:pt x="89520" y="78930"/>
                    <a:pt x="89520" y="63690"/>
                    <a:pt x="81900" y="56070"/>
                  </a:cubicBezTo>
                  <a:cubicBezTo>
                    <a:pt x="70470" y="44640"/>
                    <a:pt x="52690" y="42100"/>
                    <a:pt x="41260" y="42100"/>
                  </a:cubicBezTo>
                  <a:cubicBezTo>
                    <a:pt x="41260" y="53530"/>
                    <a:pt x="43800" y="72580"/>
                    <a:pt x="55230" y="84010"/>
                  </a:cubicBezTo>
                  <a:cubicBezTo>
                    <a:pt x="66660" y="94170"/>
                    <a:pt x="80630" y="91630"/>
                    <a:pt x="89520" y="89090"/>
                  </a:cubicBezTo>
                  <a:close/>
                  <a:moveTo>
                    <a:pt x="376540" y="214820"/>
                  </a:moveTo>
                  <a:cubicBezTo>
                    <a:pt x="376540" y="131000"/>
                    <a:pt x="309230" y="63690"/>
                    <a:pt x="225410" y="63690"/>
                  </a:cubicBezTo>
                  <a:cubicBezTo>
                    <a:pt x="141590" y="63690"/>
                    <a:pt x="74280" y="131000"/>
                    <a:pt x="74280" y="214820"/>
                  </a:cubicBezTo>
                  <a:cubicBezTo>
                    <a:pt x="74280" y="298640"/>
                    <a:pt x="141590" y="365950"/>
                    <a:pt x="225410" y="365950"/>
                  </a:cubicBezTo>
                  <a:cubicBezTo>
                    <a:pt x="307960" y="367220"/>
                    <a:pt x="376540" y="298640"/>
                    <a:pt x="376540" y="214820"/>
                  </a:cubicBezTo>
                  <a:close/>
                  <a:moveTo>
                    <a:pt x="407020" y="40830"/>
                  </a:moveTo>
                  <a:cubicBezTo>
                    <a:pt x="395590" y="40830"/>
                    <a:pt x="377810" y="43370"/>
                    <a:pt x="366380" y="54800"/>
                  </a:cubicBezTo>
                  <a:cubicBezTo>
                    <a:pt x="358760" y="62420"/>
                    <a:pt x="358760" y="77660"/>
                    <a:pt x="358760" y="87820"/>
                  </a:cubicBezTo>
                  <a:cubicBezTo>
                    <a:pt x="367650" y="90360"/>
                    <a:pt x="381620" y="94170"/>
                    <a:pt x="393050" y="82740"/>
                  </a:cubicBezTo>
                  <a:cubicBezTo>
                    <a:pt x="404480" y="71310"/>
                    <a:pt x="407020" y="53530"/>
                    <a:pt x="407020" y="40830"/>
                  </a:cubicBezTo>
                  <a:close/>
                  <a:moveTo>
                    <a:pt x="324470" y="256730"/>
                  </a:moveTo>
                  <a:cubicBezTo>
                    <a:pt x="324470" y="297370"/>
                    <a:pt x="281290" y="330390"/>
                    <a:pt x="225410" y="330390"/>
                  </a:cubicBezTo>
                  <a:cubicBezTo>
                    <a:pt x="169530" y="330390"/>
                    <a:pt x="126350" y="298640"/>
                    <a:pt x="126350" y="256730"/>
                  </a:cubicBezTo>
                  <a:cubicBezTo>
                    <a:pt x="126350" y="216090"/>
                    <a:pt x="169530" y="183070"/>
                    <a:pt x="225410" y="183070"/>
                  </a:cubicBezTo>
                  <a:cubicBezTo>
                    <a:pt x="280020" y="183070"/>
                    <a:pt x="324470" y="216090"/>
                    <a:pt x="324470" y="256730"/>
                  </a:cubicBezTo>
                  <a:close/>
                  <a:moveTo>
                    <a:pt x="296530" y="256730"/>
                  </a:moveTo>
                  <a:cubicBezTo>
                    <a:pt x="296530" y="231330"/>
                    <a:pt x="263510" y="211010"/>
                    <a:pt x="225410" y="211010"/>
                  </a:cubicBezTo>
                  <a:cubicBezTo>
                    <a:pt x="186040" y="211010"/>
                    <a:pt x="154290" y="232600"/>
                    <a:pt x="154290" y="256730"/>
                  </a:cubicBezTo>
                  <a:cubicBezTo>
                    <a:pt x="154290" y="282130"/>
                    <a:pt x="187310" y="302450"/>
                    <a:pt x="225410" y="302450"/>
                  </a:cubicBezTo>
                  <a:cubicBezTo>
                    <a:pt x="263510" y="302450"/>
                    <a:pt x="296530" y="282130"/>
                    <a:pt x="296530" y="25673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250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42F3835-3552-4F6B-8B35-309AB238A1C4}"/>
              </a:ext>
            </a:extLst>
          </p:cNvPr>
          <p:cNvSpPr>
            <a:spLocks noGrp="1"/>
          </p:cNvSpPr>
          <p:nvPr>
            <p:ph type="title"/>
          </p:nvPr>
        </p:nvSpPr>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Einflussfaktoren auf die Bildung von </a:t>
            </a:r>
            <a:r>
              <a:rPr lang="de-DE" sz="3200" b="1" dirty="0" err="1">
                <a:solidFill>
                  <a:schemeClr val="accent1">
                    <a:lumMod val="75000"/>
                  </a:schemeClr>
                </a:solidFill>
                <a:latin typeface="Arial" panose="020B0604020202020204" pitchFamily="34" charset="0"/>
                <a:cs typeface="Arial" panose="020B0604020202020204" pitchFamily="34" charset="0"/>
              </a:rPr>
              <a:t>eCG</a:t>
            </a:r>
            <a:endParaRPr lang="de-DE" sz="3200" b="1" dirty="0">
              <a:solidFill>
                <a:schemeClr val="accent1">
                  <a:lumMod val="75000"/>
                </a:schemeClr>
              </a:solidFill>
              <a:latin typeface="Arial" panose="020B0604020202020204" pitchFamily="34" charset="0"/>
              <a:cs typeface="Arial" panose="020B0604020202020204" pitchFamily="34" charset="0"/>
            </a:endParaRPr>
          </a:p>
        </p:txBody>
      </p:sp>
      <p:sp>
        <p:nvSpPr>
          <p:cNvPr id="5" name="Inhaltsplatzhalter 4">
            <a:extLst>
              <a:ext uri="{FF2B5EF4-FFF2-40B4-BE49-F238E27FC236}">
                <a16:creationId xmlns:a16="http://schemas.microsoft.com/office/drawing/2014/main" id="{05C814DD-C151-4B5C-BA3D-FDAF29F1859D}"/>
              </a:ext>
            </a:extLst>
          </p:cNvPr>
          <p:cNvSpPr>
            <a:spLocks noGrp="1"/>
          </p:cNvSpPr>
          <p:nvPr>
            <p:ph idx="1"/>
          </p:nvPr>
        </p:nvSpPr>
        <p:spPr/>
        <p:txBody>
          <a:bodyPr>
            <a:normAutofit fontScale="92500" lnSpcReduction="20000"/>
          </a:bodyPr>
          <a:lstStyle/>
          <a:p>
            <a:pPr marL="228600" lvl="1">
              <a:buClr>
                <a:schemeClr val="accent1">
                  <a:lumMod val="75000"/>
                </a:schemeClr>
              </a:buClr>
            </a:pPr>
            <a:r>
              <a:rPr lang="de-DE" sz="2800" dirty="0">
                <a:latin typeface="Arial" panose="020B0604020202020204" pitchFamily="34" charset="0"/>
                <a:cs typeface="Arial" panose="020B0604020202020204" pitchFamily="34" charset="0"/>
              </a:rPr>
              <a:t>Größe der Stute</a:t>
            </a:r>
          </a:p>
          <a:p>
            <a:pPr marL="685800" lvl="2">
              <a:buClr>
                <a:schemeClr val="accent1">
                  <a:lumMod val="75000"/>
                </a:schemeClr>
              </a:buClr>
            </a:pPr>
            <a:r>
              <a:rPr lang="de-DE" sz="2400" dirty="0">
                <a:latin typeface="Arial" panose="020B0604020202020204" pitchFamily="34" charset="0"/>
                <a:cs typeface="Arial" panose="020B0604020202020204" pitchFamily="34" charset="0"/>
              </a:rPr>
              <a:t>Mehr </a:t>
            </a:r>
            <a:r>
              <a:rPr lang="de-DE" sz="2400" dirty="0" err="1">
                <a:latin typeface="Arial" panose="020B0604020202020204" pitchFamily="34" charset="0"/>
                <a:cs typeface="Arial" panose="020B0604020202020204" pitchFamily="34" charset="0"/>
              </a:rPr>
              <a:t>eCG</a:t>
            </a:r>
            <a:r>
              <a:rPr lang="de-DE" sz="2400" dirty="0">
                <a:latin typeface="Arial" panose="020B0604020202020204" pitchFamily="34" charset="0"/>
                <a:cs typeface="Arial" panose="020B0604020202020204" pitchFamily="34" charset="0"/>
              </a:rPr>
              <a:t>-Bildung in Pony-Rassen als in Voll- oder Warmblütern		</a:t>
            </a:r>
          </a:p>
          <a:p>
            <a:pPr marL="263525" lvl="1" indent="-263525">
              <a:buClr>
                <a:schemeClr val="accent1">
                  <a:lumMod val="75000"/>
                </a:schemeClr>
              </a:buClr>
            </a:pPr>
            <a:r>
              <a:rPr lang="de-DE" sz="2800" dirty="0">
                <a:latin typeface="Arial" panose="020B0604020202020204" pitchFamily="34" charset="0"/>
                <a:cs typeface="Arial" panose="020B0604020202020204" pitchFamily="34" charset="0"/>
              </a:rPr>
              <a:t>Anzahl vorheriger Geburten</a:t>
            </a:r>
          </a:p>
          <a:p>
            <a:pPr marL="720725" lvl="2" indent="-263525">
              <a:buClr>
                <a:schemeClr val="accent1">
                  <a:lumMod val="75000"/>
                </a:schemeClr>
              </a:buClr>
            </a:pPr>
            <a:r>
              <a:rPr lang="de-DE" sz="2400" dirty="0">
                <a:latin typeface="Arial" panose="020B0604020202020204" pitchFamily="34" charset="0"/>
                <a:cs typeface="Arial" panose="020B0604020202020204" pitchFamily="34" charset="0"/>
              </a:rPr>
              <a:t>Zum Teil nimmt die Bildungskapazität mit höheren Anzahl von </a:t>
            </a:r>
            <a:r>
              <a:rPr lang="de-DE" sz="2400" dirty="0" err="1">
                <a:latin typeface="Arial" panose="020B0604020202020204" pitchFamily="34" charset="0"/>
                <a:cs typeface="Arial" panose="020B0604020202020204" pitchFamily="34" charset="0"/>
              </a:rPr>
              <a:t>Trächtigkeiten</a:t>
            </a:r>
            <a:r>
              <a:rPr lang="de-DE" sz="2400" dirty="0">
                <a:latin typeface="Arial" panose="020B0604020202020204" pitchFamily="34" charset="0"/>
                <a:cs typeface="Arial" panose="020B0604020202020204" pitchFamily="34" charset="0"/>
              </a:rPr>
              <a:t> ab; eventuell durch Alterungsprozesse am Uterus</a:t>
            </a:r>
          </a:p>
          <a:p>
            <a:pPr marL="263525" lvl="1" indent="-263525">
              <a:buClr>
                <a:schemeClr val="accent1">
                  <a:lumMod val="75000"/>
                </a:schemeClr>
              </a:buClr>
            </a:pPr>
            <a:r>
              <a:rPr lang="de-DE" sz="2800" dirty="0">
                <a:latin typeface="Arial" panose="020B0604020202020204" pitchFamily="34" charset="0"/>
                <a:cs typeface="Arial" panose="020B0604020202020204" pitchFamily="34" charset="0"/>
              </a:rPr>
              <a:t>Ernährungszustand	</a:t>
            </a:r>
          </a:p>
          <a:p>
            <a:pPr marL="720725" lvl="2" indent="-263525">
              <a:buClr>
                <a:schemeClr val="accent1">
                  <a:lumMod val="75000"/>
                </a:schemeClr>
              </a:buClr>
            </a:pPr>
            <a:r>
              <a:rPr lang="de-DE" sz="2400" dirty="0">
                <a:latin typeface="Arial" panose="020B0604020202020204" pitchFamily="34" charset="0"/>
                <a:cs typeface="Arial" panose="020B0604020202020204" pitchFamily="34" charset="0"/>
              </a:rPr>
              <a:t>Bei moderater Fütterung mehr </a:t>
            </a:r>
            <a:r>
              <a:rPr lang="de-DE" sz="2400" dirty="0" err="1">
                <a:latin typeface="Arial" panose="020B0604020202020204" pitchFamily="34" charset="0"/>
                <a:cs typeface="Arial" panose="020B0604020202020204" pitchFamily="34" charset="0"/>
              </a:rPr>
              <a:t>eCG</a:t>
            </a:r>
            <a:r>
              <a:rPr lang="de-DE" sz="2400" dirty="0">
                <a:latin typeface="Arial" panose="020B0604020202020204" pitchFamily="34" charset="0"/>
                <a:cs typeface="Arial" panose="020B0604020202020204" pitchFamily="34" charset="0"/>
              </a:rPr>
              <a:t>-Bildung als bei Fütterung im Übermaß	</a:t>
            </a:r>
          </a:p>
          <a:p>
            <a:pPr marL="263525" lvl="1" indent="-263525">
              <a:buClr>
                <a:schemeClr val="accent1">
                  <a:lumMod val="75000"/>
                </a:schemeClr>
              </a:buClr>
            </a:pPr>
            <a:r>
              <a:rPr lang="de-DE" sz="2800" dirty="0">
                <a:latin typeface="Arial" panose="020B0604020202020204" pitchFamily="34" charset="0"/>
                <a:cs typeface="Arial" panose="020B0604020202020204" pitchFamily="34" charset="0"/>
              </a:rPr>
              <a:t>Trainingszustand</a:t>
            </a:r>
          </a:p>
          <a:p>
            <a:pPr marL="720725" lvl="2" indent="-263525">
              <a:buClr>
                <a:schemeClr val="accent1">
                  <a:lumMod val="75000"/>
                </a:schemeClr>
              </a:buClr>
            </a:pPr>
            <a:r>
              <a:rPr lang="de-DE" sz="2400" dirty="0">
                <a:latin typeface="Arial" panose="020B0604020202020204" pitchFamily="34" charset="0"/>
                <a:cs typeface="Arial" panose="020B0604020202020204" pitchFamily="34" charset="0"/>
              </a:rPr>
              <a:t>In untrainierten Stuten höhere Maximalwerte als in trainierten Pferden (höherer Abbau durch höhere Stoffwechselrate in trainierten Pferden?)</a:t>
            </a:r>
          </a:p>
          <a:p>
            <a:pPr marL="263525" lvl="1" indent="-263525">
              <a:buClr>
                <a:schemeClr val="accent1">
                  <a:lumMod val="75000"/>
                </a:schemeClr>
              </a:buClr>
            </a:pPr>
            <a:r>
              <a:rPr lang="de-DE" sz="2800" dirty="0">
                <a:latin typeface="Arial" panose="020B0604020202020204" pitchFamily="34" charset="0"/>
                <a:cs typeface="Arial" panose="020B0604020202020204" pitchFamily="34" charset="0"/>
              </a:rPr>
              <a:t>Genetik des Hengstes</a:t>
            </a:r>
          </a:p>
          <a:p>
            <a:pPr marL="720725" lvl="2" indent="-263525">
              <a:buClr>
                <a:schemeClr val="accent1">
                  <a:lumMod val="75000"/>
                </a:schemeClr>
              </a:buClr>
            </a:pPr>
            <a:r>
              <a:rPr lang="de-DE" sz="2400" dirty="0">
                <a:latin typeface="Arial" panose="020B0604020202020204" pitchFamily="34" charset="0"/>
                <a:cs typeface="Arial" panose="020B0604020202020204" pitchFamily="34" charset="0"/>
              </a:rPr>
              <a:t>Verschiedene MHC-Typen – verlängerte Immuntoleranz und damit längere </a:t>
            </a:r>
            <a:r>
              <a:rPr lang="de-DE" sz="2400" dirty="0" err="1">
                <a:latin typeface="Arial" panose="020B0604020202020204" pitchFamily="34" charset="0"/>
                <a:cs typeface="Arial" panose="020B0604020202020204" pitchFamily="34" charset="0"/>
              </a:rPr>
              <a:t>eCG</a:t>
            </a:r>
            <a:r>
              <a:rPr lang="de-DE" sz="2400" dirty="0">
                <a:latin typeface="Arial" panose="020B0604020202020204" pitchFamily="34" charset="0"/>
                <a:cs typeface="Arial" panose="020B0604020202020204" pitchFamily="34" charset="0"/>
              </a:rPr>
              <a:t>-Produktion bei ähnlichen MHC-Typen?		</a:t>
            </a:r>
          </a:p>
          <a:p>
            <a:pPr marL="263525" lvl="1" indent="-263525">
              <a:buClr>
                <a:schemeClr val="accent1">
                  <a:lumMod val="75000"/>
                </a:schemeClr>
              </a:buClr>
            </a:pPr>
            <a:r>
              <a:rPr lang="de-DE" sz="2800" dirty="0">
                <a:latin typeface="Arial" panose="020B0604020202020204" pitchFamily="34" charset="0"/>
                <a:cs typeface="Arial" panose="020B0604020202020204" pitchFamily="34" charset="0"/>
              </a:rPr>
              <a:t>Einlings-/Zwillingsgravidität</a:t>
            </a:r>
          </a:p>
          <a:p>
            <a:pPr marL="0" lvl="1" indent="0">
              <a:buClr>
                <a:schemeClr val="accent1">
                  <a:lumMod val="75000"/>
                </a:schemeClr>
              </a:buClr>
              <a:buNone/>
            </a:pPr>
            <a:endParaRPr lang="de-DE" sz="2800" dirty="0">
              <a:latin typeface="Arial" panose="020B0604020202020204" pitchFamily="34" charset="0"/>
              <a:cs typeface="Arial" panose="020B0604020202020204" pitchFamily="34" charset="0"/>
            </a:endParaRPr>
          </a:p>
          <a:p>
            <a:pPr marL="0" indent="0">
              <a:buNone/>
            </a:pPr>
            <a:endParaRPr lang="de-DE" dirty="0"/>
          </a:p>
        </p:txBody>
      </p:sp>
      <p:sp>
        <p:nvSpPr>
          <p:cNvPr id="2" name="Fußzeilenplatzhalter 1">
            <a:extLst>
              <a:ext uri="{FF2B5EF4-FFF2-40B4-BE49-F238E27FC236}">
                <a16:creationId xmlns:a16="http://schemas.microsoft.com/office/drawing/2014/main" id="{D986307D-3EE2-4B22-B240-2207C4F2DE7B}"/>
              </a:ext>
            </a:extLst>
          </p:cNvPr>
          <p:cNvSpPr>
            <a:spLocks noGrp="1"/>
          </p:cNvSpPr>
          <p:nvPr>
            <p:ph type="ftr" sz="quarter" idx="11"/>
          </p:nvPr>
        </p:nvSpPr>
        <p:spPr/>
        <p:txBody>
          <a:bodyPr/>
          <a:lstStyle/>
          <a:p>
            <a:r>
              <a:rPr lang="de-DE"/>
              <a:t>Fortbildungspräsentation für Tierärzt*Innen</a:t>
            </a:r>
          </a:p>
        </p:txBody>
      </p:sp>
      <p:sp>
        <p:nvSpPr>
          <p:cNvPr id="3" name="Foliennummernplatzhalter 2">
            <a:extLst>
              <a:ext uri="{FF2B5EF4-FFF2-40B4-BE49-F238E27FC236}">
                <a16:creationId xmlns:a16="http://schemas.microsoft.com/office/drawing/2014/main" id="{3638620C-9C9F-4121-A0DA-B98BB890AB17}"/>
              </a:ext>
            </a:extLst>
          </p:cNvPr>
          <p:cNvSpPr>
            <a:spLocks noGrp="1"/>
          </p:cNvSpPr>
          <p:nvPr>
            <p:ph type="sldNum" sz="quarter" idx="12"/>
          </p:nvPr>
        </p:nvSpPr>
        <p:spPr/>
        <p:txBody>
          <a:bodyPr/>
          <a:lstStyle/>
          <a:p>
            <a:fld id="{868BD776-DA13-4D5B-8377-FFB7F057947B}" type="slidenum">
              <a:rPr lang="de-DE" smtClean="0"/>
              <a:t>20</a:t>
            </a:fld>
            <a:endParaRPr lang="de-DE"/>
          </a:p>
        </p:txBody>
      </p:sp>
      <p:pic>
        <p:nvPicPr>
          <p:cNvPr id="6" name="Grafik 5">
            <a:extLst>
              <a:ext uri="{FF2B5EF4-FFF2-40B4-BE49-F238E27FC236}">
                <a16:creationId xmlns:a16="http://schemas.microsoft.com/office/drawing/2014/main" id="{5CB6A840-1831-4C60-B305-B807C67391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Tree>
    <p:extLst>
      <p:ext uri="{BB962C8B-B14F-4D97-AF65-F5344CB8AC3E}">
        <p14:creationId xmlns:p14="http://schemas.microsoft.com/office/powerpoint/2010/main" val="2214774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6796C57-4E28-4018-8B0F-D95A4DAD6064}"/>
              </a:ext>
            </a:extLst>
          </p:cNvPr>
          <p:cNvSpPr>
            <a:spLocks noGrp="1"/>
          </p:cNvSpPr>
          <p:nvPr>
            <p:ph type="ftr" sz="quarter" idx="11"/>
          </p:nvPr>
        </p:nvSpPr>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7C9FFEA7-8356-44EE-AFCE-BCEC614AF6D3}"/>
              </a:ext>
            </a:extLst>
          </p:cNvPr>
          <p:cNvSpPr>
            <a:spLocks noGrp="1"/>
          </p:cNvSpPr>
          <p:nvPr>
            <p:ph type="sldNum" sz="quarter" idx="12"/>
          </p:nvPr>
        </p:nvSpPr>
        <p:spPr/>
        <p:txBody>
          <a:bodyPr/>
          <a:lstStyle/>
          <a:p>
            <a:fld id="{EAFE254C-ECB1-4CAE-A615-15056BDA17F2}" type="slidenum">
              <a:rPr lang="de-DE" smtClean="0"/>
              <a:t>21</a:t>
            </a:fld>
            <a:endParaRPr lang="de-DE" dirty="0"/>
          </a:p>
        </p:txBody>
      </p:sp>
      <p:sp>
        <p:nvSpPr>
          <p:cNvPr id="9" name="Textfeld 8">
            <a:extLst>
              <a:ext uri="{FF2B5EF4-FFF2-40B4-BE49-F238E27FC236}">
                <a16:creationId xmlns:a16="http://schemas.microsoft.com/office/drawing/2014/main" id="{02E6FEEB-3869-4AB8-B9E0-E912BE07E677}"/>
              </a:ext>
            </a:extLst>
          </p:cNvPr>
          <p:cNvSpPr txBox="1"/>
          <p:nvPr/>
        </p:nvSpPr>
        <p:spPr>
          <a:xfrm>
            <a:off x="533400" y="1356563"/>
            <a:ext cx="7089141" cy="4524315"/>
          </a:xfrm>
          <a:prstGeom prst="rect">
            <a:avLst/>
          </a:prstGeom>
          <a:noFill/>
        </p:spPr>
        <p:txBody>
          <a:bodyPr wrap="square" rtlCol="0">
            <a:spAutoFit/>
          </a:bodyPr>
          <a:lstStyle/>
          <a:p>
            <a:pPr marL="342900" indent="-342900">
              <a:buFont typeface="Arial" panose="020B0604020202020204" pitchFamily="34" charset="0"/>
              <a:buChar char="-"/>
            </a:pPr>
            <a:r>
              <a:rPr lang="de-DE" sz="2400" dirty="0">
                <a:latin typeface="Arial" panose="020B0604020202020204" pitchFamily="34" charset="0"/>
                <a:cs typeface="Arial" panose="020B0604020202020204" pitchFamily="34" charset="0"/>
              </a:rPr>
              <a:t>physische und psychische Belastung der trächtigen Stuten durch wiederholte Blutentnahmen</a:t>
            </a:r>
          </a:p>
          <a:p>
            <a:pPr marL="342900" indent="-342900">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400" dirty="0">
                <a:latin typeface="Arial" panose="020B0604020202020204" pitchFamily="34" charset="0"/>
                <a:cs typeface="Arial" panose="020B0604020202020204" pitchFamily="34" charset="0"/>
              </a:rPr>
              <a:t>oftmals keine sinnvolle Nutzung der entstehenden Fohlen                                                                        möglich</a:t>
            </a:r>
          </a:p>
          <a:p>
            <a:pPr marL="342900" indent="-342900">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400" dirty="0">
                <a:latin typeface="Arial" panose="020B0604020202020204" pitchFamily="34" charset="0"/>
                <a:cs typeface="Arial" panose="020B0604020202020204" pitchFamily="34" charset="0"/>
              </a:rPr>
              <a:t>keine schonende Möglichkeit des Trächtigkeitsabbruches zu der Trächtigkeitsphase, in der kein </a:t>
            </a:r>
            <a:r>
              <a:rPr lang="de-DE" sz="2400" dirty="0" err="1">
                <a:latin typeface="Arial" panose="020B0604020202020204" pitchFamily="34" charset="0"/>
                <a:cs typeface="Arial" panose="020B0604020202020204" pitchFamily="34" charset="0"/>
              </a:rPr>
              <a:t>eCG</a:t>
            </a:r>
            <a:r>
              <a:rPr lang="de-DE" sz="2400" dirty="0">
                <a:latin typeface="Arial" panose="020B0604020202020204" pitchFamily="34" charset="0"/>
                <a:cs typeface="Arial" panose="020B0604020202020204" pitchFamily="34" charset="0"/>
              </a:rPr>
              <a:t> mehr aus dem Blut von Stuten gewonnen werden kann</a:t>
            </a:r>
          </a:p>
        </p:txBody>
      </p:sp>
      <p:pic>
        <p:nvPicPr>
          <p:cNvPr id="11" name="Grafik 10">
            <a:extLst>
              <a:ext uri="{FF2B5EF4-FFF2-40B4-BE49-F238E27FC236}">
                <a16:creationId xmlns:a16="http://schemas.microsoft.com/office/drawing/2014/main" id="{F58B2BC4-3929-47B3-B058-3677E8CE33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2" name="Titel 1">
            <a:extLst>
              <a:ext uri="{FF2B5EF4-FFF2-40B4-BE49-F238E27FC236}">
                <a16:creationId xmlns:a16="http://schemas.microsoft.com/office/drawing/2014/main" id="{CC35918E-55B6-47D2-A262-29DB41DDC627}"/>
              </a:ext>
            </a:extLst>
          </p:cNvPr>
          <p:cNvSpPr txBox="1">
            <a:spLocks/>
          </p:cNvSpPr>
          <p:nvPr/>
        </p:nvSpPr>
        <p:spPr>
          <a:xfrm>
            <a:off x="533400" y="484666"/>
            <a:ext cx="10957560" cy="8512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dirty="0">
                <a:solidFill>
                  <a:schemeClr val="accent1">
                    <a:lumMod val="75000"/>
                  </a:schemeClr>
                </a:solidFill>
                <a:latin typeface="Arial" panose="020B0604020202020204" pitchFamily="34" charset="0"/>
                <a:cs typeface="Arial" panose="020B0604020202020204" pitchFamily="34" charset="0"/>
              </a:rPr>
              <a:t>Probleme bei der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-Gewinnung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D8CA81C7-4BF4-4ECF-8519-3E6741EEAA41}"/>
              </a:ext>
            </a:extLst>
          </p:cNvPr>
          <p:cNvSpPr txBox="1"/>
          <p:nvPr/>
        </p:nvSpPr>
        <p:spPr>
          <a:xfrm>
            <a:off x="159457" y="93280"/>
            <a:ext cx="8664503" cy="430887"/>
          </a:xfrm>
          <a:prstGeom prst="rect">
            <a:avLst/>
          </a:prstGeom>
          <a:noFill/>
        </p:spPr>
        <p:txBody>
          <a:bodyPr wrap="square" rtlCol="0">
            <a:spAutoFit/>
          </a:bodyPr>
          <a:lstStyle/>
          <a:p>
            <a:pPr indent="355600"/>
            <a:r>
              <a:rPr lang="de-DE" sz="2200" b="1" dirty="0">
                <a:solidFill>
                  <a:schemeClr val="tx2">
                    <a:lumMod val="75000"/>
                  </a:schemeClr>
                </a:solidFill>
                <a:latin typeface="Arial" panose="020B0604020202020204" pitchFamily="34" charset="0"/>
                <a:cs typeface="Arial" panose="020B0604020202020204" pitchFamily="34" charset="0"/>
              </a:rPr>
              <a:t>Gewinnung/Herstellung von </a:t>
            </a:r>
            <a:r>
              <a:rPr lang="de-DE" sz="2200" b="1" dirty="0" err="1">
                <a:solidFill>
                  <a:schemeClr val="tx2">
                    <a:lumMod val="75000"/>
                  </a:schemeClr>
                </a:solidFill>
                <a:latin typeface="Arial" panose="020B0604020202020204" pitchFamily="34" charset="0"/>
                <a:cs typeface="Arial" panose="020B0604020202020204" pitchFamily="34" charset="0"/>
              </a:rPr>
              <a:t>eCG</a:t>
            </a:r>
            <a:endParaRPr lang="de-DE" sz="2200" b="1" dirty="0">
              <a:solidFill>
                <a:schemeClr val="tx2">
                  <a:lumMod val="75000"/>
                </a:schemeClr>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F7DBDC6A-B930-4923-8790-57456D3225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29364" y="1981367"/>
            <a:ext cx="3884461" cy="3078905"/>
          </a:xfrm>
          <a:prstGeom prst="rect">
            <a:avLst/>
          </a:prstGeom>
          <a:noFill/>
          <a:ln w="9525">
            <a:noFill/>
            <a:miter lim="800000"/>
            <a:headEnd/>
            <a:tailEnd/>
          </a:ln>
          <a:effectLst/>
        </p:spPr>
      </p:pic>
    </p:spTree>
    <p:extLst>
      <p:ext uri="{BB962C8B-B14F-4D97-AF65-F5344CB8AC3E}">
        <p14:creationId xmlns:p14="http://schemas.microsoft.com/office/powerpoint/2010/main" val="2851881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06E65582-C930-432B-A721-0FA38F5033C7}"/>
              </a:ext>
            </a:extLst>
          </p:cNvPr>
          <p:cNvSpPr>
            <a:spLocks noGrp="1"/>
          </p:cNvSpPr>
          <p:nvPr>
            <p:ph type="ftr" sz="quarter" idx="11"/>
          </p:nvPr>
        </p:nvSpPr>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4C5FD086-3B38-46EC-88C3-62794CA6B834}"/>
              </a:ext>
            </a:extLst>
          </p:cNvPr>
          <p:cNvSpPr>
            <a:spLocks noGrp="1"/>
          </p:cNvSpPr>
          <p:nvPr>
            <p:ph type="sldNum" sz="quarter" idx="12"/>
          </p:nvPr>
        </p:nvSpPr>
        <p:spPr/>
        <p:txBody>
          <a:bodyPr/>
          <a:lstStyle/>
          <a:p>
            <a:fld id="{EAFE254C-ECB1-4CAE-A615-15056BDA17F2}" type="slidenum">
              <a:rPr lang="de-DE" smtClean="0"/>
              <a:t>22</a:t>
            </a:fld>
            <a:endParaRPr lang="de-DE" dirty="0"/>
          </a:p>
        </p:txBody>
      </p:sp>
      <p:sp>
        <p:nvSpPr>
          <p:cNvPr id="8" name="Textfeld 7">
            <a:extLst>
              <a:ext uri="{FF2B5EF4-FFF2-40B4-BE49-F238E27FC236}">
                <a16:creationId xmlns:a16="http://schemas.microsoft.com/office/drawing/2014/main" id="{850CDCC6-8922-4F95-B926-187FF0E1D040}"/>
              </a:ext>
            </a:extLst>
          </p:cNvPr>
          <p:cNvSpPr txBox="1"/>
          <p:nvPr/>
        </p:nvSpPr>
        <p:spPr>
          <a:xfrm>
            <a:off x="574040" y="1561087"/>
            <a:ext cx="10779760" cy="3416320"/>
          </a:xfrm>
          <a:prstGeom prst="rect">
            <a:avLst/>
          </a:prstGeom>
          <a:noFill/>
        </p:spPr>
        <p:txBody>
          <a:bodyPr wrap="square" rtlCol="0">
            <a:spAutoFit/>
          </a:bodyPr>
          <a:lstStyle/>
          <a:p>
            <a:pPr marL="342900" indent="-342900">
              <a:buFont typeface="Arial" panose="020B0604020202020204" pitchFamily="34" charset="0"/>
              <a:buChar char="-"/>
            </a:pPr>
            <a:r>
              <a:rPr lang="de-DE" sz="2400" dirty="0">
                <a:latin typeface="Arial" panose="020B0604020202020204" pitchFamily="34" charset="0"/>
                <a:cs typeface="Arial" panose="020B0604020202020204" pitchFamily="34" charset="0"/>
              </a:rPr>
              <a:t>wirkt an verschiedenen Stellen in der Fortpflanzungsregulation </a:t>
            </a: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tabLst>
                <a:tab pos="180975" algn="l"/>
              </a:tabLst>
            </a:pPr>
            <a:r>
              <a:rPr lang="de-DE" sz="2400" dirty="0">
                <a:latin typeface="Arial" panose="020B0604020202020204" pitchFamily="34" charset="0"/>
                <a:cs typeface="Arial" panose="020B0604020202020204" pitchFamily="34" charset="0"/>
              </a:rPr>
              <a:t>fördert die Follikelentwicklung und die Bildung von Corpora </a:t>
            </a:r>
            <a:r>
              <a:rPr lang="de-DE" sz="2400" dirty="0" err="1">
                <a:latin typeface="Arial" panose="020B0604020202020204" pitchFamily="34" charset="0"/>
                <a:cs typeface="Arial" panose="020B0604020202020204" pitchFamily="34" charset="0"/>
              </a:rPr>
              <a:t>lutea</a:t>
            </a:r>
            <a:r>
              <a:rPr lang="de-DE" sz="2400" dirty="0">
                <a:latin typeface="Arial" panose="020B0604020202020204" pitchFamily="34" charset="0"/>
                <a:cs typeface="Arial" panose="020B0604020202020204" pitchFamily="34" charset="0"/>
              </a:rPr>
              <a:t> in Abhängigkeit von der Tierart</a:t>
            </a:r>
          </a:p>
          <a:p>
            <a:pPr marL="800100" lvl="1" indent="-342900">
              <a:buFont typeface="Arial" panose="020B0604020202020204" pitchFamily="34" charset="0"/>
              <a:buChar char="-"/>
            </a:pPr>
            <a:r>
              <a:rPr lang="de-DE" sz="2400" dirty="0">
                <a:latin typeface="Arial" panose="020B0604020202020204" pitchFamily="34" charset="0"/>
                <a:cs typeface="Arial" panose="020B0604020202020204" pitchFamily="34" charset="0"/>
              </a:rPr>
              <a:t>Stute: regt die Bildung sogenannter Corpora </a:t>
            </a:r>
            <a:r>
              <a:rPr lang="de-DE" sz="2400" dirty="0" err="1">
                <a:latin typeface="Arial" panose="020B0604020202020204" pitchFamily="34" charset="0"/>
                <a:cs typeface="Arial" panose="020B0604020202020204" pitchFamily="34" charset="0"/>
              </a:rPr>
              <a:t>lutea</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auxiliaria</a:t>
            </a:r>
            <a:r>
              <a:rPr lang="de-DE" sz="2400" dirty="0">
                <a:latin typeface="Arial" panose="020B0604020202020204" pitchFamily="34" charset="0"/>
                <a:cs typeface="Arial" panose="020B0604020202020204" pitchFamily="34" charset="0"/>
              </a:rPr>
              <a:t> (Hilfsgelbkörper) in den Eierstöcken der Stute an und unterstützt so die  Aufrechterhaltung der Trächtigkeit</a:t>
            </a:r>
          </a:p>
          <a:p>
            <a:pPr marL="800100" lvl="1" indent="-342900">
              <a:buFont typeface="Arial" panose="020B0604020202020204" pitchFamily="34" charset="0"/>
              <a:buChar char="-"/>
            </a:pPr>
            <a:r>
              <a:rPr lang="de-DE" sz="2400" dirty="0">
                <a:latin typeface="Arial" panose="020B0604020202020204" pitchFamily="34" charset="0"/>
                <a:cs typeface="Arial" panose="020B0604020202020204" pitchFamily="34" charset="0"/>
              </a:rPr>
              <a:t>Schwein: Förderung der </a:t>
            </a:r>
            <a:r>
              <a:rPr lang="de-DE" sz="2400" dirty="0" err="1">
                <a:latin typeface="Arial" panose="020B0604020202020204" pitchFamily="34" charset="0"/>
                <a:cs typeface="Arial" panose="020B0604020202020204" pitchFamily="34" charset="0"/>
              </a:rPr>
              <a:t>Follikelanbildung</a:t>
            </a:r>
            <a:r>
              <a:rPr lang="de-DE" sz="2400" dirty="0">
                <a:latin typeface="Arial" panose="020B0604020202020204" pitchFamily="34" charset="0"/>
                <a:cs typeface="Arial" panose="020B0604020202020204" pitchFamily="34" charset="0"/>
              </a:rPr>
              <a:t> auf den Ovarien</a:t>
            </a:r>
          </a:p>
          <a:p>
            <a:pPr lvl="2">
              <a:buClr>
                <a:schemeClr val="accent1">
                  <a:lumMod val="75000"/>
                </a:schemeClr>
              </a:buClr>
            </a:pPr>
            <a:endParaRPr lang="de-DE" sz="2400" dirty="0"/>
          </a:p>
        </p:txBody>
      </p:sp>
      <p:sp>
        <p:nvSpPr>
          <p:cNvPr id="9" name="Textfeld 8">
            <a:extLst>
              <a:ext uri="{FF2B5EF4-FFF2-40B4-BE49-F238E27FC236}">
                <a16:creationId xmlns:a16="http://schemas.microsoft.com/office/drawing/2014/main" id="{BE9FDCC8-787F-4624-A045-C87BEF157D8B}"/>
              </a:ext>
            </a:extLst>
          </p:cNvPr>
          <p:cNvSpPr txBox="1"/>
          <p:nvPr/>
        </p:nvSpPr>
        <p:spPr>
          <a:xfrm>
            <a:off x="574040" y="4466181"/>
            <a:ext cx="10779760" cy="2308324"/>
          </a:xfrm>
          <a:prstGeom prst="rect">
            <a:avLst/>
          </a:prstGeom>
          <a:noFill/>
        </p:spPr>
        <p:txBody>
          <a:bodyPr wrap="square" rtlCol="0">
            <a:spAutoFit/>
          </a:bodyPr>
          <a:lstStyle/>
          <a:p>
            <a:pPr>
              <a:buClr>
                <a:schemeClr val="accent1">
                  <a:lumMod val="75000"/>
                </a:schemeClr>
              </a:buClr>
            </a:pPr>
            <a:r>
              <a:rPr lang="de-DE" sz="2400" dirty="0">
                <a:latin typeface="Arial" panose="020B0604020202020204" pitchFamily="34" charset="0"/>
                <a:cs typeface="Arial" panose="020B0604020202020204" pitchFamily="34" charset="0"/>
              </a:rPr>
              <a:t>Daraus ergeben sich für die Sau folgende Einsatzmöglichkeiten (nach Herstellerangaben):</a:t>
            </a:r>
          </a:p>
          <a:p>
            <a:pPr>
              <a:buClr>
                <a:schemeClr val="accent1">
                  <a:lumMod val="75000"/>
                </a:schemeClr>
              </a:buClr>
            </a:pPr>
            <a:endParaRPr lang="de-DE"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400" dirty="0">
                <a:latin typeface="Arial" panose="020B0604020202020204" pitchFamily="34" charset="0"/>
                <a:cs typeface="Arial" panose="020B0604020202020204" pitchFamily="34" charset="0"/>
              </a:rPr>
              <a:t>Induktion und Synchronisation der Brunst</a:t>
            </a:r>
          </a:p>
          <a:p>
            <a:pPr marL="342900" indent="-342900">
              <a:buFont typeface="Arial" panose="020B0604020202020204" pitchFamily="34" charset="0"/>
              <a:buChar char="-"/>
            </a:pPr>
            <a:r>
              <a:rPr lang="de-DE" sz="2400" dirty="0">
                <a:latin typeface="Arial" panose="020B0604020202020204" pitchFamily="34" charset="0"/>
                <a:cs typeface="Arial" panose="020B0604020202020204" pitchFamily="34" charset="0"/>
              </a:rPr>
              <a:t>Superovulation</a:t>
            </a:r>
          </a:p>
          <a:p>
            <a:endParaRPr lang="de-DE" sz="2400" dirty="0"/>
          </a:p>
        </p:txBody>
      </p:sp>
      <p:pic>
        <p:nvPicPr>
          <p:cNvPr id="14" name="Grafik 13">
            <a:extLst>
              <a:ext uri="{FF2B5EF4-FFF2-40B4-BE49-F238E27FC236}">
                <a16:creationId xmlns:a16="http://schemas.microsoft.com/office/drawing/2014/main" id="{116DE7B6-7E53-4C7B-A954-B0580A1FEE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64386"/>
            <a:ext cx="2482091" cy="1496701"/>
          </a:xfrm>
          <a:prstGeom prst="rect">
            <a:avLst/>
          </a:prstGeom>
        </p:spPr>
      </p:pic>
      <p:sp>
        <p:nvSpPr>
          <p:cNvPr id="12" name="Titel 1">
            <a:extLst>
              <a:ext uri="{FF2B5EF4-FFF2-40B4-BE49-F238E27FC236}">
                <a16:creationId xmlns:a16="http://schemas.microsoft.com/office/drawing/2014/main" id="{0F7236FD-0F92-484D-98DF-2AA00096618A}"/>
              </a:ext>
            </a:extLst>
          </p:cNvPr>
          <p:cNvSpPr txBox="1">
            <a:spLocks/>
          </p:cNvSpPr>
          <p:nvPr/>
        </p:nvSpPr>
        <p:spPr>
          <a:xfrm>
            <a:off x="533400" y="484666"/>
            <a:ext cx="10957560" cy="8512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dirty="0">
                <a:solidFill>
                  <a:schemeClr val="accent1">
                    <a:lumMod val="75000"/>
                  </a:schemeClr>
                </a:solidFill>
                <a:latin typeface="Arial" panose="020B0604020202020204" pitchFamily="34" charset="0"/>
                <a:cs typeface="Arial" panose="020B0604020202020204" pitchFamily="34" charset="0"/>
              </a:rPr>
              <a:t>Einsatz und Wirkung von </a:t>
            </a:r>
            <a:r>
              <a:rPr lang="de-DE" sz="3200" b="1" dirty="0" err="1">
                <a:solidFill>
                  <a:schemeClr val="accent1">
                    <a:lumMod val="75000"/>
                  </a:schemeClr>
                </a:solidFill>
                <a:latin typeface="Arial" panose="020B0604020202020204" pitchFamily="34" charset="0"/>
                <a:cs typeface="Arial" panose="020B0604020202020204" pitchFamily="34" charset="0"/>
              </a:rPr>
              <a:t>eCG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15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814F474-2A8F-4D3B-A0D9-1C0D8844AECA}"/>
              </a:ext>
            </a:extLst>
          </p:cNvPr>
          <p:cNvSpPr>
            <a:spLocks noGrp="1"/>
          </p:cNvSpPr>
          <p:nvPr>
            <p:ph type="ftr" sz="quarter" idx="11"/>
          </p:nvPr>
        </p:nvSpPr>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A71D17F-B4BF-456F-A3AA-A1FD00E01CB9}"/>
              </a:ext>
            </a:extLst>
          </p:cNvPr>
          <p:cNvSpPr>
            <a:spLocks noGrp="1"/>
          </p:cNvSpPr>
          <p:nvPr>
            <p:ph type="sldNum" sz="quarter" idx="12"/>
          </p:nvPr>
        </p:nvSpPr>
        <p:spPr/>
        <p:txBody>
          <a:bodyPr/>
          <a:lstStyle/>
          <a:p>
            <a:fld id="{EAFE254C-ECB1-4CAE-A615-15056BDA17F2}" type="slidenum">
              <a:rPr lang="de-DE" smtClean="0"/>
              <a:t>23</a:t>
            </a:fld>
            <a:endParaRPr lang="de-DE" dirty="0"/>
          </a:p>
        </p:txBody>
      </p:sp>
      <p:sp>
        <p:nvSpPr>
          <p:cNvPr id="5" name="Rechteck 4">
            <a:extLst>
              <a:ext uri="{FF2B5EF4-FFF2-40B4-BE49-F238E27FC236}">
                <a16:creationId xmlns:a16="http://schemas.microsoft.com/office/drawing/2014/main" id="{A17C857A-91BA-4A44-9074-712ED57D9385}"/>
              </a:ext>
            </a:extLst>
          </p:cNvPr>
          <p:cNvSpPr/>
          <p:nvPr/>
        </p:nvSpPr>
        <p:spPr>
          <a:xfrm>
            <a:off x="502043" y="1335385"/>
            <a:ext cx="8506826" cy="6063198"/>
          </a:xfrm>
          <a:prstGeom prst="rect">
            <a:avLst/>
          </a:prstGeom>
        </p:spPr>
        <p:txBody>
          <a:bodyPr wrap="square">
            <a:spAutoFit/>
          </a:bodyPr>
          <a:lstStyle/>
          <a:p>
            <a:r>
              <a:rPr lang="de-DE" sz="2400" b="1" u="sng" dirty="0">
                <a:solidFill>
                  <a:schemeClr val="accent1">
                    <a:lumMod val="75000"/>
                  </a:schemeClr>
                </a:solidFill>
                <a:latin typeface="Arial" panose="020B0604020202020204" pitchFamily="34" charset="0"/>
                <a:cs typeface="Arial" panose="020B0604020202020204" pitchFamily="34" charset="0"/>
              </a:rPr>
              <a:t>Jungsauen</a:t>
            </a:r>
          </a:p>
          <a:p>
            <a:endParaRPr lang="de-DE" sz="2200" b="1" u="sng" dirty="0">
              <a:solidFill>
                <a:schemeClr val="accent1">
                  <a:lumMod val="75000"/>
                </a:schemeClr>
              </a:solidFill>
              <a:latin typeface="Arial" panose="020B0604020202020204" pitchFamily="34" charset="0"/>
              <a:cs typeface="Arial" panose="020B0604020202020204" pitchFamily="34" charset="0"/>
            </a:endParaRPr>
          </a:p>
          <a:p>
            <a:r>
              <a:rPr lang="de-DE" sz="2200" b="1" dirty="0">
                <a:latin typeface="Arial" panose="020B0604020202020204" pitchFamily="34" charset="0"/>
                <a:cs typeface="Arial" panose="020B0604020202020204" pitchFamily="34" charset="0"/>
              </a:rPr>
              <a:t>Induktion der Pubertät</a:t>
            </a:r>
          </a:p>
          <a:p>
            <a:pPr marL="342900" indent="-342900">
              <a:buFontTx/>
              <a:buChar char="-"/>
            </a:pPr>
            <a:r>
              <a:rPr lang="de-DE" sz="2200" dirty="0">
                <a:latin typeface="Arial" panose="020B0604020202020204" pitchFamily="34" charset="0"/>
                <a:cs typeface="Arial" panose="020B0604020202020204" pitchFamily="34" charset="0"/>
              </a:rPr>
              <a:t>Alter ca. 200 Tage, Gewicht ca. 120 kg</a:t>
            </a:r>
          </a:p>
          <a:p>
            <a:pPr marL="342900" indent="-342900">
              <a:buFontTx/>
              <a:buChar char="-"/>
            </a:pPr>
            <a:r>
              <a:rPr lang="de-DE" sz="2200" dirty="0">
                <a:latin typeface="Arial" panose="020B0604020202020204" pitchFamily="34" charset="0"/>
                <a:cs typeface="Arial" panose="020B0604020202020204" pitchFamily="34" charset="0"/>
              </a:rPr>
              <a:t>Dosierung: 800 - 1000 IE </a:t>
            </a:r>
            <a:r>
              <a:rPr lang="de-DE" sz="2200" dirty="0" err="1">
                <a:latin typeface="Arial" panose="020B0604020202020204" pitchFamily="34" charset="0"/>
                <a:cs typeface="Arial" panose="020B0604020202020204" pitchFamily="34" charset="0"/>
              </a:rPr>
              <a:t>eCG</a:t>
            </a:r>
            <a:endParaRPr lang="de-DE" sz="2200" dirty="0">
              <a:latin typeface="Arial" panose="020B0604020202020204" pitchFamily="34" charset="0"/>
              <a:cs typeface="Arial" panose="020B0604020202020204" pitchFamily="34" charset="0"/>
            </a:endParaRPr>
          </a:p>
          <a:p>
            <a:pPr marL="342900" indent="-342900">
              <a:buFontTx/>
              <a:buChar char="-"/>
            </a:pPr>
            <a:r>
              <a:rPr lang="de-DE" sz="2200" dirty="0">
                <a:latin typeface="Arial" panose="020B0604020202020204" pitchFamily="34" charset="0"/>
                <a:cs typeface="Arial" panose="020B0604020202020204" pitchFamily="34" charset="0"/>
              </a:rPr>
              <a:t>Brunst innerhalb von einer Woche bei 75 - 95 % der behandelten Jungsauen</a:t>
            </a:r>
          </a:p>
          <a:p>
            <a:pPr marL="342900" indent="-342900">
              <a:buFontTx/>
              <a:buChar char="-"/>
            </a:pPr>
            <a:endParaRPr lang="de-DE" sz="2200" dirty="0">
              <a:latin typeface="Arial" panose="020B0604020202020204" pitchFamily="34" charset="0"/>
              <a:cs typeface="Arial" panose="020B0604020202020204" pitchFamily="34" charset="0"/>
            </a:endParaRPr>
          </a:p>
          <a:p>
            <a:pPr marL="342900" indent="-342900">
              <a:buFontTx/>
              <a:buChar char="-"/>
            </a:pPr>
            <a:endParaRPr lang="de-DE" sz="2200" dirty="0">
              <a:latin typeface="Arial" panose="020B0604020202020204" pitchFamily="34" charset="0"/>
              <a:cs typeface="Arial" panose="020B0604020202020204" pitchFamily="34" charset="0"/>
            </a:endParaRPr>
          </a:p>
          <a:p>
            <a:r>
              <a:rPr lang="de-DE" sz="2200" b="1" dirty="0">
                <a:latin typeface="Arial" panose="020B0604020202020204" pitchFamily="34" charset="0"/>
                <a:cs typeface="Arial" panose="020B0604020202020204" pitchFamily="34" charset="0"/>
              </a:rPr>
              <a:t>Brunstsynchronisation bei Jungsauen</a:t>
            </a:r>
            <a:endParaRPr lang="de-DE" sz="2200" dirty="0">
              <a:latin typeface="Arial" panose="020B0604020202020204" pitchFamily="34" charset="0"/>
              <a:cs typeface="Arial" panose="020B0604020202020204" pitchFamily="34" charset="0"/>
            </a:endParaRPr>
          </a:p>
          <a:p>
            <a:pPr marL="342900" indent="-342900">
              <a:buFontTx/>
              <a:buChar char="-"/>
            </a:pPr>
            <a:r>
              <a:rPr lang="de-DE" sz="2200" dirty="0">
                <a:latin typeface="Arial" panose="020B0604020202020204" pitchFamily="34" charset="0"/>
                <a:cs typeface="Arial" panose="020B0604020202020204" pitchFamily="34" charset="0"/>
              </a:rPr>
              <a:t>Zyklusblockade und anschließende Stimulation des Follikelwachstums mit 800 – 1000 IE </a:t>
            </a:r>
            <a:r>
              <a:rPr lang="de-DE" sz="2200" dirty="0" err="1">
                <a:latin typeface="Arial" panose="020B0604020202020204" pitchFamily="34" charset="0"/>
                <a:cs typeface="Arial" panose="020B0604020202020204" pitchFamily="34" charset="0"/>
              </a:rPr>
              <a:t>eCG</a:t>
            </a:r>
            <a:endParaRPr lang="de-DE" sz="2200" dirty="0">
              <a:latin typeface="Arial" panose="020B0604020202020204" pitchFamily="34" charset="0"/>
              <a:cs typeface="Arial" panose="020B0604020202020204" pitchFamily="34" charset="0"/>
            </a:endParaRPr>
          </a:p>
          <a:p>
            <a:pPr marL="342900" indent="-342900">
              <a:buFontTx/>
              <a:buChar char="-"/>
            </a:pPr>
            <a:r>
              <a:rPr lang="de-DE" sz="2200" dirty="0">
                <a:latin typeface="Arial" panose="020B0604020202020204" pitchFamily="34" charset="0"/>
                <a:cs typeface="Arial" panose="020B0604020202020204" pitchFamily="34" charset="0"/>
              </a:rPr>
              <a:t>Brunst innerhalb von 7 Tagen nach Stimulation</a:t>
            </a:r>
          </a:p>
          <a:p>
            <a:pPr marL="342900" indent="-342900">
              <a:buFontTx/>
              <a:buChar char="-"/>
            </a:pPr>
            <a:r>
              <a:rPr lang="de-DE" sz="2200" dirty="0">
                <a:latin typeface="Arial" panose="020B0604020202020204" pitchFamily="34" charset="0"/>
                <a:cs typeface="Arial" panose="020B0604020202020204" pitchFamily="34" charset="0"/>
              </a:rPr>
              <a:t>nachgeschaltete Einleitung der Ovulation mit hCG oder GnRH-Analoga möglich</a:t>
            </a:r>
          </a:p>
          <a:p>
            <a:endParaRPr lang="de-DE" sz="2400" dirty="0"/>
          </a:p>
          <a:p>
            <a:endParaRPr lang="de-DE" sz="1600" dirty="0"/>
          </a:p>
          <a:p>
            <a:endParaRPr lang="de-DE" sz="1600" dirty="0"/>
          </a:p>
        </p:txBody>
      </p:sp>
      <p:pic>
        <p:nvPicPr>
          <p:cNvPr id="11" name="Grafik 10">
            <a:extLst>
              <a:ext uri="{FF2B5EF4-FFF2-40B4-BE49-F238E27FC236}">
                <a16:creationId xmlns:a16="http://schemas.microsoft.com/office/drawing/2014/main" id="{2E398A69-F53C-4E3A-9AEC-2CF9EA0C2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64386"/>
            <a:ext cx="2482091" cy="1496701"/>
          </a:xfrm>
          <a:prstGeom prst="rect">
            <a:avLst/>
          </a:prstGeom>
        </p:spPr>
      </p:pic>
      <p:sp>
        <p:nvSpPr>
          <p:cNvPr id="12" name="Titel 1">
            <a:extLst>
              <a:ext uri="{FF2B5EF4-FFF2-40B4-BE49-F238E27FC236}">
                <a16:creationId xmlns:a16="http://schemas.microsoft.com/office/drawing/2014/main" id="{F17DF297-2E77-4F8F-AC32-576F54B532FE}"/>
              </a:ext>
            </a:extLst>
          </p:cNvPr>
          <p:cNvSpPr txBox="1">
            <a:spLocks/>
          </p:cNvSpPr>
          <p:nvPr/>
        </p:nvSpPr>
        <p:spPr>
          <a:xfrm>
            <a:off x="533400" y="484666"/>
            <a:ext cx="10957560" cy="8512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dirty="0">
                <a:solidFill>
                  <a:schemeClr val="accent1">
                    <a:lumMod val="75000"/>
                  </a:schemeClr>
                </a:solidFill>
                <a:latin typeface="Arial" panose="020B0604020202020204" pitchFamily="34" charset="0"/>
                <a:cs typeface="Arial" panose="020B0604020202020204" pitchFamily="34" charset="0"/>
              </a:rPr>
              <a:t>Einsatz von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 in der Ferkelerzeugung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03A71AF4-411E-4B9E-AE35-B207447FE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972" y="2411806"/>
            <a:ext cx="3185988" cy="2389492"/>
          </a:xfrm>
          <a:prstGeom prst="rect">
            <a:avLst/>
          </a:prstGeom>
        </p:spPr>
      </p:pic>
    </p:spTree>
    <p:extLst>
      <p:ext uri="{BB962C8B-B14F-4D97-AF65-F5344CB8AC3E}">
        <p14:creationId xmlns:p14="http://schemas.microsoft.com/office/powerpoint/2010/main" val="2906962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EA76F37F-84CD-41F5-96AE-14688D65C40C}"/>
              </a:ext>
            </a:extLst>
          </p:cNvPr>
          <p:cNvSpPr>
            <a:spLocks noGrp="1"/>
          </p:cNvSpPr>
          <p:nvPr>
            <p:ph type="ftr" sz="quarter" idx="11"/>
          </p:nvPr>
        </p:nvSpPr>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92D30535-3914-4B4C-901E-4AD30A4D5440}"/>
              </a:ext>
            </a:extLst>
          </p:cNvPr>
          <p:cNvSpPr>
            <a:spLocks noGrp="1"/>
          </p:cNvSpPr>
          <p:nvPr>
            <p:ph type="sldNum" sz="quarter" idx="12"/>
          </p:nvPr>
        </p:nvSpPr>
        <p:spPr/>
        <p:txBody>
          <a:bodyPr/>
          <a:lstStyle/>
          <a:p>
            <a:fld id="{EAFE254C-ECB1-4CAE-A615-15056BDA17F2}" type="slidenum">
              <a:rPr lang="de-DE" smtClean="0"/>
              <a:t>24</a:t>
            </a:fld>
            <a:endParaRPr lang="de-DE" dirty="0"/>
          </a:p>
        </p:txBody>
      </p:sp>
      <p:sp>
        <p:nvSpPr>
          <p:cNvPr id="5" name="Rechteck 4">
            <a:extLst>
              <a:ext uri="{FF2B5EF4-FFF2-40B4-BE49-F238E27FC236}">
                <a16:creationId xmlns:a16="http://schemas.microsoft.com/office/drawing/2014/main" id="{540A7A93-CCF7-4EA5-BB8B-6D7531C8BAF2}"/>
              </a:ext>
            </a:extLst>
          </p:cNvPr>
          <p:cNvSpPr/>
          <p:nvPr/>
        </p:nvSpPr>
        <p:spPr>
          <a:xfrm>
            <a:off x="506776" y="1607332"/>
            <a:ext cx="10847024" cy="4524315"/>
          </a:xfrm>
          <a:prstGeom prst="rect">
            <a:avLst/>
          </a:prstGeom>
        </p:spPr>
        <p:txBody>
          <a:bodyPr wrap="square">
            <a:spAutoFit/>
          </a:bodyPr>
          <a:lstStyle/>
          <a:p>
            <a:r>
              <a:rPr lang="de-DE" sz="2400" b="1" u="sng" dirty="0">
                <a:solidFill>
                  <a:schemeClr val="accent1">
                    <a:lumMod val="75000"/>
                  </a:schemeClr>
                </a:solidFill>
                <a:latin typeface="Arial" panose="020B0604020202020204" pitchFamily="34" charset="0"/>
                <a:cs typeface="Arial" panose="020B0604020202020204" pitchFamily="34" charset="0"/>
              </a:rPr>
              <a:t>Altsauen</a:t>
            </a:r>
          </a:p>
          <a:p>
            <a:endParaRPr lang="de-DE" sz="2200" b="1" dirty="0">
              <a:latin typeface="Arial" panose="020B0604020202020204" pitchFamily="34" charset="0"/>
              <a:cs typeface="Arial" panose="020B0604020202020204" pitchFamily="34" charset="0"/>
            </a:endParaRPr>
          </a:p>
          <a:p>
            <a:r>
              <a:rPr lang="de-DE" sz="2200" b="1" dirty="0">
                <a:latin typeface="Arial" panose="020B0604020202020204" pitchFamily="34" charset="0"/>
                <a:cs typeface="Arial" panose="020B0604020202020204" pitchFamily="34" charset="0"/>
              </a:rPr>
              <a:t>Brunststimulation nach Absetzen der Ferkel mit oder ohne anschließender Ovulationssynchronisation und terminorientierter Besamung</a:t>
            </a:r>
          </a:p>
          <a:p>
            <a:r>
              <a:rPr lang="de-DE" sz="2200" dirty="0">
                <a:latin typeface="Arial" panose="020B0604020202020204" pitchFamily="34" charset="0"/>
                <a:cs typeface="Arial" panose="020B0604020202020204" pitchFamily="34" charset="0"/>
              </a:rPr>
              <a:t>-   750 - 1.000 I.E. eCG 24 Stunden nach Absetzen der Ferkel</a:t>
            </a:r>
          </a:p>
          <a:p>
            <a:pPr marL="285750" indent="-285750">
              <a:buFontTx/>
              <a:buChar char="-"/>
            </a:pPr>
            <a:r>
              <a:rPr lang="de-DE" sz="2200" dirty="0">
                <a:latin typeface="Arial" panose="020B0604020202020204" pitchFamily="34" charset="0"/>
                <a:cs typeface="Arial" panose="020B0604020202020204" pitchFamily="34" charset="0"/>
              </a:rPr>
              <a:t>Brunst innerhalb von 7 Tagen</a:t>
            </a:r>
          </a:p>
          <a:p>
            <a:pPr marL="285750" indent="-285750">
              <a:buFontTx/>
              <a:buChar char="-"/>
            </a:pPr>
            <a:r>
              <a:rPr lang="de-DE" sz="2200" dirty="0">
                <a:latin typeface="Arial" panose="020B0604020202020204" pitchFamily="34" charset="0"/>
                <a:cs typeface="Arial" panose="020B0604020202020204" pitchFamily="34" charset="0"/>
              </a:rPr>
              <a:t>zur Ovulationsauslösung kann je nach Länge der Säugezeit 56 bis 74 Stunden später hCG oder ein GnRH-Analogon verabreicht werden </a:t>
            </a:r>
          </a:p>
          <a:p>
            <a:pPr marL="285750" indent="-285750">
              <a:buFontTx/>
              <a:buChar char="-"/>
            </a:pPr>
            <a:endParaRPr lang="de-DE" sz="2200" dirty="0">
              <a:latin typeface="Arial" panose="020B0604020202020204" pitchFamily="34" charset="0"/>
              <a:cs typeface="Arial" panose="020B0604020202020204" pitchFamily="34" charset="0"/>
            </a:endParaRPr>
          </a:p>
          <a:p>
            <a:r>
              <a:rPr lang="de-DE" sz="2200" b="1" dirty="0">
                <a:latin typeface="Arial" panose="020B0604020202020204" pitchFamily="34" charset="0"/>
                <a:cs typeface="Arial" panose="020B0604020202020204" pitchFamily="34" charset="0"/>
              </a:rPr>
              <a:t>Steigerung der Wurfgröße / Superovulation </a:t>
            </a:r>
          </a:p>
          <a:p>
            <a:r>
              <a:rPr lang="de-DE" sz="2200" b="1" dirty="0">
                <a:latin typeface="Arial" panose="020B0604020202020204" pitchFamily="34" charset="0"/>
                <a:cs typeface="Arial" panose="020B0604020202020204" pitchFamily="34" charset="0"/>
              </a:rPr>
              <a:t>-  </a:t>
            </a:r>
            <a:r>
              <a:rPr lang="de-DE" sz="2200" dirty="0">
                <a:latin typeface="Arial" panose="020B0604020202020204" pitchFamily="34" charset="0"/>
                <a:cs typeface="Arial" panose="020B0604020202020204" pitchFamily="34" charset="0"/>
              </a:rPr>
              <a:t>Anwendungsbereich ohne aktuelle Relevanz</a:t>
            </a:r>
          </a:p>
          <a:p>
            <a:pPr marL="285750" indent="-285750">
              <a:buFontTx/>
              <a:buChar char="-"/>
            </a:pPr>
            <a:r>
              <a:rPr lang="de-DE" sz="2200" dirty="0">
                <a:latin typeface="Arial" panose="020B0604020202020204" pitchFamily="34" charset="0"/>
                <a:cs typeface="Arial" panose="020B0604020202020204" pitchFamily="34" charset="0"/>
              </a:rPr>
              <a:t>Diese Indikation bestand in der Vergangenheit</a:t>
            </a:r>
            <a:r>
              <a:rPr lang="de-DE" sz="2200" dirty="0">
                <a:solidFill>
                  <a:srgbClr val="FF0000"/>
                </a:solidFill>
                <a:latin typeface="Arial" panose="020B0604020202020204" pitchFamily="34" charset="0"/>
                <a:cs typeface="Arial" panose="020B0604020202020204" pitchFamily="34" charset="0"/>
              </a:rPr>
              <a:t>, </a:t>
            </a:r>
            <a:r>
              <a:rPr lang="de-DE" sz="2200" dirty="0">
                <a:latin typeface="Arial" panose="020B0604020202020204" pitchFamily="34" charset="0"/>
                <a:cs typeface="Arial" panose="020B0604020202020204" pitchFamily="34" charset="0"/>
              </a:rPr>
              <a:t>als die natürliche Ovulationsrate eine Begrenzung der Wurfgröße darstellte.</a:t>
            </a:r>
          </a:p>
        </p:txBody>
      </p:sp>
      <p:pic>
        <p:nvPicPr>
          <p:cNvPr id="10" name="Grafik 9">
            <a:extLst>
              <a:ext uri="{FF2B5EF4-FFF2-40B4-BE49-F238E27FC236}">
                <a16:creationId xmlns:a16="http://schemas.microsoft.com/office/drawing/2014/main" id="{E2B1A35E-FD8F-4F62-9E66-16938091E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64386"/>
            <a:ext cx="2482091" cy="1496701"/>
          </a:xfrm>
          <a:prstGeom prst="rect">
            <a:avLst/>
          </a:prstGeom>
        </p:spPr>
      </p:pic>
      <p:sp>
        <p:nvSpPr>
          <p:cNvPr id="11" name="Titel 1">
            <a:extLst>
              <a:ext uri="{FF2B5EF4-FFF2-40B4-BE49-F238E27FC236}">
                <a16:creationId xmlns:a16="http://schemas.microsoft.com/office/drawing/2014/main" id="{4BB4EADE-C123-4375-96ED-7297A6AFD9EA}"/>
              </a:ext>
            </a:extLst>
          </p:cNvPr>
          <p:cNvSpPr txBox="1">
            <a:spLocks/>
          </p:cNvSpPr>
          <p:nvPr/>
        </p:nvSpPr>
        <p:spPr>
          <a:xfrm>
            <a:off x="533400" y="484666"/>
            <a:ext cx="10957560" cy="8512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dirty="0">
                <a:solidFill>
                  <a:schemeClr val="accent1">
                    <a:lumMod val="75000"/>
                  </a:schemeClr>
                </a:solidFill>
                <a:latin typeface="Arial" panose="020B0604020202020204" pitchFamily="34" charset="0"/>
                <a:cs typeface="Arial" panose="020B0604020202020204" pitchFamily="34" charset="0"/>
              </a:rPr>
              <a:t>Einsatz von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 in der Ferkelerzeugung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597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fontScale="55000" lnSpcReduction="2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1800" dirty="0">
              <a:ea typeface="+mn-ea"/>
              <a:cs typeface="+mn-cs"/>
            </a:endParaRPr>
          </a:p>
          <a:p>
            <a:pPr marL="0" indent="0" fontAlgn="auto">
              <a:lnSpc>
                <a:spcPct val="110000"/>
              </a:lnSpc>
              <a:spcAft>
                <a:spcPts val="0"/>
              </a:spcAft>
              <a:buClr>
                <a:srgbClr val="00297A"/>
              </a:buClr>
              <a:defRPr/>
            </a:pPr>
            <a:r>
              <a:rPr lang="de-DE" sz="4400" b="0" dirty="0">
                <a:ea typeface="+mn-ea"/>
                <a:cs typeface="+mn-cs"/>
              </a:rPr>
              <a:t>-</a:t>
            </a:r>
            <a:r>
              <a:rPr lang="de-DE" sz="4400" dirty="0">
                <a:ea typeface="+mn-ea"/>
                <a:cs typeface="+mn-cs"/>
              </a:rPr>
              <a:t> </a:t>
            </a:r>
            <a:r>
              <a:rPr lang="de-DE" sz="4400" b="0" dirty="0">
                <a:ea typeface="+mn-ea"/>
                <a:cs typeface="+mn-cs"/>
              </a:rPr>
              <a:t>Bedeutung des Themas.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Grundlagen der Fortpflanzung beim weiblichen Schwein.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Was ist PMSG / </a:t>
            </a:r>
            <a:r>
              <a:rPr lang="de-DE" sz="4400" b="0" dirty="0" err="1">
                <a:ea typeface="+mn-ea"/>
                <a:cs typeface="+mn-cs"/>
              </a:rPr>
              <a:t>eCG</a:t>
            </a:r>
            <a:r>
              <a:rPr lang="de-DE" sz="4400" b="0" dirty="0">
                <a:ea typeface="+mn-ea"/>
                <a:cs typeface="+mn-cs"/>
              </a:rPr>
              <a:t>?</a:t>
            </a:r>
          </a:p>
          <a:p>
            <a:pPr marL="0" indent="0" fontAlgn="auto">
              <a:lnSpc>
                <a:spcPct val="110000"/>
              </a:lnSpc>
              <a:spcAft>
                <a:spcPts val="0"/>
              </a:spcAft>
              <a:buClr>
                <a:srgbClr val="00297A"/>
              </a:buClr>
              <a:defRPr/>
            </a:pPr>
            <a:endParaRPr lang="de-DE" sz="4400" dirty="0">
              <a:ea typeface="+mn-ea"/>
              <a:cs typeface="+mn-cs"/>
            </a:endParaRPr>
          </a:p>
          <a:p>
            <a:pPr marL="0" indent="0" fontAlgn="auto">
              <a:lnSpc>
                <a:spcPct val="110000"/>
              </a:lnSpc>
              <a:spcAft>
                <a:spcPts val="0"/>
              </a:spcAft>
              <a:buClr>
                <a:srgbClr val="00297A"/>
              </a:buClr>
              <a:defRPr/>
            </a:pPr>
            <a:r>
              <a:rPr lang="de-DE" sz="4400" dirty="0">
                <a:ea typeface="+mn-ea"/>
                <a:cs typeface="+mn-cs"/>
              </a:rPr>
              <a:t>- Warum sollte man auf </a:t>
            </a:r>
            <a:r>
              <a:rPr lang="de-DE" sz="4400" dirty="0" err="1">
                <a:ea typeface="+mn-ea"/>
                <a:cs typeface="+mn-cs"/>
              </a:rPr>
              <a:t>eCG</a:t>
            </a:r>
            <a:r>
              <a:rPr lang="de-DE" sz="4400" dirty="0">
                <a:ea typeface="+mn-ea"/>
                <a:cs typeface="+mn-cs"/>
              </a:rPr>
              <a:t> verzichten?</a:t>
            </a:r>
          </a:p>
          <a:p>
            <a:pPr marL="0" indent="0" fontAlgn="auto">
              <a:lnSpc>
                <a:spcPct val="110000"/>
              </a:lnSpc>
              <a:spcAft>
                <a:spcPts val="0"/>
              </a:spcAft>
              <a:buClr>
                <a:srgbClr val="00297A"/>
              </a:buCl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a:t>
            </a:r>
            <a:r>
              <a:rPr lang="de-DE" sz="4400" b="0" dirty="0"/>
              <a:t>Welche Alternativen zum </a:t>
            </a:r>
            <a:r>
              <a:rPr lang="de-DE" sz="4400" b="0" dirty="0" err="1"/>
              <a:t>eCG</a:t>
            </a:r>
            <a:r>
              <a:rPr lang="de-DE" sz="4400" b="0" dirty="0"/>
              <a:t>-Einsatz gibt es?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5100" b="0" dirty="0">
                <a:ea typeface="+mn-ea"/>
                <a:cs typeface="+mn-cs"/>
              </a:rPr>
              <a:t>- </a:t>
            </a:r>
            <a:r>
              <a:rPr lang="de-DE" sz="4400" b="0" dirty="0">
                <a:ea typeface="+mn-ea"/>
                <a:cs typeface="+mn-cs"/>
              </a:rPr>
              <a:t>Erfahrungen aus der Praxis</a:t>
            </a:r>
            <a:r>
              <a:rPr lang="de-DE" sz="5100" b="0" dirty="0">
                <a:ea typeface="+mn-ea"/>
                <a:cs typeface="+mn-cs"/>
              </a:rPr>
              <a:t>.</a:t>
            </a:r>
          </a:p>
          <a:p>
            <a:pPr marL="0" indent="0" fontAlgn="auto">
              <a:lnSpc>
                <a:spcPct val="110000"/>
              </a:lnSpc>
              <a:spcAft>
                <a:spcPts val="0"/>
              </a:spcAft>
              <a:buClr>
                <a:srgbClr val="00297A"/>
              </a:buCl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Fazit.</a:t>
            </a:r>
          </a:p>
          <a:p>
            <a:pPr marL="285750" indent="-28575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25</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pSp>
        <p:nvGrpSpPr>
          <p:cNvPr id="12" name="Gruppieren 11" descr="Rosa Symbol">
            <a:extLst>
              <a:ext uri="{FF2B5EF4-FFF2-40B4-BE49-F238E27FC236}">
                <a16:creationId xmlns:a16="http://schemas.microsoft.com/office/drawing/2014/main" id="{A639AA48-189D-425E-8082-FD335D2C0F95}"/>
              </a:ext>
            </a:extLst>
          </p:cNvPr>
          <p:cNvGrpSpPr/>
          <p:nvPr/>
        </p:nvGrpSpPr>
        <p:grpSpPr>
          <a:xfrm>
            <a:off x="10384155" y="5064224"/>
            <a:ext cx="969645" cy="936425"/>
            <a:chOff x="2754630" y="5969000"/>
            <a:chExt cx="647700" cy="647700"/>
          </a:xfrm>
        </p:grpSpPr>
        <p:sp>
          <p:nvSpPr>
            <p:cNvPr id="13" name="Freihandform: Form 12">
              <a:extLst>
                <a:ext uri="{FF2B5EF4-FFF2-40B4-BE49-F238E27FC236}">
                  <a16:creationId xmlns:a16="http://schemas.microsoft.com/office/drawing/2014/main" id="{26B6E03C-634A-40AF-90D2-5F5F653D00DD}"/>
                </a:ext>
                <a:ext uri="{C183D7F6-B498-43B3-948B-1728B52AA6E4}">
                  <adec:decorative xmlns:adec="http://schemas.microsoft.com/office/drawing/2017/decorative" val="1"/>
                </a:ext>
              </a:extLst>
            </p:cNvPr>
            <p:cNvSpPr/>
            <p:nvPr/>
          </p:nvSpPr>
          <p:spPr>
            <a:xfrm>
              <a:off x="2754630" y="5969000"/>
              <a:ext cx="647700" cy="647700"/>
            </a:xfrm>
            <a:custGeom>
              <a:avLst/>
              <a:gdLst>
                <a:gd name="connsiteX0" fmla="*/ 640080 w 647700"/>
                <a:gd name="connsiteY0" fmla="*/ 326390 h 647700"/>
                <a:gd name="connsiteX1" fmla="*/ 326390 w 647700"/>
                <a:gd name="connsiteY1" fmla="*/ 640080 h 647700"/>
                <a:gd name="connsiteX2" fmla="*/ 12700 w 647700"/>
                <a:gd name="connsiteY2" fmla="*/ 326390 h 647700"/>
                <a:gd name="connsiteX3" fmla="*/ 326390 w 647700"/>
                <a:gd name="connsiteY3" fmla="*/ 12700 h 647700"/>
                <a:gd name="connsiteX4" fmla="*/ 640080 w 647700"/>
                <a:gd name="connsiteY4" fmla="*/ 32639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47700">
                  <a:moveTo>
                    <a:pt x="640080" y="326390"/>
                  </a:moveTo>
                  <a:cubicBezTo>
                    <a:pt x="640080" y="499636"/>
                    <a:pt x="499636" y="640080"/>
                    <a:pt x="326390" y="640080"/>
                  </a:cubicBezTo>
                  <a:cubicBezTo>
                    <a:pt x="153144" y="640080"/>
                    <a:pt x="12700" y="499637"/>
                    <a:pt x="12700" y="326390"/>
                  </a:cubicBezTo>
                  <a:cubicBezTo>
                    <a:pt x="12700" y="153144"/>
                    <a:pt x="153144" y="12700"/>
                    <a:pt x="326390" y="12700"/>
                  </a:cubicBezTo>
                  <a:cubicBezTo>
                    <a:pt x="499636" y="12700"/>
                    <a:pt x="640080" y="153144"/>
                    <a:pt x="640080" y="32639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4" name="Freihandform: Form 13">
              <a:extLst>
                <a:ext uri="{FF2B5EF4-FFF2-40B4-BE49-F238E27FC236}">
                  <a16:creationId xmlns:a16="http://schemas.microsoft.com/office/drawing/2014/main" id="{5346BFA3-FA81-4B4D-B525-4DEB8B3E0BEC}"/>
                </a:ext>
                <a:ext uri="{C183D7F6-B498-43B3-948B-1728B52AA6E4}">
                  <adec:decorative xmlns:adec="http://schemas.microsoft.com/office/drawing/2017/decorative" val="1"/>
                </a:ext>
              </a:extLst>
            </p:cNvPr>
            <p:cNvSpPr/>
            <p:nvPr/>
          </p:nvSpPr>
          <p:spPr>
            <a:xfrm>
              <a:off x="2856880" y="6102160"/>
              <a:ext cx="444500" cy="406400"/>
            </a:xfrm>
            <a:custGeom>
              <a:avLst/>
              <a:gdLst>
                <a:gd name="connsiteX0" fmla="*/ 174610 w 444500"/>
                <a:gd name="connsiteY0" fmla="*/ 123380 h 406400"/>
                <a:gd name="connsiteX1" fmla="*/ 188580 w 444500"/>
                <a:gd name="connsiteY1" fmla="*/ 137350 h 406400"/>
                <a:gd name="connsiteX2" fmla="*/ 174610 w 444500"/>
                <a:gd name="connsiteY2" fmla="*/ 151320 h 406400"/>
                <a:gd name="connsiteX3" fmla="*/ 160640 w 444500"/>
                <a:gd name="connsiteY3" fmla="*/ 137350 h 406400"/>
                <a:gd name="connsiteX4" fmla="*/ 174610 w 444500"/>
                <a:gd name="connsiteY4" fmla="*/ 123380 h 406400"/>
                <a:gd name="connsiteX5" fmla="*/ 260970 w 444500"/>
                <a:gd name="connsiteY5" fmla="*/ 137350 h 406400"/>
                <a:gd name="connsiteX6" fmla="*/ 274940 w 444500"/>
                <a:gd name="connsiteY6" fmla="*/ 151320 h 406400"/>
                <a:gd name="connsiteX7" fmla="*/ 288910 w 444500"/>
                <a:gd name="connsiteY7" fmla="*/ 137350 h 406400"/>
                <a:gd name="connsiteX8" fmla="*/ 274940 w 444500"/>
                <a:gd name="connsiteY8" fmla="*/ 123380 h 406400"/>
                <a:gd name="connsiteX9" fmla="*/ 260970 w 444500"/>
                <a:gd name="connsiteY9" fmla="*/ 137350 h 406400"/>
                <a:gd name="connsiteX10" fmla="*/ 183500 w 444500"/>
                <a:gd name="connsiteY10" fmla="*/ 256730 h 406400"/>
                <a:gd name="connsiteX11" fmla="*/ 197470 w 444500"/>
                <a:gd name="connsiteY11" fmla="*/ 270700 h 406400"/>
                <a:gd name="connsiteX12" fmla="*/ 211440 w 444500"/>
                <a:gd name="connsiteY12" fmla="*/ 256730 h 406400"/>
                <a:gd name="connsiteX13" fmla="*/ 197470 w 444500"/>
                <a:gd name="connsiteY13" fmla="*/ 242760 h 406400"/>
                <a:gd name="connsiteX14" fmla="*/ 183500 w 444500"/>
                <a:gd name="connsiteY14" fmla="*/ 256730 h 406400"/>
                <a:gd name="connsiteX15" fmla="*/ 238110 w 444500"/>
                <a:gd name="connsiteY15" fmla="*/ 256730 h 406400"/>
                <a:gd name="connsiteX16" fmla="*/ 252080 w 444500"/>
                <a:gd name="connsiteY16" fmla="*/ 270700 h 406400"/>
                <a:gd name="connsiteX17" fmla="*/ 266050 w 444500"/>
                <a:gd name="connsiteY17" fmla="*/ 256730 h 406400"/>
                <a:gd name="connsiteX18" fmla="*/ 252080 w 444500"/>
                <a:gd name="connsiteY18" fmla="*/ 242760 h 406400"/>
                <a:gd name="connsiteX19" fmla="*/ 238110 w 444500"/>
                <a:gd name="connsiteY19" fmla="*/ 256730 h 406400"/>
                <a:gd name="connsiteX20" fmla="*/ 413370 w 444500"/>
                <a:gd name="connsiteY20" fmla="*/ 103060 h 406400"/>
                <a:gd name="connsiteX21" fmla="*/ 375270 w 444500"/>
                <a:gd name="connsiteY21" fmla="*/ 119570 h 406400"/>
                <a:gd name="connsiteX22" fmla="*/ 403210 w 444500"/>
                <a:gd name="connsiteY22" fmla="*/ 216090 h 406400"/>
                <a:gd name="connsiteX23" fmla="*/ 224140 w 444500"/>
                <a:gd name="connsiteY23" fmla="*/ 395160 h 406400"/>
                <a:gd name="connsiteX24" fmla="*/ 45070 w 444500"/>
                <a:gd name="connsiteY24" fmla="*/ 216090 h 406400"/>
                <a:gd name="connsiteX25" fmla="*/ 73010 w 444500"/>
                <a:gd name="connsiteY25" fmla="*/ 119570 h 406400"/>
                <a:gd name="connsiteX26" fmla="*/ 73010 w 444500"/>
                <a:gd name="connsiteY26" fmla="*/ 119570 h 406400"/>
                <a:gd name="connsiteX27" fmla="*/ 34910 w 444500"/>
                <a:gd name="connsiteY27" fmla="*/ 103060 h 406400"/>
                <a:gd name="connsiteX28" fmla="*/ 13320 w 444500"/>
                <a:gd name="connsiteY28" fmla="*/ 25590 h 406400"/>
                <a:gd name="connsiteX29" fmla="*/ 24750 w 444500"/>
                <a:gd name="connsiteY29" fmla="*/ 14160 h 406400"/>
                <a:gd name="connsiteX30" fmla="*/ 99680 w 444500"/>
                <a:gd name="connsiteY30" fmla="*/ 35750 h 406400"/>
                <a:gd name="connsiteX31" fmla="*/ 114920 w 444500"/>
                <a:gd name="connsiteY31" fmla="*/ 72580 h 406400"/>
                <a:gd name="connsiteX32" fmla="*/ 222870 w 444500"/>
                <a:gd name="connsiteY32" fmla="*/ 35750 h 406400"/>
                <a:gd name="connsiteX33" fmla="*/ 330820 w 444500"/>
                <a:gd name="connsiteY33" fmla="*/ 71310 h 406400"/>
                <a:gd name="connsiteX34" fmla="*/ 346060 w 444500"/>
                <a:gd name="connsiteY34" fmla="*/ 35750 h 406400"/>
                <a:gd name="connsiteX35" fmla="*/ 420990 w 444500"/>
                <a:gd name="connsiteY35" fmla="*/ 14160 h 406400"/>
                <a:gd name="connsiteX36" fmla="*/ 432420 w 444500"/>
                <a:gd name="connsiteY36" fmla="*/ 25590 h 406400"/>
                <a:gd name="connsiteX37" fmla="*/ 413370 w 444500"/>
                <a:gd name="connsiteY37" fmla="*/ 103060 h 406400"/>
                <a:gd name="connsiteX38" fmla="*/ 89520 w 444500"/>
                <a:gd name="connsiteY38" fmla="*/ 89090 h 406400"/>
                <a:gd name="connsiteX39" fmla="*/ 81900 w 444500"/>
                <a:gd name="connsiteY39" fmla="*/ 56070 h 406400"/>
                <a:gd name="connsiteX40" fmla="*/ 41260 w 444500"/>
                <a:gd name="connsiteY40" fmla="*/ 42100 h 406400"/>
                <a:gd name="connsiteX41" fmla="*/ 55230 w 444500"/>
                <a:gd name="connsiteY41" fmla="*/ 84010 h 406400"/>
                <a:gd name="connsiteX42" fmla="*/ 89520 w 444500"/>
                <a:gd name="connsiteY42" fmla="*/ 89090 h 406400"/>
                <a:gd name="connsiteX43" fmla="*/ 376540 w 444500"/>
                <a:gd name="connsiteY43" fmla="*/ 214820 h 406400"/>
                <a:gd name="connsiteX44" fmla="*/ 225410 w 444500"/>
                <a:gd name="connsiteY44" fmla="*/ 63690 h 406400"/>
                <a:gd name="connsiteX45" fmla="*/ 74280 w 444500"/>
                <a:gd name="connsiteY45" fmla="*/ 214820 h 406400"/>
                <a:gd name="connsiteX46" fmla="*/ 225410 w 444500"/>
                <a:gd name="connsiteY46" fmla="*/ 365950 h 406400"/>
                <a:gd name="connsiteX47" fmla="*/ 376540 w 444500"/>
                <a:gd name="connsiteY47" fmla="*/ 214820 h 406400"/>
                <a:gd name="connsiteX48" fmla="*/ 407020 w 444500"/>
                <a:gd name="connsiteY48" fmla="*/ 40830 h 406400"/>
                <a:gd name="connsiteX49" fmla="*/ 366380 w 444500"/>
                <a:gd name="connsiteY49" fmla="*/ 54800 h 406400"/>
                <a:gd name="connsiteX50" fmla="*/ 358760 w 444500"/>
                <a:gd name="connsiteY50" fmla="*/ 87820 h 406400"/>
                <a:gd name="connsiteX51" fmla="*/ 393050 w 444500"/>
                <a:gd name="connsiteY51" fmla="*/ 82740 h 406400"/>
                <a:gd name="connsiteX52" fmla="*/ 407020 w 444500"/>
                <a:gd name="connsiteY52" fmla="*/ 40830 h 406400"/>
                <a:gd name="connsiteX53" fmla="*/ 324470 w 444500"/>
                <a:gd name="connsiteY53" fmla="*/ 256730 h 406400"/>
                <a:gd name="connsiteX54" fmla="*/ 225410 w 444500"/>
                <a:gd name="connsiteY54" fmla="*/ 330390 h 406400"/>
                <a:gd name="connsiteX55" fmla="*/ 126350 w 444500"/>
                <a:gd name="connsiteY55" fmla="*/ 256730 h 406400"/>
                <a:gd name="connsiteX56" fmla="*/ 225410 w 444500"/>
                <a:gd name="connsiteY56" fmla="*/ 183070 h 406400"/>
                <a:gd name="connsiteX57" fmla="*/ 324470 w 444500"/>
                <a:gd name="connsiteY57" fmla="*/ 256730 h 406400"/>
                <a:gd name="connsiteX58" fmla="*/ 296530 w 444500"/>
                <a:gd name="connsiteY58" fmla="*/ 256730 h 406400"/>
                <a:gd name="connsiteX59" fmla="*/ 225410 w 444500"/>
                <a:gd name="connsiteY59" fmla="*/ 211010 h 406400"/>
                <a:gd name="connsiteX60" fmla="*/ 154290 w 444500"/>
                <a:gd name="connsiteY60" fmla="*/ 256730 h 406400"/>
                <a:gd name="connsiteX61" fmla="*/ 225410 w 444500"/>
                <a:gd name="connsiteY61" fmla="*/ 302450 h 406400"/>
                <a:gd name="connsiteX62" fmla="*/ 296530 w 444500"/>
                <a:gd name="connsiteY62" fmla="*/ 25673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4500" h="406400">
                  <a:moveTo>
                    <a:pt x="174610" y="123380"/>
                  </a:moveTo>
                  <a:cubicBezTo>
                    <a:pt x="182230" y="123380"/>
                    <a:pt x="188580" y="129730"/>
                    <a:pt x="188580" y="137350"/>
                  </a:cubicBezTo>
                  <a:cubicBezTo>
                    <a:pt x="188580" y="144970"/>
                    <a:pt x="182230" y="151320"/>
                    <a:pt x="174610" y="151320"/>
                  </a:cubicBezTo>
                  <a:cubicBezTo>
                    <a:pt x="166990" y="151320"/>
                    <a:pt x="160640" y="144970"/>
                    <a:pt x="160640" y="137350"/>
                  </a:cubicBezTo>
                  <a:cubicBezTo>
                    <a:pt x="160640" y="129730"/>
                    <a:pt x="166990" y="123380"/>
                    <a:pt x="174610" y="123380"/>
                  </a:cubicBezTo>
                  <a:close/>
                  <a:moveTo>
                    <a:pt x="260970" y="137350"/>
                  </a:moveTo>
                  <a:cubicBezTo>
                    <a:pt x="260970" y="144970"/>
                    <a:pt x="267320" y="151320"/>
                    <a:pt x="274940" y="151320"/>
                  </a:cubicBezTo>
                  <a:cubicBezTo>
                    <a:pt x="282560" y="151320"/>
                    <a:pt x="288910" y="144970"/>
                    <a:pt x="288910" y="137350"/>
                  </a:cubicBezTo>
                  <a:cubicBezTo>
                    <a:pt x="288910" y="129730"/>
                    <a:pt x="282560" y="123380"/>
                    <a:pt x="274940" y="123380"/>
                  </a:cubicBezTo>
                  <a:cubicBezTo>
                    <a:pt x="267320" y="123380"/>
                    <a:pt x="260970" y="129730"/>
                    <a:pt x="260970" y="137350"/>
                  </a:cubicBezTo>
                  <a:close/>
                  <a:moveTo>
                    <a:pt x="183500" y="256730"/>
                  </a:moveTo>
                  <a:cubicBezTo>
                    <a:pt x="183500" y="264350"/>
                    <a:pt x="189850" y="270700"/>
                    <a:pt x="197470" y="270700"/>
                  </a:cubicBezTo>
                  <a:cubicBezTo>
                    <a:pt x="205090" y="270700"/>
                    <a:pt x="211440" y="264350"/>
                    <a:pt x="211440" y="256730"/>
                  </a:cubicBezTo>
                  <a:cubicBezTo>
                    <a:pt x="211440" y="249110"/>
                    <a:pt x="205090" y="242760"/>
                    <a:pt x="197470" y="242760"/>
                  </a:cubicBezTo>
                  <a:cubicBezTo>
                    <a:pt x="189850" y="242760"/>
                    <a:pt x="183500" y="249110"/>
                    <a:pt x="183500" y="256730"/>
                  </a:cubicBezTo>
                  <a:close/>
                  <a:moveTo>
                    <a:pt x="238110" y="256730"/>
                  </a:moveTo>
                  <a:cubicBezTo>
                    <a:pt x="238110" y="264350"/>
                    <a:pt x="244460" y="270700"/>
                    <a:pt x="252080" y="270700"/>
                  </a:cubicBezTo>
                  <a:cubicBezTo>
                    <a:pt x="259700" y="270700"/>
                    <a:pt x="266050" y="264350"/>
                    <a:pt x="266050" y="256730"/>
                  </a:cubicBezTo>
                  <a:cubicBezTo>
                    <a:pt x="266050" y="249110"/>
                    <a:pt x="259700" y="242760"/>
                    <a:pt x="252080" y="242760"/>
                  </a:cubicBezTo>
                  <a:cubicBezTo>
                    <a:pt x="244460" y="242760"/>
                    <a:pt x="238110" y="249110"/>
                    <a:pt x="238110" y="256730"/>
                  </a:cubicBezTo>
                  <a:close/>
                  <a:moveTo>
                    <a:pt x="413370" y="103060"/>
                  </a:moveTo>
                  <a:cubicBezTo>
                    <a:pt x="401940" y="115760"/>
                    <a:pt x="387970" y="118300"/>
                    <a:pt x="375270" y="119570"/>
                  </a:cubicBezTo>
                  <a:cubicBezTo>
                    <a:pt x="393050" y="147510"/>
                    <a:pt x="403210" y="180530"/>
                    <a:pt x="403210" y="216090"/>
                  </a:cubicBezTo>
                  <a:cubicBezTo>
                    <a:pt x="403210" y="315150"/>
                    <a:pt x="323200" y="395160"/>
                    <a:pt x="224140" y="395160"/>
                  </a:cubicBezTo>
                  <a:cubicBezTo>
                    <a:pt x="125080" y="395160"/>
                    <a:pt x="45070" y="315150"/>
                    <a:pt x="45070" y="216090"/>
                  </a:cubicBezTo>
                  <a:cubicBezTo>
                    <a:pt x="45070" y="180530"/>
                    <a:pt x="55230" y="147510"/>
                    <a:pt x="73010" y="119570"/>
                  </a:cubicBezTo>
                  <a:cubicBezTo>
                    <a:pt x="73010" y="119570"/>
                    <a:pt x="73010" y="119570"/>
                    <a:pt x="73010" y="119570"/>
                  </a:cubicBezTo>
                  <a:cubicBezTo>
                    <a:pt x="60310" y="119570"/>
                    <a:pt x="46340" y="115760"/>
                    <a:pt x="34910" y="103060"/>
                  </a:cubicBezTo>
                  <a:cubicBezTo>
                    <a:pt x="6970" y="75120"/>
                    <a:pt x="13320" y="28130"/>
                    <a:pt x="13320" y="25590"/>
                  </a:cubicBezTo>
                  <a:cubicBezTo>
                    <a:pt x="14590" y="19240"/>
                    <a:pt x="18400" y="15430"/>
                    <a:pt x="24750" y="14160"/>
                  </a:cubicBezTo>
                  <a:cubicBezTo>
                    <a:pt x="27290" y="14160"/>
                    <a:pt x="73010" y="7810"/>
                    <a:pt x="99680" y="35750"/>
                  </a:cubicBezTo>
                  <a:cubicBezTo>
                    <a:pt x="109840" y="45910"/>
                    <a:pt x="113650" y="59880"/>
                    <a:pt x="114920" y="72580"/>
                  </a:cubicBezTo>
                  <a:cubicBezTo>
                    <a:pt x="145400" y="49720"/>
                    <a:pt x="182230" y="35750"/>
                    <a:pt x="222870" y="35750"/>
                  </a:cubicBezTo>
                  <a:cubicBezTo>
                    <a:pt x="263510" y="35750"/>
                    <a:pt x="300340" y="49720"/>
                    <a:pt x="330820" y="71310"/>
                  </a:cubicBezTo>
                  <a:cubicBezTo>
                    <a:pt x="332090" y="58610"/>
                    <a:pt x="335900" y="44640"/>
                    <a:pt x="346060" y="35750"/>
                  </a:cubicBezTo>
                  <a:cubicBezTo>
                    <a:pt x="374000" y="6540"/>
                    <a:pt x="419720" y="12890"/>
                    <a:pt x="420990" y="14160"/>
                  </a:cubicBezTo>
                  <a:cubicBezTo>
                    <a:pt x="427340" y="15430"/>
                    <a:pt x="431150" y="19240"/>
                    <a:pt x="432420" y="25590"/>
                  </a:cubicBezTo>
                  <a:cubicBezTo>
                    <a:pt x="433690" y="28130"/>
                    <a:pt x="440040" y="75120"/>
                    <a:pt x="413370" y="103060"/>
                  </a:cubicBezTo>
                  <a:close/>
                  <a:moveTo>
                    <a:pt x="89520" y="89090"/>
                  </a:moveTo>
                  <a:cubicBezTo>
                    <a:pt x="89520" y="78930"/>
                    <a:pt x="89520" y="63690"/>
                    <a:pt x="81900" y="56070"/>
                  </a:cubicBezTo>
                  <a:cubicBezTo>
                    <a:pt x="70470" y="44640"/>
                    <a:pt x="52690" y="42100"/>
                    <a:pt x="41260" y="42100"/>
                  </a:cubicBezTo>
                  <a:cubicBezTo>
                    <a:pt x="41260" y="53530"/>
                    <a:pt x="43800" y="72580"/>
                    <a:pt x="55230" y="84010"/>
                  </a:cubicBezTo>
                  <a:cubicBezTo>
                    <a:pt x="66660" y="94170"/>
                    <a:pt x="80630" y="91630"/>
                    <a:pt x="89520" y="89090"/>
                  </a:cubicBezTo>
                  <a:close/>
                  <a:moveTo>
                    <a:pt x="376540" y="214820"/>
                  </a:moveTo>
                  <a:cubicBezTo>
                    <a:pt x="376540" y="131000"/>
                    <a:pt x="309230" y="63690"/>
                    <a:pt x="225410" y="63690"/>
                  </a:cubicBezTo>
                  <a:cubicBezTo>
                    <a:pt x="141590" y="63690"/>
                    <a:pt x="74280" y="131000"/>
                    <a:pt x="74280" y="214820"/>
                  </a:cubicBezTo>
                  <a:cubicBezTo>
                    <a:pt x="74280" y="298640"/>
                    <a:pt x="141590" y="365950"/>
                    <a:pt x="225410" y="365950"/>
                  </a:cubicBezTo>
                  <a:cubicBezTo>
                    <a:pt x="307960" y="367220"/>
                    <a:pt x="376540" y="298640"/>
                    <a:pt x="376540" y="214820"/>
                  </a:cubicBezTo>
                  <a:close/>
                  <a:moveTo>
                    <a:pt x="407020" y="40830"/>
                  </a:moveTo>
                  <a:cubicBezTo>
                    <a:pt x="395590" y="40830"/>
                    <a:pt x="377810" y="43370"/>
                    <a:pt x="366380" y="54800"/>
                  </a:cubicBezTo>
                  <a:cubicBezTo>
                    <a:pt x="358760" y="62420"/>
                    <a:pt x="358760" y="77660"/>
                    <a:pt x="358760" y="87820"/>
                  </a:cubicBezTo>
                  <a:cubicBezTo>
                    <a:pt x="367650" y="90360"/>
                    <a:pt x="381620" y="94170"/>
                    <a:pt x="393050" y="82740"/>
                  </a:cubicBezTo>
                  <a:cubicBezTo>
                    <a:pt x="404480" y="71310"/>
                    <a:pt x="407020" y="53530"/>
                    <a:pt x="407020" y="40830"/>
                  </a:cubicBezTo>
                  <a:close/>
                  <a:moveTo>
                    <a:pt x="324470" y="256730"/>
                  </a:moveTo>
                  <a:cubicBezTo>
                    <a:pt x="324470" y="297370"/>
                    <a:pt x="281290" y="330390"/>
                    <a:pt x="225410" y="330390"/>
                  </a:cubicBezTo>
                  <a:cubicBezTo>
                    <a:pt x="169530" y="330390"/>
                    <a:pt x="126350" y="298640"/>
                    <a:pt x="126350" y="256730"/>
                  </a:cubicBezTo>
                  <a:cubicBezTo>
                    <a:pt x="126350" y="216090"/>
                    <a:pt x="169530" y="183070"/>
                    <a:pt x="225410" y="183070"/>
                  </a:cubicBezTo>
                  <a:cubicBezTo>
                    <a:pt x="280020" y="183070"/>
                    <a:pt x="324470" y="216090"/>
                    <a:pt x="324470" y="256730"/>
                  </a:cubicBezTo>
                  <a:close/>
                  <a:moveTo>
                    <a:pt x="296530" y="256730"/>
                  </a:moveTo>
                  <a:cubicBezTo>
                    <a:pt x="296530" y="231330"/>
                    <a:pt x="263510" y="211010"/>
                    <a:pt x="225410" y="211010"/>
                  </a:cubicBezTo>
                  <a:cubicBezTo>
                    <a:pt x="186040" y="211010"/>
                    <a:pt x="154290" y="232600"/>
                    <a:pt x="154290" y="256730"/>
                  </a:cubicBezTo>
                  <a:cubicBezTo>
                    <a:pt x="154290" y="282130"/>
                    <a:pt x="187310" y="302450"/>
                    <a:pt x="225410" y="302450"/>
                  </a:cubicBezTo>
                  <a:cubicBezTo>
                    <a:pt x="263510" y="302450"/>
                    <a:pt x="296530" y="282130"/>
                    <a:pt x="296530" y="25673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15" name="Titel 1">
            <a:extLst>
              <a:ext uri="{FF2B5EF4-FFF2-40B4-BE49-F238E27FC236}">
                <a16:creationId xmlns:a16="http://schemas.microsoft.com/office/drawing/2014/main" id="{CDE20CB6-9411-4DCC-8180-47CD95945846}"/>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Gliederung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466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339309" y="1481959"/>
            <a:ext cx="11160760" cy="4953951"/>
          </a:xfrm>
          <a:prstGeom prst="rect">
            <a:avLst/>
          </a:prstGeom>
        </p:spPr>
        <p:txBody>
          <a:bodyPr vert="horz" lIns="0" tIns="0" rIns="0" bIns="0" rtlCol="0">
            <a:normAutofit lnSpcReduction="1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chemeClr val="accent1">
                  <a:lumMod val="75000"/>
                </a:schemeClr>
              </a:buClr>
              <a:defRPr/>
            </a:pPr>
            <a:endParaRPr lang="de-DE" sz="2200" dirty="0">
              <a:latin typeface="Arial" panose="020B0604020202020204" pitchFamily="34" charset="0"/>
              <a:ea typeface="+mn-ea"/>
              <a:cs typeface="Arial" panose="020B0604020202020204" pitchFamily="34" charset="0"/>
            </a:endParaRPr>
          </a:p>
          <a:p>
            <a:pPr marL="126900" lvl="1" indent="-342900" fontAlgn="auto">
              <a:lnSpc>
                <a:spcPct val="110000"/>
              </a:lnSpc>
              <a:spcAft>
                <a:spcPts val="0"/>
              </a:spcAft>
              <a:buFont typeface="Arial" panose="020B0604020202020204" pitchFamily="34" charset="0"/>
              <a:buChar char="-"/>
              <a:defRPr/>
            </a:pPr>
            <a:r>
              <a:rPr lang="de-DE" sz="2200" b="1" dirty="0">
                <a:latin typeface="Arial" panose="020B0604020202020204" pitchFamily="34" charset="0"/>
                <a:ea typeface="+mn-ea"/>
                <a:cs typeface="Arial" panose="020B0604020202020204" pitchFamily="34" charset="0"/>
              </a:rPr>
              <a:t>aus Tierschutzgründen</a:t>
            </a:r>
          </a:p>
          <a:p>
            <a:pPr marL="702900" lvl="4" indent="-342900">
              <a:lnSpc>
                <a:spcPct val="110000"/>
              </a:lnSpc>
              <a:buFont typeface="Arial" panose="020B0604020202020204" pitchFamily="34" charset="0"/>
              <a:buChar char="-"/>
              <a:defRPr/>
            </a:pPr>
            <a:r>
              <a:rPr lang="de-DE" sz="2200" b="0" dirty="0">
                <a:latin typeface="Arial" panose="020B0604020202020204" pitchFamily="34" charset="0"/>
                <a:ea typeface="+mn-ea"/>
                <a:cs typeface="Arial" panose="020B0604020202020204" pitchFamily="34" charset="0"/>
              </a:rPr>
              <a:t>Hormon muss aus dem Blut trächtiger Stuten gewonnen werden</a:t>
            </a:r>
          </a:p>
          <a:p>
            <a:pPr marL="918900" lvl="4" indent="-342900" fontAlgn="auto">
              <a:lnSpc>
                <a:spcPct val="110000"/>
              </a:lnSpc>
              <a:spcAft>
                <a:spcPts val="0"/>
              </a:spcAft>
              <a:buFont typeface="Arial" panose="020B0604020202020204" pitchFamily="34" charset="0"/>
              <a:buChar char="-"/>
              <a:defRPr/>
            </a:pPr>
            <a:r>
              <a:rPr lang="de-DE" sz="2000" dirty="0">
                <a:latin typeface="Arial" panose="020B0604020202020204" pitchFamily="34" charset="0"/>
                <a:ea typeface="+mn-ea"/>
                <a:cs typeface="Arial" panose="020B0604020202020204" pitchFamily="34" charset="0"/>
              </a:rPr>
              <a:t>wiederholte Entnahme </a:t>
            </a:r>
          </a:p>
          <a:p>
            <a:pPr marL="918900" lvl="2" indent="-342900" fontAlgn="auto">
              <a:lnSpc>
                <a:spcPct val="110000"/>
              </a:lnSpc>
              <a:spcAft>
                <a:spcPts val="0"/>
              </a:spcAft>
              <a:buFont typeface="Arial" panose="020B0604020202020204" pitchFamily="34" charset="0"/>
              <a:buChar char="-"/>
              <a:defRPr/>
            </a:pPr>
            <a:r>
              <a:rPr lang="de-DE" sz="2000" dirty="0">
                <a:latin typeface="Arial" panose="020B0604020202020204" pitchFamily="34" charset="0"/>
                <a:ea typeface="+mn-ea"/>
                <a:cs typeface="Arial" panose="020B0604020202020204" pitchFamily="34" charset="0"/>
              </a:rPr>
              <a:t>schmerzhafter Eingriff </a:t>
            </a:r>
            <a:endParaRPr lang="de-DE" sz="2000" dirty="0">
              <a:solidFill>
                <a:srgbClr val="FF0000"/>
              </a:solidFill>
              <a:latin typeface="Arial" panose="020B0604020202020204" pitchFamily="34" charset="0"/>
              <a:ea typeface="+mn-ea"/>
              <a:cs typeface="Arial" panose="020B0604020202020204" pitchFamily="34" charset="0"/>
            </a:endParaRPr>
          </a:p>
          <a:p>
            <a:pPr marL="918900" lvl="2" indent="-342900" fontAlgn="auto">
              <a:lnSpc>
                <a:spcPct val="110000"/>
              </a:lnSpc>
              <a:spcAft>
                <a:spcPts val="0"/>
              </a:spcAft>
              <a:buFont typeface="Arial" panose="020B0604020202020204" pitchFamily="34" charset="0"/>
              <a:buChar char="-"/>
              <a:defRPr/>
            </a:pPr>
            <a:r>
              <a:rPr lang="de-DE" sz="2000" dirty="0">
                <a:latin typeface="Arial" panose="020B0604020202020204" pitchFamily="34" charset="0"/>
                <a:ea typeface="+mn-ea"/>
                <a:cs typeface="Arial" panose="020B0604020202020204" pitchFamily="34" charset="0"/>
              </a:rPr>
              <a:t>Frage der Nutzung trächtiger Stuten nach der Gewinnungsperiode in einigen Ländern</a:t>
            </a:r>
          </a:p>
          <a:p>
            <a:pPr marL="918900" lvl="2" indent="-342900" fontAlgn="auto">
              <a:lnSpc>
                <a:spcPct val="110000"/>
              </a:lnSpc>
              <a:spcAft>
                <a:spcPts val="0"/>
              </a:spcAft>
              <a:buFont typeface="Arial" panose="020B0604020202020204" pitchFamily="34" charset="0"/>
              <a:buChar char="-"/>
              <a:defRPr/>
            </a:pPr>
            <a:r>
              <a:rPr lang="de-DE" sz="2000" dirty="0">
                <a:latin typeface="Arial" panose="020B0604020202020204" pitchFamily="34" charset="0"/>
                <a:ea typeface="+mn-ea"/>
                <a:cs typeface="Arial" panose="020B0604020202020204" pitchFamily="34" charset="0"/>
              </a:rPr>
              <a:t>keine einheitlichen globalen Tierschutzstandards</a:t>
            </a:r>
            <a:endParaRPr lang="de-DE" sz="2200" b="0" dirty="0">
              <a:latin typeface="Arial" panose="020B0604020202020204" pitchFamily="34" charset="0"/>
              <a:ea typeface="+mn-ea"/>
              <a:cs typeface="Arial" panose="020B0604020202020204" pitchFamily="34" charset="0"/>
            </a:endParaRPr>
          </a:p>
          <a:p>
            <a:pPr marL="702900" lvl="4" indent="-342900">
              <a:lnSpc>
                <a:spcPct val="110000"/>
              </a:lnSpc>
              <a:buFont typeface="Arial" panose="020B0604020202020204" pitchFamily="34" charset="0"/>
              <a:buChar char="-"/>
              <a:defRPr/>
            </a:pPr>
            <a:r>
              <a:rPr lang="de-DE" sz="2200" dirty="0">
                <a:latin typeface="Arial" panose="020B0604020202020204" pitchFamily="34" charset="0"/>
                <a:ea typeface="+mn-ea"/>
                <a:cs typeface="Arial" panose="020B0604020202020204" pitchFamily="34" charset="0"/>
              </a:rPr>
              <a:t>Injektionshäufigkeit der Sau</a:t>
            </a:r>
          </a:p>
          <a:p>
            <a:pPr marL="702900" lvl="4" indent="-342900">
              <a:lnSpc>
                <a:spcPct val="110000"/>
              </a:lnSpc>
              <a:buFont typeface="Arial" panose="020B0604020202020204" pitchFamily="34" charset="0"/>
              <a:buChar char="-"/>
              <a:defRPr/>
            </a:pPr>
            <a:r>
              <a:rPr lang="de-DE" sz="2200" b="0" dirty="0">
                <a:latin typeface="Arial" panose="020B0604020202020204" pitchFamily="34" charset="0"/>
                <a:ea typeface="+mn-ea"/>
                <a:cs typeface="Arial" panose="020B0604020202020204" pitchFamily="34" charset="0"/>
              </a:rPr>
              <a:t>Konzentration der </a:t>
            </a:r>
            <a:r>
              <a:rPr lang="de-DE" sz="2200" b="0" dirty="0" err="1">
                <a:latin typeface="Arial" panose="020B0604020202020204" pitchFamily="34" charset="0"/>
                <a:ea typeface="+mn-ea"/>
                <a:cs typeface="Arial" panose="020B0604020202020204" pitchFamily="34" charset="0"/>
              </a:rPr>
              <a:t>eCG</a:t>
            </a:r>
            <a:r>
              <a:rPr lang="de-DE" sz="2200" b="0" dirty="0">
                <a:latin typeface="Arial" panose="020B0604020202020204" pitchFamily="34" charset="0"/>
                <a:ea typeface="+mn-ea"/>
                <a:cs typeface="Arial" panose="020B0604020202020204" pitchFamily="34" charset="0"/>
              </a:rPr>
              <a:t>-Präparation muss im Tierversuch immer wieder neu ermittelt werden</a:t>
            </a:r>
          </a:p>
          <a:p>
            <a:pPr lvl="1" fontAlgn="auto">
              <a:lnSpc>
                <a:spcPct val="110000"/>
              </a:lnSpc>
              <a:spcAft>
                <a:spcPts val="0"/>
              </a:spcAft>
              <a:defRPr/>
            </a:pPr>
            <a:endParaRPr lang="de-DE" sz="2200" b="1" dirty="0">
              <a:latin typeface="Arial" panose="020B0604020202020204" pitchFamily="34" charset="0"/>
              <a:ea typeface="+mn-ea"/>
              <a:cs typeface="Arial" panose="020B0604020202020204" pitchFamily="34" charset="0"/>
            </a:endParaRPr>
          </a:p>
          <a:p>
            <a:pPr marL="342900" lvl="1" indent="-342900" fontAlgn="auto">
              <a:lnSpc>
                <a:spcPct val="110000"/>
              </a:lnSpc>
              <a:spcAft>
                <a:spcPts val="0"/>
              </a:spcAft>
              <a:buFont typeface="Arial" panose="020B0604020202020204" pitchFamily="34" charset="0"/>
              <a:buChar char="-"/>
              <a:defRPr/>
            </a:pPr>
            <a:r>
              <a:rPr lang="de-DE" sz="2200" b="1" dirty="0">
                <a:latin typeface="Arial" panose="020B0604020202020204" pitchFamily="34" charset="0"/>
                <a:ea typeface="+mn-ea"/>
                <a:cs typeface="Arial" panose="020B0604020202020204" pitchFamily="34" charset="0"/>
              </a:rPr>
              <a:t>gesellschaftliche Akzeptanz der Ferkelproduktion</a:t>
            </a:r>
          </a:p>
          <a:p>
            <a:pPr marL="342900" lvl="1" indent="-342900" fontAlgn="auto">
              <a:lnSpc>
                <a:spcPct val="110000"/>
              </a:lnSpc>
              <a:spcAft>
                <a:spcPts val="0"/>
              </a:spcAft>
              <a:buClr>
                <a:schemeClr val="accent1">
                  <a:lumMod val="75000"/>
                </a:schemeClr>
              </a:buClr>
              <a:buFont typeface="Arial" panose="020B0604020202020204" pitchFamily="34" charset="0"/>
              <a:buChar char="-"/>
              <a:defRPr/>
            </a:pPr>
            <a:endParaRPr lang="de-DE" sz="2200" b="1" dirty="0">
              <a:latin typeface="Arial" panose="020B0604020202020204" pitchFamily="34" charset="0"/>
              <a:ea typeface="+mn-ea"/>
              <a:cs typeface="Arial" panose="020B0604020202020204" pitchFamily="34" charset="0"/>
            </a:endParaRPr>
          </a:p>
          <a:p>
            <a:pPr marL="342900" lvl="1" indent="-342900" fontAlgn="auto">
              <a:lnSpc>
                <a:spcPct val="110000"/>
              </a:lnSpc>
              <a:spcAft>
                <a:spcPts val="0"/>
              </a:spcAft>
              <a:buFont typeface="Arial" panose="020B0604020202020204" pitchFamily="34" charset="0"/>
              <a:buChar char="-"/>
              <a:defRPr/>
            </a:pPr>
            <a:r>
              <a:rPr lang="de-DE" sz="2200" b="1" dirty="0" err="1">
                <a:latin typeface="Arial" panose="020B0604020202020204" pitchFamily="34" charset="0"/>
                <a:ea typeface="+mn-ea"/>
                <a:cs typeface="Arial" panose="020B0604020202020204" pitchFamily="34" charset="0"/>
              </a:rPr>
              <a:t>eCG</a:t>
            </a:r>
            <a:r>
              <a:rPr lang="de-DE" sz="2200" b="1" dirty="0">
                <a:latin typeface="Arial" panose="020B0604020202020204" pitchFamily="34" charset="0"/>
                <a:ea typeface="+mn-ea"/>
                <a:cs typeface="Arial" panose="020B0604020202020204" pitchFamily="34" charset="0"/>
              </a:rPr>
              <a:t>-Einsatz als Kostenfaktor (Medikament, Arbeitszeit)</a:t>
            </a:r>
          </a:p>
          <a:p>
            <a:pPr marL="285750" lvl="1" indent="-285750" fontAlgn="auto">
              <a:lnSpc>
                <a:spcPct val="110000"/>
              </a:lnSpc>
              <a:spcAft>
                <a:spcPts val="0"/>
              </a:spcAft>
              <a:buFont typeface="Arial" panose="020B0604020202020204" pitchFamily="34" charset="0"/>
              <a:buChar char="•"/>
              <a:defRPr/>
            </a:pPr>
            <a:endParaRPr lang="de-DE" sz="2000" dirty="0">
              <a:latin typeface="+mn-lt"/>
              <a:ea typeface="+mn-ea"/>
              <a:cs typeface="+mn-cs"/>
            </a:endParaRPr>
          </a:p>
        </p:txBody>
      </p:sp>
      <p:sp>
        <p:nvSpPr>
          <p:cNvPr id="3" name="Fußzeilenplatzhalter 2">
            <a:extLst>
              <a:ext uri="{FF2B5EF4-FFF2-40B4-BE49-F238E27FC236}">
                <a16:creationId xmlns:a16="http://schemas.microsoft.com/office/drawing/2014/main" id="{9E7274B5-9543-496A-94DD-8D58317675D5}"/>
              </a:ext>
            </a:extLst>
          </p:cNvPr>
          <p:cNvSpPr>
            <a:spLocks noGrp="1"/>
          </p:cNvSpPr>
          <p:nvPr>
            <p:ph type="ftr" sz="quarter" idx="11"/>
          </p:nvPr>
        </p:nvSpPr>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BA22D3EF-9B5A-42AB-8F9F-F01FB2A44BBD}"/>
              </a:ext>
            </a:extLst>
          </p:cNvPr>
          <p:cNvSpPr>
            <a:spLocks noGrp="1"/>
          </p:cNvSpPr>
          <p:nvPr>
            <p:ph type="sldNum" sz="quarter" idx="12"/>
          </p:nvPr>
        </p:nvSpPr>
        <p:spPr/>
        <p:txBody>
          <a:bodyPr/>
          <a:lstStyle/>
          <a:p>
            <a:fld id="{EAFE254C-ECB1-4CAE-A615-15056BDA17F2}" type="slidenum">
              <a:rPr lang="de-DE" smtClean="0"/>
              <a:t>26</a:t>
            </a:fld>
            <a:endParaRPr lang="de-DE" dirty="0"/>
          </a:p>
        </p:txBody>
      </p:sp>
      <p:pic>
        <p:nvPicPr>
          <p:cNvPr id="12" name="Grafik 11">
            <a:extLst>
              <a:ext uri="{FF2B5EF4-FFF2-40B4-BE49-F238E27FC236}">
                <a16:creationId xmlns:a16="http://schemas.microsoft.com/office/drawing/2014/main" id="{E7521403-2D5D-4518-AC87-429FE1348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64386"/>
            <a:ext cx="2482091" cy="1496701"/>
          </a:xfrm>
          <a:prstGeom prst="rect">
            <a:avLst/>
          </a:prstGeom>
        </p:spPr>
      </p:pic>
      <p:sp>
        <p:nvSpPr>
          <p:cNvPr id="8" name="Titel 1">
            <a:extLst>
              <a:ext uri="{FF2B5EF4-FFF2-40B4-BE49-F238E27FC236}">
                <a16:creationId xmlns:a16="http://schemas.microsoft.com/office/drawing/2014/main" id="{6A650ED1-D1C2-40BB-9001-1554ADED0B90}"/>
              </a:ext>
            </a:extLst>
          </p:cNvPr>
          <p:cNvSpPr txBox="1">
            <a:spLocks/>
          </p:cNvSpPr>
          <p:nvPr/>
        </p:nvSpPr>
        <p:spPr>
          <a:xfrm>
            <a:off x="259080" y="204559"/>
            <a:ext cx="9763760" cy="3651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73050"/>
            <a:endParaRPr lang="de-DE" sz="2200" b="1" dirty="0">
              <a:solidFill>
                <a:schemeClr val="tx2">
                  <a:lumMod val="75000"/>
                </a:schemeClr>
              </a:solidFill>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A7795718-6EC2-438D-9B77-9DA82275F1F4}"/>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Warum sollte man auf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 verzichten?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705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2CC8571-319F-422D-8719-017A92A64976}"/>
              </a:ext>
            </a:extLst>
          </p:cNvPr>
          <p:cNvSpPr>
            <a:spLocks noGrp="1"/>
          </p:cNvSpPr>
          <p:nvPr>
            <p:ph type="ftr" sz="quarter" idx="11"/>
          </p:nvPr>
        </p:nvSpPr>
        <p:spPr/>
        <p:txBody>
          <a:bodyPr/>
          <a:lstStyle/>
          <a:p>
            <a:r>
              <a:rPr lang="de-DE"/>
              <a:t>Fortbildungspräsentation für Tierärzt*Innen</a:t>
            </a:r>
            <a:endParaRPr lang="de-DE" dirty="0"/>
          </a:p>
        </p:txBody>
      </p:sp>
      <p:sp>
        <p:nvSpPr>
          <p:cNvPr id="6" name="Foliennummernplatzhalter 5">
            <a:extLst>
              <a:ext uri="{FF2B5EF4-FFF2-40B4-BE49-F238E27FC236}">
                <a16:creationId xmlns:a16="http://schemas.microsoft.com/office/drawing/2014/main" id="{59BB9F64-A91F-44F5-BFBC-2D8285CC526E}"/>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27</a:t>
            </a:fld>
            <a:endParaRPr lang="de-DE" dirty="0"/>
          </a:p>
        </p:txBody>
      </p:sp>
      <p:sp>
        <p:nvSpPr>
          <p:cNvPr id="7" name="Sprechblase: oval 6">
            <a:extLst>
              <a:ext uri="{FF2B5EF4-FFF2-40B4-BE49-F238E27FC236}">
                <a16:creationId xmlns:a16="http://schemas.microsoft.com/office/drawing/2014/main" id="{E6B41630-6995-4911-B2C7-A1B4749A9AB3}"/>
              </a:ext>
            </a:extLst>
          </p:cNvPr>
          <p:cNvSpPr/>
          <p:nvPr/>
        </p:nvSpPr>
        <p:spPr>
          <a:xfrm>
            <a:off x="0" y="2166996"/>
            <a:ext cx="5768252" cy="3677919"/>
          </a:xfrm>
          <a:prstGeom prst="wedgeEllipseCallou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810000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Arial" panose="020B0604020202020204" pitchFamily="34" charset="0"/>
                <a:cs typeface="Arial" panose="020B0604020202020204" pitchFamily="34" charset="0"/>
              </a:rPr>
              <a:t>Pferdeblut für Schweinefleisch </a:t>
            </a:r>
          </a:p>
          <a:p>
            <a:r>
              <a:rPr lang="de-DE" sz="1100" dirty="0">
                <a:solidFill>
                  <a:schemeClr val="tx1"/>
                </a:solidFill>
                <a:latin typeface="Arial" panose="020B0604020202020204" pitchFamily="34" charset="0"/>
                <a:cs typeface="Arial" panose="020B0604020202020204" pitchFamily="34" charset="0"/>
              </a:rPr>
              <a:t>…   Auf sogenannten </a:t>
            </a:r>
            <a:r>
              <a:rPr lang="de-DE" sz="1100" b="1" dirty="0">
                <a:solidFill>
                  <a:schemeClr val="tx1"/>
                </a:solidFill>
                <a:latin typeface="Arial" panose="020B0604020202020204" pitchFamily="34" charset="0"/>
                <a:cs typeface="Arial" panose="020B0604020202020204" pitchFamily="34" charset="0"/>
              </a:rPr>
              <a:t>»Blutfarmen« </a:t>
            </a:r>
            <a:r>
              <a:rPr lang="de-DE" sz="1100" dirty="0">
                <a:solidFill>
                  <a:schemeClr val="tx1"/>
                </a:solidFill>
                <a:latin typeface="Arial" panose="020B0604020202020204" pitchFamily="34" charset="0"/>
                <a:cs typeface="Arial" panose="020B0604020202020204" pitchFamily="34" charset="0"/>
              </a:rPr>
              <a:t>werden schwangeren Stuten große Mengen Blut abgezapft. Das im Blut enthaltene Hormon PMSG (</a:t>
            </a:r>
            <a:r>
              <a:rPr lang="de-DE" sz="11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Pregnant Mare Serum Gonadotropin</a:t>
            </a:r>
            <a:r>
              <a:rPr lang="de-DE" sz="1100" dirty="0">
                <a:solidFill>
                  <a:schemeClr val="tx1"/>
                </a:solidFill>
                <a:latin typeface="Arial" panose="020B0604020202020204" pitchFamily="34" charset="0"/>
                <a:cs typeface="Arial" panose="020B0604020202020204" pitchFamily="34" charset="0"/>
              </a:rPr>
              <a:t>) nutzen in etlichen Ländern vor allem Schweinezuchtbetriebe, so auch in Deutschland. Mit </a:t>
            </a:r>
            <a:r>
              <a:rPr lang="de-DE" sz="11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Videoaufzeichnungen</a:t>
            </a:r>
            <a:r>
              <a:rPr lang="de-DE" sz="1100" dirty="0">
                <a:solidFill>
                  <a:schemeClr val="tx1"/>
                </a:solidFill>
                <a:latin typeface="Arial" panose="020B0604020202020204" pitchFamily="34" charset="0"/>
                <a:cs typeface="Arial" panose="020B0604020202020204" pitchFamily="34" charset="0"/>
              </a:rPr>
              <a:t> konnten die TierschützerInnen dokumentieren, wie auf Pferdefarmen in Uruguay und Argentinien Angestellte   …</a:t>
            </a:r>
          </a:p>
          <a:p>
            <a:endParaRPr lang="de-DE" sz="1100" dirty="0">
              <a:solidFill>
                <a:schemeClr val="tx1"/>
              </a:solidFill>
              <a:latin typeface="Arial" panose="020B0604020202020204" pitchFamily="34" charset="0"/>
              <a:cs typeface="Arial" panose="020B0604020202020204" pitchFamily="34" charset="0"/>
            </a:endParaRPr>
          </a:p>
          <a:p>
            <a:r>
              <a:rPr lang="de-DE" sz="1100" dirty="0">
                <a:solidFill>
                  <a:schemeClr val="tx1"/>
                </a:solidFill>
                <a:latin typeface="Arial" panose="020B0604020202020204" pitchFamily="34" charset="0"/>
                <a:cs typeface="Arial" panose="020B0604020202020204" pitchFamily="34" charset="0"/>
              </a:rPr>
              <a:t>Veröffentlicht am 3. Juni 2017, zuletzt aktualisiert am 17. Oktober 2018</a:t>
            </a:r>
          </a:p>
          <a:p>
            <a:r>
              <a:rPr lang="de-DE" sz="11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https://albert-schweitzer-stiftung.de/aktuell/hormonhandel-pferdeblut-fuer-schweinefleisch</a:t>
            </a:r>
            <a:endParaRPr lang="de-DE" sz="1100" dirty="0">
              <a:solidFill>
                <a:schemeClr val="tx1"/>
              </a:solidFill>
              <a:latin typeface="Arial" panose="020B0604020202020204" pitchFamily="34" charset="0"/>
              <a:cs typeface="Arial" panose="020B0604020202020204" pitchFamily="34" charset="0"/>
            </a:endParaRPr>
          </a:p>
        </p:txBody>
      </p:sp>
      <p:sp>
        <p:nvSpPr>
          <p:cNvPr id="9" name="Sprechblase: oval 8">
            <a:extLst>
              <a:ext uri="{FF2B5EF4-FFF2-40B4-BE49-F238E27FC236}">
                <a16:creationId xmlns:a16="http://schemas.microsoft.com/office/drawing/2014/main" id="{ED5CEDCE-6AE9-4A26-84E3-98F84DC36149}"/>
              </a:ext>
            </a:extLst>
          </p:cNvPr>
          <p:cNvSpPr/>
          <p:nvPr/>
        </p:nvSpPr>
        <p:spPr>
          <a:xfrm flipH="1">
            <a:off x="5827860" y="844513"/>
            <a:ext cx="6165613" cy="3334357"/>
          </a:xfrm>
          <a:prstGeom prst="wedgeEllipseCallout">
            <a:avLst>
              <a:gd name="adj1" fmla="val -30382"/>
              <a:gd name="adj2" fmla="val 60246"/>
            </a:avLst>
          </a:prstGeom>
          <a:solidFill>
            <a:schemeClr val="tx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de-DE" sz="1600" b="1" dirty="0">
                <a:solidFill>
                  <a:schemeClr val="tx1"/>
                </a:solidFill>
                <a:latin typeface="Arial" panose="020B0604020202020204" pitchFamily="34" charset="0"/>
                <a:cs typeface="Arial" panose="020B0604020202020204" pitchFamily="34" charset="0"/>
              </a:rPr>
              <a:t>Wie Pferdestuten für die Schweinezucht misshandelt werden</a:t>
            </a:r>
          </a:p>
          <a:p>
            <a:pPr fontAlgn="base"/>
            <a:r>
              <a:rPr lang="de-DE" sz="1100" dirty="0">
                <a:solidFill>
                  <a:schemeClr val="tx1"/>
                </a:solidFill>
                <a:latin typeface="Arial" panose="020B0604020202020204" pitchFamily="34" charset="0"/>
                <a:cs typeface="Arial" panose="020B0604020202020204" pitchFamily="34" charset="0"/>
              </a:rPr>
              <a:t>Es ist ein brutales Geschäft: Auf Pferdefarmen in Südamerika werden Stuten nur für einen Zweck gehalten: Um ihnen Blut abzunehmen. Denn im Blut trächtiger Pferde ist das Hormon PMSG – hierzulande ein begehrtes Mittel für die Schweinezucht. Seit Jahren werden die Missstände angeprangert. Doch geändert hat sich so gut wie nichts.</a:t>
            </a:r>
          </a:p>
          <a:p>
            <a:pPr fontAlgn="base"/>
            <a:r>
              <a:rPr lang="de-DE" sz="1100" dirty="0">
                <a:solidFill>
                  <a:schemeClr val="tx1"/>
                </a:solidFill>
                <a:latin typeface="Arial" panose="020B0604020202020204" pitchFamily="34" charset="0"/>
                <a:cs typeface="Arial" panose="020B0604020202020204" pitchFamily="34" charset="0"/>
              </a:rPr>
              <a:t>…</a:t>
            </a:r>
          </a:p>
          <a:p>
            <a:r>
              <a:rPr lang="de-DE" sz="1100" dirty="0">
                <a:solidFill>
                  <a:schemeClr val="tx1"/>
                </a:solidFill>
                <a:latin typeface="Arial" panose="020B0604020202020204" pitchFamily="34" charset="0"/>
                <a:cs typeface="Arial" panose="020B0604020202020204" pitchFamily="34" charset="0"/>
              </a:rPr>
              <a:t>Das Erste | FAKT | 28. August 2018 | 21:45 Uhr</a:t>
            </a:r>
          </a:p>
          <a:p>
            <a:r>
              <a:rPr lang="de-DE" sz="11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https://www.mdr.de/nachrichten/politik/gesellschaft/umwelt/hormon-pmsg-tierquaeler-pferdeblut-schweinezucht-suedamerika-100.html</a:t>
            </a:r>
            <a:endParaRPr lang="de-DE" sz="1100" dirty="0">
              <a:solidFill>
                <a:schemeClr val="tx1"/>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93FC741D-C99B-4579-BD86-B97E5C56F62D}"/>
              </a:ext>
            </a:extLst>
          </p:cNvPr>
          <p:cNvSpPr txBox="1"/>
          <p:nvPr/>
        </p:nvSpPr>
        <p:spPr>
          <a:xfrm>
            <a:off x="7157453" y="1112934"/>
            <a:ext cx="3872310" cy="646331"/>
          </a:xfrm>
          <a:prstGeom prst="rect">
            <a:avLst/>
          </a:prstGeom>
          <a:noFill/>
        </p:spPr>
        <p:txBody>
          <a:bodyPr wrap="square" rtlCol="0">
            <a:spAutoFit/>
          </a:bodyPr>
          <a:lstStyle/>
          <a:p>
            <a:r>
              <a:rPr lang="de-DE" b="1" dirty="0">
                <a:solidFill>
                  <a:srgbClr val="C00000"/>
                </a:solidFill>
                <a:latin typeface="Arial" panose="020B0604020202020204" pitchFamily="34" charset="0"/>
                <a:cs typeface="Arial" panose="020B0604020202020204" pitchFamily="34" charset="0"/>
              </a:rPr>
              <a:t>Das Erste | FAKT | </a:t>
            </a:r>
            <a:r>
              <a:rPr lang="de-DE" sz="1050" b="1" dirty="0">
                <a:solidFill>
                  <a:srgbClr val="C00000"/>
                </a:solidFill>
                <a:latin typeface="Arial" panose="020B0604020202020204" pitchFamily="34" charset="0"/>
                <a:cs typeface="Arial" panose="020B0604020202020204" pitchFamily="34" charset="0"/>
              </a:rPr>
              <a:t>28. August 2018 | 21:45 :</a:t>
            </a:r>
          </a:p>
          <a:p>
            <a:endParaRPr lang="de-DE" b="1" dirty="0">
              <a:solidFill>
                <a:srgbClr val="C00000"/>
              </a:solidFill>
            </a:endParaRPr>
          </a:p>
        </p:txBody>
      </p:sp>
      <p:sp>
        <p:nvSpPr>
          <p:cNvPr id="12" name="Textfeld 11">
            <a:extLst>
              <a:ext uri="{FF2B5EF4-FFF2-40B4-BE49-F238E27FC236}">
                <a16:creationId xmlns:a16="http://schemas.microsoft.com/office/drawing/2014/main" id="{A4429FD5-550C-49AB-BD41-5360861F1C53}"/>
              </a:ext>
            </a:extLst>
          </p:cNvPr>
          <p:cNvSpPr txBox="1"/>
          <p:nvPr/>
        </p:nvSpPr>
        <p:spPr>
          <a:xfrm>
            <a:off x="995680" y="2444418"/>
            <a:ext cx="3810000" cy="338554"/>
          </a:xfrm>
          <a:prstGeom prst="rect">
            <a:avLst/>
          </a:prstGeom>
          <a:noFill/>
        </p:spPr>
        <p:txBody>
          <a:bodyPr wrap="square" rtlCol="0">
            <a:spAutoFit/>
          </a:bodyPr>
          <a:lstStyle/>
          <a:p>
            <a:r>
              <a:rPr lang="de-DE" sz="1600" b="1" dirty="0">
                <a:solidFill>
                  <a:srgbClr val="C00000"/>
                </a:solidFill>
                <a:latin typeface="Arial" panose="020B0604020202020204" pitchFamily="34" charset="0"/>
                <a:cs typeface="Arial" panose="020B0604020202020204" pitchFamily="34" charset="0"/>
              </a:rPr>
              <a:t>Albert Schweitzer Stiftung </a:t>
            </a:r>
            <a:r>
              <a:rPr lang="de-DE" sz="1100" b="1" dirty="0">
                <a:solidFill>
                  <a:srgbClr val="C00000"/>
                </a:solidFill>
                <a:latin typeface="Arial" panose="020B0604020202020204" pitchFamily="34" charset="0"/>
                <a:cs typeface="Arial" panose="020B0604020202020204" pitchFamily="34" charset="0"/>
              </a:rPr>
              <a:t>Juni 2017</a:t>
            </a:r>
            <a:r>
              <a:rPr lang="de-DE" sz="1100" b="1" dirty="0">
                <a:latin typeface="Arial" panose="020B0604020202020204" pitchFamily="34" charset="0"/>
                <a:cs typeface="Arial" panose="020B0604020202020204" pitchFamily="34" charset="0"/>
              </a:rPr>
              <a:t>:</a:t>
            </a:r>
          </a:p>
        </p:txBody>
      </p:sp>
      <p:sp>
        <p:nvSpPr>
          <p:cNvPr id="15" name="Sprechblase: oval 14">
            <a:extLst>
              <a:ext uri="{FF2B5EF4-FFF2-40B4-BE49-F238E27FC236}">
                <a16:creationId xmlns:a16="http://schemas.microsoft.com/office/drawing/2014/main" id="{0FEBF742-4EEC-4B97-908A-C65C3BAC9D92}"/>
              </a:ext>
            </a:extLst>
          </p:cNvPr>
          <p:cNvSpPr/>
          <p:nvPr/>
        </p:nvSpPr>
        <p:spPr>
          <a:xfrm rot="21352410" flipH="1">
            <a:off x="4646522" y="3652128"/>
            <a:ext cx="5813053" cy="2825130"/>
          </a:xfrm>
          <a:prstGeom prst="wedgeEllipseCallout">
            <a:avLst/>
          </a:prstGeom>
          <a:solidFill>
            <a:schemeClr val="tx2">
              <a:lumMod val="20000"/>
              <a:lumOff val="80000"/>
            </a:schemeClr>
          </a:solidFill>
          <a:ln>
            <a:solidFill>
              <a:srgbClr val="002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tx1"/>
                </a:solidFill>
                <a:latin typeface="Arial" panose="020B0604020202020204" pitchFamily="34" charset="0"/>
                <a:cs typeface="Arial" panose="020B0604020202020204" pitchFamily="34" charset="0"/>
              </a:rPr>
              <a:t>Blut für Hormon PMSG: FAKT über das Leid der Stuten in Südamerika</a:t>
            </a:r>
          </a:p>
          <a:p>
            <a:r>
              <a:rPr lang="de-DE" sz="1100" dirty="0">
                <a:solidFill>
                  <a:schemeClr val="tx1"/>
                </a:solidFill>
                <a:latin typeface="Arial" panose="020B0604020202020204" pitchFamily="34" charset="0"/>
                <a:cs typeface="Arial" panose="020B0604020202020204" pitchFamily="34" charset="0"/>
              </a:rPr>
              <a:t>In Uruguay werden trächtigen Pferdestuten wöchentlich bis zu zehn Liter Blut abgenommen, um daraus ein Hormon für die Schweinezucht zu gewinnen. Wie das Magazin FAKT am Mittwoch berichtete, geschieht dies elf Wochen lang, bevor die Tiere körperlich am Ende sind. Zudem sei die Prozedur sehr brutal. …</a:t>
            </a:r>
          </a:p>
          <a:p>
            <a:r>
              <a:rPr lang="de-DE" sz="1100" dirty="0">
                <a:solidFill>
                  <a:schemeClr val="tx1"/>
                </a:solidFill>
                <a:latin typeface="Arial" panose="020B0604020202020204" pitchFamily="34" charset="0"/>
                <a:cs typeface="Arial" panose="020B0604020202020204" pitchFamily="34" charset="0"/>
              </a:rPr>
              <a:t>Veröffentlicht am 06.07.2017</a:t>
            </a:r>
          </a:p>
          <a:p>
            <a:r>
              <a:rPr lang="de-DE" sz="11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https://www.topagrar.com/management-und-politik/news/blut-fuer-hormon-pmsg-fakt-ueber-das-leid-der-stuten-in-suedamerika-9526010.html</a:t>
            </a:r>
            <a:endParaRPr lang="de-DE" sz="1100"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4296A97C-4350-4D31-A387-AD3176175D85}"/>
              </a:ext>
            </a:extLst>
          </p:cNvPr>
          <p:cNvSpPr txBox="1"/>
          <p:nvPr/>
        </p:nvSpPr>
        <p:spPr>
          <a:xfrm rot="21364887">
            <a:off x="6303369" y="3646417"/>
            <a:ext cx="2499360" cy="369332"/>
          </a:xfrm>
          <a:prstGeom prst="rect">
            <a:avLst/>
          </a:prstGeom>
          <a:noFill/>
        </p:spPr>
        <p:txBody>
          <a:bodyPr wrap="square" rtlCol="0">
            <a:spAutoFit/>
          </a:bodyPr>
          <a:lstStyle/>
          <a:p>
            <a:r>
              <a:rPr lang="de-DE" b="1" dirty="0">
                <a:solidFill>
                  <a:srgbClr val="C00000"/>
                </a:solidFill>
                <a:latin typeface="Arial" panose="020B0604020202020204" pitchFamily="34" charset="0"/>
                <a:cs typeface="Arial" panose="020B0604020202020204" pitchFamily="34" charset="0"/>
              </a:rPr>
              <a:t>Topagraronline:</a:t>
            </a:r>
          </a:p>
        </p:txBody>
      </p:sp>
      <p:sp>
        <p:nvSpPr>
          <p:cNvPr id="18" name="Sprechblase: oval 17">
            <a:extLst>
              <a:ext uri="{FF2B5EF4-FFF2-40B4-BE49-F238E27FC236}">
                <a16:creationId xmlns:a16="http://schemas.microsoft.com/office/drawing/2014/main" id="{585694F0-130F-4B5D-AC00-CF86FDC079FC}"/>
              </a:ext>
            </a:extLst>
          </p:cNvPr>
          <p:cNvSpPr/>
          <p:nvPr/>
        </p:nvSpPr>
        <p:spPr>
          <a:xfrm>
            <a:off x="9714698" y="5180464"/>
            <a:ext cx="1770795" cy="1159043"/>
          </a:xfrm>
          <a:prstGeom prst="wedgeEllipse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dirty="0">
                <a:solidFill>
                  <a:schemeClr val="tx1"/>
                </a:solidFill>
              </a:rPr>
              <a:t>…</a:t>
            </a:r>
          </a:p>
        </p:txBody>
      </p:sp>
      <p:sp>
        <p:nvSpPr>
          <p:cNvPr id="22" name="Sprechblase: oval 21">
            <a:extLst>
              <a:ext uri="{FF2B5EF4-FFF2-40B4-BE49-F238E27FC236}">
                <a16:creationId xmlns:a16="http://schemas.microsoft.com/office/drawing/2014/main" id="{C856AA0C-1DFC-41CD-A116-C167A5AF683F}"/>
              </a:ext>
            </a:extLst>
          </p:cNvPr>
          <p:cNvSpPr/>
          <p:nvPr/>
        </p:nvSpPr>
        <p:spPr>
          <a:xfrm>
            <a:off x="10486900" y="5163622"/>
            <a:ext cx="1770795" cy="1159043"/>
          </a:xfrm>
          <a:prstGeom prst="wedgeEllipse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dirty="0">
                <a:solidFill>
                  <a:schemeClr val="tx1"/>
                </a:solidFill>
              </a:rPr>
              <a:t>…</a:t>
            </a:r>
          </a:p>
        </p:txBody>
      </p:sp>
      <p:pic>
        <p:nvPicPr>
          <p:cNvPr id="19" name="Grafik 18">
            <a:extLst>
              <a:ext uri="{FF2B5EF4-FFF2-40B4-BE49-F238E27FC236}">
                <a16:creationId xmlns:a16="http://schemas.microsoft.com/office/drawing/2014/main" id="{F0C705F9-C100-46B2-A1E6-03B336E5E4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9353" y="5249"/>
            <a:ext cx="1723728" cy="1039408"/>
          </a:xfrm>
          <a:prstGeom prst="rect">
            <a:avLst/>
          </a:prstGeom>
        </p:spPr>
      </p:pic>
      <p:sp>
        <p:nvSpPr>
          <p:cNvPr id="23" name="Sprechblase: oval 22">
            <a:extLst>
              <a:ext uri="{FF2B5EF4-FFF2-40B4-BE49-F238E27FC236}">
                <a16:creationId xmlns:a16="http://schemas.microsoft.com/office/drawing/2014/main" id="{8E7AEBFF-2EE1-4054-89C5-022AEC4CC435}"/>
              </a:ext>
            </a:extLst>
          </p:cNvPr>
          <p:cNvSpPr/>
          <p:nvPr/>
        </p:nvSpPr>
        <p:spPr>
          <a:xfrm>
            <a:off x="10091551" y="5095345"/>
            <a:ext cx="1770795" cy="1159043"/>
          </a:xfrm>
          <a:prstGeom prst="wedgeEllipseCallout">
            <a:avLst/>
          </a:prstGeom>
          <a:gradFill flip="none" rotWithShape="1">
            <a:gsLst>
              <a:gs pos="0">
                <a:srgbClr val="78B521">
                  <a:tint val="66000"/>
                  <a:satMod val="160000"/>
                </a:srgbClr>
              </a:gs>
              <a:gs pos="50000">
                <a:srgbClr val="78B521">
                  <a:tint val="44500"/>
                  <a:satMod val="160000"/>
                </a:srgbClr>
              </a:gs>
              <a:gs pos="100000">
                <a:srgbClr val="78B521">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dirty="0">
                <a:solidFill>
                  <a:schemeClr val="tx1"/>
                </a:solidFill>
              </a:rPr>
              <a:t>…</a:t>
            </a:r>
          </a:p>
        </p:txBody>
      </p:sp>
      <p:sp>
        <p:nvSpPr>
          <p:cNvPr id="26" name="Sprechblase: oval 25">
            <a:extLst>
              <a:ext uri="{FF2B5EF4-FFF2-40B4-BE49-F238E27FC236}">
                <a16:creationId xmlns:a16="http://schemas.microsoft.com/office/drawing/2014/main" id="{9F240976-14B4-4B85-B208-A7ACC0F5E801}"/>
              </a:ext>
            </a:extLst>
          </p:cNvPr>
          <p:cNvSpPr/>
          <p:nvPr/>
        </p:nvSpPr>
        <p:spPr>
          <a:xfrm>
            <a:off x="10091551" y="5084508"/>
            <a:ext cx="1770795" cy="1159043"/>
          </a:xfrm>
          <a:prstGeom prst="wedgeEllipse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b="1" dirty="0">
                <a:solidFill>
                  <a:schemeClr val="tx1"/>
                </a:solidFill>
                <a:latin typeface="Arial" panose="020B0604020202020204" pitchFamily="34" charset="0"/>
                <a:cs typeface="Arial" panose="020B0604020202020204" pitchFamily="34" charset="0"/>
              </a:rPr>
              <a:t>…</a:t>
            </a:r>
          </a:p>
        </p:txBody>
      </p:sp>
      <p:sp>
        <p:nvSpPr>
          <p:cNvPr id="20" name="Titel 1">
            <a:extLst>
              <a:ext uri="{FF2B5EF4-FFF2-40B4-BE49-F238E27FC236}">
                <a16:creationId xmlns:a16="http://schemas.microsoft.com/office/drawing/2014/main" id="{1EAA2138-51C1-4015-9ACE-EFF536E79231}"/>
              </a:ext>
            </a:extLst>
          </p:cNvPr>
          <p:cNvSpPr>
            <a:spLocks noGrp="1"/>
          </p:cNvSpPr>
          <p:nvPr>
            <p:ph type="title"/>
          </p:nvPr>
        </p:nvSpPr>
        <p:spPr>
          <a:xfrm>
            <a:off x="533400" y="484666"/>
            <a:ext cx="10957560" cy="122365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Gesellschaftliche Akzeptanz: </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Negative Pressestimmen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733976FB-51F3-4245-BCF2-8D100466E6DF}"/>
              </a:ext>
            </a:extLst>
          </p:cNvPr>
          <p:cNvSpPr txBox="1">
            <a:spLocks/>
          </p:cNvSpPr>
          <p:nvPr/>
        </p:nvSpPr>
        <p:spPr>
          <a:xfrm>
            <a:off x="259080" y="204559"/>
            <a:ext cx="9763760" cy="3651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73050"/>
            <a:r>
              <a:rPr lang="de-DE" sz="2200" b="1" dirty="0">
                <a:solidFill>
                  <a:schemeClr val="tx2">
                    <a:lumMod val="75000"/>
                  </a:schemeClr>
                </a:solidFill>
                <a:latin typeface="Arial" panose="020B0604020202020204" pitchFamily="34" charset="0"/>
                <a:cs typeface="Arial" panose="020B0604020202020204" pitchFamily="34" charset="0"/>
              </a:rPr>
              <a:t>Warum sollte man auf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 verzichten?</a:t>
            </a:r>
          </a:p>
        </p:txBody>
      </p:sp>
    </p:spTree>
    <p:extLst>
      <p:ext uri="{BB962C8B-B14F-4D97-AF65-F5344CB8AC3E}">
        <p14:creationId xmlns:p14="http://schemas.microsoft.com/office/powerpoint/2010/main" val="2650702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fontScale="47500" lnSpcReduction="2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1800" dirty="0">
              <a:ea typeface="+mn-ea"/>
              <a:cs typeface="+mn-cs"/>
            </a:endParaRPr>
          </a:p>
          <a:p>
            <a:pPr marL="0" indent="0" fontAlgn="auto">
              <a:lnSpc>
                <a:spcPct val="110000"/>
              </a:lnSpc>
              <a:spcAft>
                <a:spcPts val="0"/>
              </a:spcAft>
              <a:buClr>
                <a:srgbClr val="00297A"/>
              </a:buClr>
              <a:defRPr/>
            </a:pPr>
            <a:r>
              <a:rPr lang="de-DE" sz="4400" dirty="0">
                <a:ea typeface="+mn-ea"/>
                <a:cs typeface="+mn-cs"/>
              </a:rPr>
              <a:t>- </a:t>
            </a:r>
            <a:r>
              <a:rPr lang="de-DE" sz="4400" b="0" dirty="0">
                <a:ea typeface="+mn-ea"/>
                <a:cs typeface="+mn-cs"/>
              </a:rPr>
              <a:t>Bedeutung des Themas.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Grundlagen der Fortpflanzung beim weiblichen Schwein.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Was ist PMSG / </a:t>
            </a:r>
            <a:r>
              <a:rPr lang="de-DE" sz="4400" b="0" dirty="0" err="1">
                <a:ea typeface="+mn-ea"/>
                <a:cs typeface="+mn-cs"/>
              </a:rPr>
              <a:t>eCG</a:t>
            </a:r>
            <a:r>
              <a:rPr lang="de-DE" sz="4400" b="0" dirty="0">
                <a:ea typeface="+mn-ea"/>
                <a:cs typeface="+mn-cs"/>
              </a:rPr>
              <a:t>?</a:t>
            </a:r>
          </a:p>
          <a:p>
            <a:pPr marL="931500" lvl="2"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Warum sollte man auf </a:t>
            </a:r>
            <a:r>
              <a:rPr lang="de-DE" sz="4400" b="0" dirty="0" err="1">
                <a:ea typeface="+mn-ea"/>
                <a:cs typeface="+mn-cs"/>
              </a:rPr>
              <a:t>eCG</a:t>
            </a:r>
            <a:r>
              <a:rPr lang="de-DE" sz="4400" b="0" dirty="0">
                <a:ea typeface="+mn-ea"/>
                <a:cs typeface="+mn-cs"/>
              </a:rPr>
              <a:t> verzichten?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dirty="0">
                <a:ea typeface="+mn-ea"/>
                <a:cs typeface="+mn-cs"/>
              </a:rPr>
              <a:t>- Welche Alternativen zum </a:t>
            </a:r>
            <a:r>
              <a:rPr lang="de-DE" sz="4400" dirty="0" err="1">
                <a:ea typeface="+mn-ea"/>
                <a:cs typeface="+mn-cs"/>
              </a:rPr>
              <a:t>eCG</a:t>
            </a:r>
            <a:r>
              <a:rPr lang="de-DE" sz="4400" dirty="0">
                <a:ea typeface="+mn-ea"/>
                <a:cs typeface="+mn-cs"/>
              </a:rPr>
              <a:t>-Einsatz gibt es?</a:t>
            </a:r>
          </a:p>
          <a:p>
            <a:pPr marL="360000" lvl="2" indent="0" fontAlgn="auto">
              <a:lnSpc>
                <a:spcPct val="110000"/>
              </a:lnSpc>
              <a:spcAft>
                <a:spcPts val="0"/>
              </a:spcAft>
              <a:buClr>
                <a:srgbClr val="00297A"/>
              </a:buClr>
              <a:defRPr/>
            </a:pPr>
            <a:r>
              <a:rPr lang="de-DE" sz="4400" dirty="0">
                <a:ea typeface="+mn-ea"/>
                <a:cs typeface="+mn-cs"/>
              </a:rPr>
              <a:t>- Biotechnik</a:t>
            </a:r>
          </a:p>
          <a:p>
            <a:pPr marL="360000" lvl="2" indent="0" fontAlgn="auto">
              <a:lnSpc>
                <a:spcPct val="110000"/>
              </a:lnSpc>
              <a:spcAft>
                <a:spcPts val="0"/>
              </a:spcAft>
              <a:buClr>
                <a:srgbClr val="00297A"/>
              </a:buClr>
              <a:defRPr/>
            </a:pPr>
            <a:r>
              <a:rPr lang="de-DE" sz="4400" dirty="0">
                <a:ea typeface="+mn-ea"/>
                <a:cs typeface="+mn-cs"/>
              </a:rPr>
              <a:t>- Zootechnik</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5100" b="0" dirty="0">
                <a:ea typeface="+mn-ea"/>
                <a:cs typeface="+mn-cs"/>
              </a:rPr>
              <a:t>- </a:t>
            </a:r>
            <a:r>
              <a:rPr lang="de-DE" sz="4400" b="0" dirty="0">
                <a:ea typeface="+mn-ea"/>
                <a:cs typeface="+mn-cs"/>
              </a:rPr>
              <a:t>Praxistipps.</a:t>
            </a:r>
          </a:p>
          <a:p>
            <a:pPr marL="0" indent="0" fontAlgn="auto">
              <a:lnSpc>
                <a:spcPct val="110000"/>
              </a:lnSpc>
              <a:spcAft>
                <a:spcPts val="0"/>
              </a:spcAft>
              <a:buClr>
                <a:srgbClr val="00297A"/>
              </a:buCl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Fazit.</a:t>
            </a:r>
          </a:p>
          <a:p>
            <a:pPr marL="285750" indent="-28575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28</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pSp>
        <p:nvGrpSpPr>
          <p:cNvPr id="12" name="Gruppieren 11" descr="Rosa Symbol">
            <a:extLst>
              <a:ext uri="{FF2B5EF4-FFF2-40B4-BE49-F238E27FC236}">
                <a16:creationId xmlns:a16="http://schemas.microsoft.com/office/drawing/2014/main" id="{A639AA48-189D-425E-8082-FD335D2C0F95}"/>
              </a:ext>
            </a:extLst>
          </p:cNvPr>
          <p:cNvGrpSpPr/>
          <p:nvPr/>
        </p:nvGrpSpPr>
        <p:grpSpPr>
          <a:xfrm>
            <a:off x="10384155" y="5064224"/>
            <a:ext cx="969645" cy="936425"/>
            <a:chOff x="2754630" y="5969000"/>
            <a:chExt cx="647700" cy="647700"/>
          </a:xfrm>
        </p:grpSpPr>
        <p:sp>
          <p:nvSpPr>
            <p:cNvPr id="13" name="Freihandform: Form 12">
              <a:extLst>
                <a:ext uri="{FF2B5EF4-FFF2-40B4-BE49-F238E27FC236}">
                  <a16:creationId xmlns:a16="http://schemas.microsoft.com/office/drawing/2014/main" id="{26B6E03C-634A-40AF-90D2-5F5F653D00DD}"/>
                </a:ext>
                <a:ext uri="{C183D7F6-B498-43B3-948B-1728B52AA6E4}">
                  <adec:decorative xmlns:adec="http://schemas.microsoft.com/office/drawing/2017/decorative" val="1"/>
                </a:ext>
              </a:extLst>
            </p:cNvPr>
            <p:cNvSpPr/>
            <p:nvPr/>
          </p:nvSpPr>
          <p:spPr>
            <a:xfrm>
              <a:off x="2754630" y="5969000"/>
              <a:ext cx="647700" cy="647700"/>
            </a:xfrm>
            <a:custGeom>
              <a:avLst/>
              <a:gdLst>
                <a:gd name="connsiteX0" fmla="*/ 640080 w 647700"/>
                <a:gd name="connsiteY0" fmla="*/ 326390 h 647700"/>
                <a:gd name="connsiteX1" fmla="*/ 326390 w 647700"/>
                <a:gd name="connsiteY1" fmla="*/ 640080 h 647700"/>
                <a:gd name="connsiteX2" fmla="*/ 12700 w 647700"/>
                <a:gd name="connsiteY2" fmla="*/ 326390 h 647700"/>
                <a:gd name="connsiteX3" fmla="*/ 326390 w 647700"/>
                <a:gd name="connsiteY3" fmla="*/ 12700 h 647700"/>
                <a:gd name="connsiteX4" fmla="*/ 640080 w 647700"/>
                <a:gd name="connsiteY4" fmla="*/ 32639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47700">
                  <a:moveTo>
                    <a:pt x="640080" y="326390"/>
                  </a:moveTo>
                  <a:cubicBezTo>
                    <a:pt x="640080" y="499636"/>
                    <a:pt x="499636" y="640080"/>
                    <a:pt x="326390" y="640080"/>
                  </a:cubicBezTo>
                  <a:cubicBezTo>
                    <a:pt x="153144" y="640080"/>
                    <a:pt x="12700" y="499637"/>
                    <a:pt x="12700" y="326390"/>
                  </a:cubicBezTo>
                  <a:cubicBezTo>
                    <a:pt x="12700" y="153144"/>
                    <a:pt x="153144" y="12700"/>
                    <a:pt x="326390" y="12700"/>
                  </a:cubicBezTo>
                  <a:cubicBezTo>
                    <a:pt x="499636" y="12700"/>
                    <a:pt x="640080" y="153144"/>
                    <a:pt x="640080" y="32639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4" name="Freihandform: Form 13">
              <a:extLst>
                <a:ext uri="{FF2B5EF4-FFF2-40B4-BE49-F238E27FC236}">
                  <a16:creationId xmlns:a16="http://schemas.microsoft.com/office/drawing/2014/main" id="{5346BFA3-FA81-4B4D-B525-4DEB8B3E0BEC}"/>
                </a:ext>
                <a:ext uri="{C183D7F6-B498-43B3-948B-1728B52AA6E4}">
                  <adec:decorative xmlns:adec="http://schemas.microsoft.com/office/drawing/2017/decorative" val="1"/>
                </a:ext>
              </a:extLst>
            </p:cNvPr>
            <p:cNvSpPr/>
            <p:nvPr/>
          </p:nvSpPr>
          <p:spPr>
            <a:xfrm>
              <a:off x="2856880" y="6102160"/>
              <a:ext cx="444500" cy="406400"/>
            </a:xfrm>
            <a:custGeom>
              <a:avLst/>
              <a:gdLst>
                <a:gd name="connsiteX0" fmla="*/ 174610 w 444500"/>
                <a:gd name="connsiteY0" fmla="*/ 123380 h 406400"/>
                <a:gd name="connsiteX1" fmla="*/ 188580 w 444500"/>
                <a:gd name="connsiteY1" fmla="*/ 137350 h 406400"/>
                <a:gd name="connsiteX2" fmla="*/ 174610 w 444500"/>
                <a:gd name="connsiteY2" fmla="*/ 151320 h 406400"/>
                <a:gd name="connsiteX3" fmla="*/ 160640 w 444500"/>
                <a:gd name="connsiteY3" fmla="*/ 137350 h 406400"/>
                <a:gd name="connsiteX4" fmla="*/ 174610 w 444500"/>
                <a:gd name="connsiteY4" fmla="*/ 123380 h 406400"/>
                <a:gd name="connsiteX5" fmla="*/ 260970 w 444500"/>
                <a:gd name="connsiteY5" fmla="*/ 137350 h 406400"/>
                <a:gd name="connsiteX6" fmla="*/ 274940 w 444500"/>
                <a:gd name="connsiteY6" fmla="*/ 151320 h 406400"/>
                <a:gd name="connsiteX7" fmla="*/ 288910 w 444500"/>
                <a:gd name="connsiteY7" fmla="*/ 137350 h 406400"/>
                <a:gd name="connsiteX8" fmla="*/ 274940 w 444500"/>
                <a:gd name="connsiteY8" fmla="*/ 123380 h 406400"/>
                <a:gd name="connsiteX9" fmla="*/ 260970 w 444500"/>
                <a:gd name="connsiteY9" fmla="*/ 137350 h 406400"/>
                <a:gd name="connsiteX10" fmla="*/ 183500 w 444500"/>
                <a:gd name="connsiteY10" fmla="*/ 256730 h 406400"/>
                <a:gd name="connsiteX11" fmla="*/ 197470 w 444500"/>
                <a:gd name="connsiteY11" fmla="*/ 270700 h 406400"/>
                <a:gd name="connsiteX12" fmla="*/ 211440 w 444500"/>
                <a:gd name="connsiteY12" fmla="*/ 256730 h 406400"/>
                <a:gd name="connsiteX13" fmla="*/ 197470 w 444500"/>
                <a:gd name="connsiteY13" fmla="*/ 242760 h 406400"/>
                <a:gd name="connsiteX14" fmla="*/ 183500 w 444500"/>
                <a:gd name="connsiteY14" fmla="*/ 256730 h 406400"/>
                <a:gd name="connsiteX15" fmla="*/ 238110 w 444500"/>
                <a:gd name="connsiteY15" fmla="*/ 256730 h 406400"/>
                <a:gd name="connsiteX16" fmla="*/ 252080 w 444500"/>
                <a:gd name="connsiteY16" fmla="*/ 270700 h 406400"/>
                <a:gd name="connsiteX17" fmla="*/ 266050 w 444500"/>
                <a:gd name="connsiteY17" fmla="*/ 256730 h 406400"/>
                <a:gd name="connsiteX18" fmla="*/ 252080 w 444500"/>
                <a:gd name="connsiteY18" fmla="*/ 242760 h 406400"/>
                <a:gd name="connsiteX19" fmla="*/ 238110 w 444500"/>
                <a:gd name="connsiteY19" fmla="*/ 256730 h 406400"/>
                <a:gd name="connsiteX20" fmla="*/ 413370 w 444500"/>
                <a:gd name="connsiteY20" fmla="*/ 103060 h 406400"/>
                <a:gd name="connsiteX21" fmla="*/ 375270 w 444500"/>
                <a:gd name="connsiteY21" fmla="*/ 119570 h 406400"/>
                <a:gd name="connsiteX22" fmla="*/ 403210 w 444500"/>
                <a:gd name="connsiteY22" fmla="*/ 216090 h 406400"/>
                <a:gd name="connsiteX23" fmla="*/ 224140 w 444500"/>
                <a:gd name="connsiteY23" fmla="*/ 395160 h 406400"/>
                <a:gd name="connsiteX24" fmla="*/ 45070 w 444500"/>
                <a:gd name="connsiteY24" fmla="*/ 216090 h 406400"/>
                <a:gd name="connsiteX25" fmla="*/ 73010 w 444500"/>
                <a:gd name="connsiteY25" fmla="*/ 119570 h 406400"/>
                <a:gd name="connsiteX26" fmla="*/ 73010 w 444500"/>
                <a:gd name="connsiteY26" fmla="*/ 119570 h 406400"/>
                <a:gd name="connsiteX27" fmla="*/ 34910 w 444500"/>
                <a:gd name="connsiteY27" fmla="*/ 103060 h 406400"/>
                <a:gd name="connsiteX28" fmla="*/ 13320 w 444500"/>
                <a:gd name="connsiteY28" fmla="*/ 25590 h 406400"/>
                <a:gd name="connsiteX29" fmla="*/ 24750 w 444500"/>
                <a:gd name="connsiteY29" fmla="*/ 14160 h 406400"/>
                <a:gd name="connsiteX30" fmla="*/ 99680 w 444500"/>
                <a:gd name="connsiteY30" fmla="*/ 35750 h 406400"/>
                <a:gd name="connsiteX31" fmla="*/ 114920 w 444500"/>
                <a:gd name="connsiteY31" fmla="*/ 72580 h 406400"/>
                <a:gd name="connsiteX32" fmla="*/ 222870 w 444500"/>
                <a:gd name="connsiteY32" fmla="*/ 35750 h 406400"/>
                <a:gd name="connsiteX33" fmla="*/ 330820 w 444500"/>
                <a:gd name="connsiteY33" fmla="*/ 71310 h 406400"/>
                <a:gd name="connsiteX34" fmla="*/ 346060 w 444500"/>
                <a:gd name="connsiteY34" fmla="*/ 35750 h 406400"/>
                <a:gd name="connsiteX35" fmla="*/ 420990 w 444500"/>
                <a:gd name="connsiteY35" fmla="*/ 14160 h 406400"/>
                <a:gd name="connsiteX36" fmla="*/ 432420 w 444500"/>
                <a:gd name="connsiteY36" fmla="*/ 25590 h 406400"/>
                <a:gd name="connsiteX37" fmla="*/ 413370 w 444500"/>
                <a:gd name="connsiteY37" fmla="*/ 103060 h 406400"/>
                <a:gd name="connsiteX38" fmla="*/ 89520 w 444500"/>
                <a:gd name="connsiteY38" fmla="*/ 89090 h 406400"/>
                <a:gd name="connsiteX39" fmla="*/ 81900 w 444500"/>
                <a:gd name="connsiteY39" fmla="*/ 56070 h 406400"/>
                <a:gd name="connsiteX40" fmla="*/ 41260 w 444500"/>
                <a:gd name="connsiteY40" fmla="*/ 42100 h 406400"/>
                <a:gd name="connsiteX41" fmla="*/ 55230 w 444500"/>
                <a:gd name="connsiteY41" fmla="*/ 84010 h 406400"/>
                <a:gd name="connsiteX42" fmla="*/ 89520 w 444500"/>
                <a:gd name="connsiteY42" fmla="*/ 89090 h 406400"/>
                <a:gd name="connsiteX43" fmla="*/ 376540 w 444500"/>
                <a:gd name="connsiteY43" fmla="*/ 214820 h 406400"/>
                <a:gd name="connsiteX44" fmla="*/ 225410 w 444500"/>
                <a:gd name="connsiteY44" fmla="*/ 63690 h 406400"/>
                <a:gd name="connsiteX45" fmla="*/ 74280 w 444500"/>
                <a:gd name="connsiteY45" fmla="*/ 214820 h 406400"/>
                <a:gd name="connsiteX46" fmla="*/ 225410 w 444500"/>
                <a:gd name="connsiteY46" fmla="*/ 365950 h 406400"/>
                <a:gd name="connsiteX47" fmla="*/ 376540 w 444500"/>
                <a:gd name="connsiteY47" fmla="*/ 214820 h 406400"/>
                <a:gd name="connsiteX48" fmla="*/ 407020 w 444500"/>
                <a:gd name="connsiteY48" fmla="*/ 40830 h 406400"/>
                <a:gd name="connsiteX49" fmla="*/ 366380 w 444500"/>
                <a:gd name="connsiteY49" fmla="*/ 54800 h 406400"/>
                <a:gd name="connsiteX50" fmla="*/ 358760 w 444500"/>
                <a:gd name="connsiteY50" fmla="*/ 87820 h 406400"/>
                <a:gd name="connsiteX51" fmla="*/ 393050 w 444500"/>
                <a:gd name="connsiteY51" fmla="*/ 82740 h 406400"/>
                <a:gd name="connsiteX52" fmla="*/ 407020 w 444500"/>
                <a:gd name="connsiteY52" fmla="*/ 40830 h 406400"/>
                <a:gd name="connsiteX53" fmla="*/ 324470 w 444500"/>
                <a:gd name="connsiteY53" fmla="*/ 256730 h 406400"/>
                <a:gd name="connsiteX54" fmla="*/ 225410 w 444500"/>
                <a:gd name="connsiteY54" fmla="*/ 330390 h 406400"/>
                <a:gd name="connsiteX55" fmla="*/ 126350 w 444500"/>
                <a:gd name="connsiteY55" fmla="*/ 256730 h 406400"/>
                <a:gd name="connsiteX56" fmla="*/ 225410 w 444500"/>
                <a:gd name="connsiteY56" fmla="*/ 183070 h 406400"/>
                <a:gd name="connsiteX57" fmla="*/ 324470 w 444500"/>
                <a:gd name="connsiteY57" fmla="*/ 256730 h 406400"/>
                <a:gd name="connsiteX58" fmla="*/ 296530 w 444500"/>
                <a:gd name="connsiteY58" fmla="*/ 256730 h 406400"/>
                <a:gd name="connsiteX59" fmla="*/ 225410 w 444500"/>
                <a:gd name="connsiteY59" fmla="*/ 211010 h 406400"/>
                <a:gd name="connsiteX60" fmla="*/ 154290 w 444500"/>
                <a:gd name="connsiteY60" fmla="*/ 256730 h 406400"/>
                <a:gd name="connsiteX61" fmla="*/ 225410 w 444500"/>
                <a:gd name="connsiteY61" fmla="*/ 302450 h 406400"/>
                <a:gd name="connsiteX62" fmla="*/ 296530 w 444500"/>
                <a:gd name="connsiteY62" fmla="*/ 25673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4500" h="406400">
                  <a:moveTo>
                    <a:pt x="174610" y="123380"/>
                  </a:moveTo>
                  <a:cubicBezTo>
                    <a:pt x="182230" y="123380"/>
                    <a:pt x="188580" y="129730"/>
                    <a:pt x="188580" y="137350"/>
                  </a:cubicBezTo>
                  <a:cubicBezTo>
                    <a:pt x="188580" y="144970"/>
                    <a:pt x="182230" y="151320"/>
                    <a:pt x="174610" y="151320"/>
                  </a:cubicBezTo>
                  <a:cubicBezTo>
                    <a:pt x="166990" y="151320"/>
                    <a:pt x="160640" y="144970"/>
                    <a:pt x="160640" y="137350"/>
                  </a:cubicBezTo>
                  <a:cubicBezTo>
                    <a:pt x="160640" y="129730"/>
                    <a:pt x="166990" y="123380"/>
                    <a:pt x="174610" y="123380"/>
                  </a:cubicBezTo>
                  <a:close/>
                  <a:moveTo>
                    <a:pt x="260970" y="137350"/>
                  </a:moveTo>
                  <a:cubicBezTo>
                    <a:pt x="260970" y="144970"/>
                    <a:pt x="267320" y="151320"/>
                    <a:pt x="274940" y="151320"/>
                  </a:cubicBezTo>
                  <a:cubicBezTo>
                    <a:pt x="282560" y="151320"/>
                    <a:pt x="288910" y="144970"/>
                    <a:pt x="288910" y="137350"/>
                  </a:cubicBezTo>
                  <a:cubicBezTo>
                    <a:pt x="288910" y="129730"/>
                    <a:pt x="282560" y="123380"/>
                    <a:pt x="274940" y="123380"/>
                  </a:cubicBezTo>
                  <a:cubicBezTo>
                    <a:pt x="267320" y="123380"/>
                    <a:pt x="260970" y="129730"/>
                    <a:pt x="260970" y="137350"/>
                  </a:cubicBezTo>
                  <a:close/>
                  <a:moveTo>
                    <a:pt x="183500" y="256730"/>
                  </a:moveTo>
                  <a:cubicBezTo>
                    <a:pt x="183500" y="264350"/>
                    <a:pt x="189850" y="270700"/>
                    <a:pt x="197470" y="270700"/>
                  </a:cubicBezTo>
                  <a:cubicBezTo>
                    <a:pt x="205090" y="270700"/>
                    <a:pt x="211440" y="264350"/>
                    <a:pt x="211440" y="256730"/>
                  </a:cubicBezTo>
                  <a:cubicBezTo>
                    <a:pt x="211440" y="249110"/>
                    <a:pt x="205090" y="242760"/>
                    <a:pt x="197470" y="242760"/>
                  </a:cubicBezTo>
                  <a:cubicBezTo>
                    <a:pt x="189850" y="242760"/>
                    <a:pt x="183500" y="249110"/>
                    <a:pt x="183500" y="256730"/>
                  </a:cubicBezTo>
                  <a:close/>
                  <a:moveTo>
                    <a:pt x="238110" y="256730"/>
                  </a:moveTo>
                  <a:cubicBezTo>
                    <a:pt x="238110" y="264350"/>
                    <a:pt x="244460" y="270700"/>
                    <a:pt x="252080" y="270700"/>
                  </a:cubicBezTo>
                  <a:cubicBezTo>
                    <a:pt x="259700" y="270700"/>
                    <a:pt x="266050" y="264350"/>
                    <a:pt x="266050" y="256730"/>
                  </a:cubicBezTo>
                  <a:cubicBezTo>
                    <a:pt x="266050" y="249110"/>
                    <a:pt x="259700" y="242760"/>
                    <a:pt x="252080" y="242760"/>
                  </a:cubicBezTo>
                  <a:cubicBezTo>
                    <a:pt x="244460" y="242760"/>
                    <a:pt x="238110" y="249110"/>
                    <a:pt x="238110" y="256730"/>
                  </a:cubicBezTo>
                  <a:close/>
                  <a:moveTo>
                    <a:pt x="413370" y="103060"/>
                  </a:moveTo>
                  <a:cubicBezTo>
                    <a:pt x="401940" y="115760"/>
                    <a:pt x="387970" y="118300"/>
                    <a:pt x="375270" y="119570"/>
                  </a:cubicBezTo>
                  <a:cubicBezTo>
                    <a:pt x="393050" y="147510"/>
                    <a:pt x="403210" y="180530"/>
                    <a:pt x="403210" y="216090"/>
                  </a:cubicBezTo>
                  <a:cubicBezTo>
                    <a:pt x="403210" y="315150"/>
                    <a:pt x="323200" y="395160"/>
                    <a:pt x="224140" y="395160"/>
                  </a:cubicBezTo>
                  <a:cubicBezTo>
                    <a:pt x="125080" y="395160"/>
                    <a:pt x="45070" y="315150"/>
                    <a:pt x="45070" y="216090"/>
                  </a:cubicBezTo>
                  <a:cubicBezTo>
                    <a:pt x="45070" y="180530"/>
                    <a:pt x="55230" y="147510"/>
                    <a:pt x="73010" y="119570"/>
                  </a:cubicBezTo>
                  <a:cubicBezTo>
                    <a:pt x="73010" y="119570"/>
                    <a:pt x="73010" y="119570"/>
                    <a:pt x="73010" y="119570"/>
                  </a:cubicBezTo>
                  <a:cubicBezTo>
                    <a:pt x="60310" y="119570"/>
                    <a:pt x="46340" y="115760"/>
                    <a:pt x="34910" y="103060"/>
                  </a:cubicBezTo>
                  <a:cubicBezTo>
                    <a:pt x="6970" y="75120"/>
                    <a:pt x="13320" y="28130"/>
                    <a:pt x="13320" y="25590"/>
                  </a:cubicBezTo>
                  <a:cubicBezTo>
                    <a:pt x="14590" y="19240"/>
                    <a:pt x="18400" y="15430"/>
                    <a:pt x="24750" y="14160"/>
                  </a:cubicBezTo>
                  <a:cubicBezTo>
                    <a:pt x="27290" y="14160"/>
                    <a:pt x="73010" y="7810"/>
                    <a:pt x="99680" y="35750"/>
                  </a:cubicBezTo>
                  <a:cubicBezTo>
                    <a:pt x="109840" y="45910"/>
                    <a:pt x="113650" y="59880"/>
                    <a:pt x="114920" y="72580"/>
                  </a:cubicBezTo>
                  <a:cubicBezTo>
                    <a:pt x="145400" y="49720"/>
                    <a:pt x="182230" y="35750"/>
                    <a:pt x="222870" y="35750"/>
                  </a:cubicBezTo>
                  <a:cubicBezTo>
                    <a:pt x="263510" y="35750"/>
                    <a:pt x="300340" y="49720"/>
                    <a:pt x="330820" y="71310"/>
                  </a:cubicBezTo>
                  <a:cubicBezTo>
                    <a:pt x="332090" y="58610"/>
                    <a:pt x="335900" y="44640"/>
                    <a:pt x="346060" y="35750"/>
                  </a:cubicBezTo>
                  <a:cubicBezTo>
                    <a:pt x="374000" y="6540"/>
                    <a:pt x="419720" y="12890"/>
                    <a:pt x="420990" y="14160"/>
                  </a:cubicBezTo>
                  <a:cubicBezTo>
                    <a:pt x="427340" y="15430"/>
                    <a:pt x="431150" y="19240"/>
                    <a:pt x="432420" y="25590"/>
                  </a:cubicBezTo>
                  <a:cubicBezTo>
                    <a:pt x="433690" y="28130"/>
                    <a:pt x="440040" y="75120"/>
                    <a:pt x="413370" y="103060"/>
                  </a:cubicBezTo>
                  <a:close/>
                  <a:moveTo>
                    <a:pt x="89520" y="89090"/>
                  </a:moveTo>
                  <a:cubicBezTo>
                    <a:pt x="89520" y="78930"/>
                    <a:pt x="89520" y="63690"/>
                    <a:pt x="81900" y="56070"/>
                  </a:cubicBezTo>
                  <a:cubicBezTo>
                    <a:pt x="70470" y="44640"/>
                    <a:pt x="52690" y="42100"/>
                    <a:pt x="41260" y="42100"/>
                  </a:cubicBezTo>
                  <a:cubicBezTo>
                    <a:pt x="41260" y="53530"/>
                    <a:pt x="43800" y="72580"/>
                    <a:pt x="55230" y="84010"/>
                  </a:cubicBezTo>
                  <a:cubicBezTo>
                    <a:pt x="66660" y="94170"/>
                    <a:pt x="80630" y="91630"/>
                    <a:pt x="89520" y="89090"/>
                  </a:cubicBezTo>
                  <a:close/>
                  <a:moveTo>
                    <a:pt x="376540" y="214820"/>
                  </a:moveTo>
                  <a:cubicBezTo>
                    <a:pt x="376540" y="131000"/>
                    <a:pt x="309230" y="63690"/>
                    <a:pt x="225410" y="63690"/>
                  </a:cubicBezTo>
                  <a:cubicBezTo>
                    <a:pt x="141590" y="63690"/>
                    <a:pt x="74280" y="131000"/>
                    <a:pt x="74280" y="214820"/>
                  </a:cubicBezTo>
                  <a:cubicBezTo>
                    <a:pt x="74280" y="298640"/>
                    <a:pt x="141590" y="365950"/>
                    <a:pt x="225410" y="365950"/>
                  </a:cubicBezTo>
                  <a:cubicBezTo>
                    <a:pt x="307960" y="367220"/>
                    <a:pt x="376540" y="298640"/>
                    <a:pt x="376540" y="214820"/>
                  </a:cubicBezTo>
                  <a:close/>
                  <a:moveTo>
                    <a:pt x="407020" y="40830"/>
                  </a:moveTo>
                  <a:cubicBezTo>
                    <a:pt x="395590" y="40830"/>
                    <a:pt x="377810" y="43370"/>
                    <a:pt x="366380" y="54800"/>
                  </a:cubicBezTo>
                  <a:cubicBezTo>
                    <a:pt x="358760" y="62420"/>
                    <a:pt x="358760" y="77660"/>
                    <a:pt x="358760" y="87820"/>
                  </a:cubicBezTo>
                  <a:cubicBezTo>
                    <a:pt x="367650" y="90360"/>
                    <a:pt x="381620" y="94170"/>
                    <a:pt x="393050" y="82740"/>
                  </a:cubicBezTo>
                  <a:cubicBezTo>
                    <a:pt x="404480" y="71310"/>
                    <a:pt x="407020" y="53530"/>
                    <a:pt x="407020" y="40830"/>
                  </a:cubicBezTo>
                  <a:close/>
                  <a:moveTo>
                    <a:pt x="324470" y="256730"/>
                  </a:moveTo>
                  <a:cubicBezTo>
                    <a:pt x="324470" y="297370"/>
                    <a:pt x="281290" y="330390"/>
                    <a:pt x="225410" y="330390"/>
                  </a:cubicBezTo>
                  <a:cubicBezTo>
                    <a:pt x="169530" y="330390"/>
                    <a:pt x="126350" y="298640"/>
                    <a:pt x="126350" y="256730"/>
                  </a:cubicBezTo>
                  <a:cubicBezTo>
                    <a:pt x="126350" y="216090"/>
                    <a:pt x="169530" y="183070"/>
                    <a:pt x="225410" y="183070"/>
                  </a:cubicBezTo>
                  <a:cubicBezTo>
                    <a:pt x="280020" y="183070"/>
                    <a:pt x="324470" y="216090"/>
                    <a:pt x="324470" y="256730"/>
                  </a:cubicBezTo>
                  <a:close/>
                  <a:moveTo>
                    <a:pt x="296530" y="256730"/>
                  </a:moveTo>
                  <a:cubicBezTo>
                    <a:pt x="296530" y="231330"/>
                    <a:pt x="263510" y="211010"/>
                    <a:pt x="225410" y="211010"/>
                  </a:cubicBezTo>
                  <a:cubicBezTo>
                    <a:pt x="186040" y="211010"/>
                    <a:pt x="154290" y="232600"/>
                    <a:pt x="154290" y="256730"/>
                  </a:cubicBezTo>
                  <a:cubicBezTo>
                    <a:pt x="154290" y="282130"/>
                    <a:pt x="187310" y="302450"/>
                    <a:pt x="225410" y="302450"/>
                  </a:cubicBezTo>
                  <a:cubicBezTo>
                    <a:pt x="263510" y="302450"/>
                    <a:pt x="296530" y="282130"/>
                    <a:pt x="296530" y="25673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15" name="Titel 1">
            <a:extLst>
              <a:ext uri="{FF2B5EF4-FFF2-40B4-BE49-F238E27FC236}">
                <a16:creationId xmlns:a16="http://schemas.microsoft.com/office/drawing/2014/main" id="{11E641E5-7EAD-490B-970F-F27ACD201F14}"/>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Gliederung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75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CF2022-5589-48AD-A236-1EC82E83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7" name="Fußzeilenplatzhalter 4">
            <a:extLst>
              <a:ext uri="{FF2B5EF4-FFF2-40B4-BE49-F238E27FC236}">
                <a16:creationId xmlns:a16="http://schemas.microsoft.com/office/drawing/2014/main" id="{BF7A3149-2714-4E28-B793-8FE0051F213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FEBD4EDD-F3F2-4DE9-958E-7CEEFD3BAD98}"/>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29</a:t>
            </a:fld>
            <a:endParaRPr lang="de-DE" dirty="0"/>
          </a:p>
        </p:txBody>
      </p:sp>
      <p:sp>
        <p:nvSpPr>
          <p:cNvPr id="8" name="Inhaltsplatzhalter 2">
            <a:extLst>
              <a:ext uri="{FF2B5EF4-FFF2-40B4-BE49-F238E27FC236}">
                <a16:creationId xmlns:a16="http://schemas.microsoft.com/office/drawing/2014/main" id="{E22D542E-17BE-4A30-901D-1B2812696E7C}"/>
              </a:ext>
            </a:extLst>
          </p:cNvPr>
          <p:cNvSpPr txBox="1">
            <a:spLocks noGrp="1"/>
          </p:cNvSpPr>
          <p:nvPr>
            <p:ph idx="1"/>
          </p:nvPr>
        </p:nvSpPr>
        <p:spPr>
          <a:xfrm>
            <a:off x="497842" y="1325563"/>
            <a:ext cx="10911838" cy="4953951"/>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r>
              <a:rPr lang="de-DE" sz="2400" b="0" dirty="0">
                <a:latin typeface="Arial" panose="020B0604020202020204" pitchFamily="34" charset="0"/>
                <a:ea typeface="+mn-ea"/>
                <a:cs typeface="Arial" panose="020B0604020202020204" pitchFamily="34" charset="0"/>
              </a:rPr>
              <a:t>Die Alternativen zum Einsatz von </a:t>
            </a:r>
            <a:r>
              <a:rPr lang="de-DE" sz="2400" b="0" dirty="0" err="1">
                <a:latin typeface="Arial" panose="020B0604020202020204" pitchFamily="34" charset="0"/>
                <a:ea typeface="+mn-ea"/>
                <a:cs typeface="Arial" panose="020B0604020202020204" pitchFamily="34" charset="0"/>
              </a:rPr>
              <a:t>eCG</a:t>
            </a:r>
            <a:r>
              <a:rPr lang="de-DE" sz="2400" b="0" dirty="0">
                <a:latin typeface="Arial" panose="020B0604020202020204" pitchFamily="34" charset="0"/>
                <a:ea typeface="+mn-ea"/>
                <a:cs typeface="Arial" panose="020B0604020202020204" pitchFamily="34" charset="0"/>
              </a:rPr>
              <a:t> gliedern sich in zwei grundsätzliche Bereiche:	</a:t>
            </a:r>
          </a:p>
          <a:p>
            <a:pPr marL="0" indent="0" fontAlgn="auto">
              <a:lnSpc>
                <a:spcPct val="110000"/>
              </a:lnSpc>
              <a:spcAft>
                <a:spcPts val="0"/>
              </a:spcAft>
              <a:buClr>
                <a:srgbClr val="00297A"/>
              </a:buClr>
              <a:defRPr/>
            </a:pPr>
            <a:r>
              <a:rPr lang="de-DE" sz="2400" b="0" dirty="0">
                <a:latin typeface="Arial" panose="020B0604020202020204" pitchFamily="34" charset="0"/>
                <a:ea typeface="+mn-ea"/>
                <a:cs typeface="Arial" panose="020B0604020202020204" pitchFamily="34" charset="0"/>
              </a:rPr>
              <a:t>			→ Zootechnik</a:t>
            </a:r>
          </a:p>
          <a:p>
            <a:pPr marL="0" indent="0" fontAlgn="auto">
              <a:lnSpc>
                <a:spcPct val="110000"/>
              </a:lnSpc>
              <a:spcAft>
                <a:spcPts val="0"/>
              </a:spcAft>
              <a:buClr>
                <a:srgbClr val="00297A"/>
              </a:buClr>
              <a:defRPr/>
            </a:pPr>
            <a:r>
              <a:rPr lang="de-DE" sz="2400" b="0" dirty="0">
                <a:latin typeface="Arial" panose="020B0604020202020204" pitchFamily="34" charset="0"/>
                <a:ea typeface="+mn-ea"/>
                <a:cs typeface="Arial" panose="020B0604020202020204" pitchFamily="34" charset="0"/>
              </a:rPr>
              <a:t>			→ Biotechnik</a:t>
            </a:r>
          </a:p>
          <a:p>
            <a:pPr marL="0" indent="0" fontAlgn="auto">
              <a:lnSpc>
                <a:spcPct val="110000"/>
              </a:lnSpc>
              <a:spcAft>
                <a:spcPts val="0"/>
              </a:spcAft>
              <a:buClr>
                <a:srgbClr val="00297A"/>
              </a:buClr>
              <a:defRPr/>
            </a:pPr>
            <a:endParaRPr lang="de-DE" sz="24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r>
              <a:rPr lang="de-DE" sz="2400" dirty="0">
                <a:latin typeface="Arial" panose="020B0604020202020204" pitchFamily="34" charset="0"/>
                <a:ea typeface="+mn-ea"/>
                <a:cs typeface="Arial" panose="020B0604020202020204" pitchFamily="34" charset="0"/>
              </a:rPr>
              <a:t>Zootechnik</a:t>
            </a:r>
            <a:r>
              <a:rPr lang="de-DE" sz="2400" b="0" dirty="0">
                <a:latin typeface="Arial" panose="020B0604020202020204" pitchFamily="34" charset="0"/>
                <a:ea typeface="+mn-ea"/>
                <a:cs typeface="Arial" panose="020B0604020202020204" pitchFamily="34" charset="0"/>
              </a:rPr>
              <a:t> beschreibt zusammenfassend alle zugeführten Umweltreize zur Beeinflussung und Verbesserung der Fruchtbarkeitsleistung. </a:t>
            </a:r>
          </a:p>
          <a:p>
            <a:pPr marL="0" indent="0" fontAlgn="auto">
              <a:lnSpc>
                <a:spcPct val="110000"/>
              </a:lnSpc>
              <a:spcAft>
                <a:spcPts val="0"/>
              </a:spcAft>
              <a:buClr>
                <a:srgbClr val="00297A"/>
              </a:buClr>
              <a:defRPr/>
            </a:pPr>
            <a:endParaRPr lang="de-DE" sz="24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r>
              <a:rPr lang="de-DE" sz="2400" dirty="0">
                <a:latin typeface="Arial" panose="020B0604020202020204" pitchFamily="34" charset="0"/>
                <a:ea typeface="+mn-ea"/>
                <a:cs typeface="Arial" panose="020B0604020202020204" pitchFamily="34" charset="0"/>
              </a:rPr>
              <a:t>Biotechnik</a:t>
            </a:r>
            <a:r>
              <a:rPr lang="de-DE" sz="2400" b="0" dirty="0">
                <a:latin typeface="Arial" panose="020B0604020202020204" pitchFamily="34" charset="0"/>
                <a:ea typeface="+mn-ea"/>
                <a:cs typeface="Arial" panose="020B0604020202020204" pitchFamily="34" charset="0"/>
              </a:rPr>
              <a:t> ist die hormonelle Steuerung und Nutzung biologischer Systeme zur Beeinflussung des weiblichen Fortpflanzungsprozesses.</a:t>
            </a:r>
          </a:p>
          <a:p>
            <a:pPr marL="0" indent="0" fontAlgn="auto">
              <a:lnSpc>
                <a:spcPct val="110000"/>
              </a:lnSpc>
              <a:spcAft>
                <a:spcPts val="0"/>
              </a:spcAft>
              <a:buClr>
                <a:srgbClr val="00297A"/>
              </a:buClr>
              <a:defRPr/>
            </a:pPr>
            <a:endParaRPr lang="de-DE" sz="2800" b="0" dirty="0">
              <a:latin typeface="Arial" panose="020B0604020202020204" pitchFamily="34" charset="0"/>
              <a:ea typeface="+mn-ea"/>
              <a:cs typeface="Arial" panose="020B0604020202020204" pitchFamily="34" charset="0"/>
            </a:endParaRPr>
          </a:p>
        </p:txBody>
      </p:sp>
      <p:sp>
        <p:nvSpPr>
          <p:cNvPr id="9" name="Titel 1">
            <a:extLst>
              <a:ext uri="{FF2B5EF4-FFF2-40B4-BE49-F238E27FC236}">
                <a16:creationId xmlns:a16="http://schemas.microsoft.com/office/drawing/2014/main" id="{3CDAEA2D-8CF7-4648-AA6C-9D7C5B7A5AA6}"/>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Alternativen zum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-Einsatz</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2536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3600" b="0" dirty="0">
              <a:ea typeface="+mn-ea"/>
              <a:cs typeface="+mn-cs"/>
            </a:endParaRPr>
          </a:p>
          <a:p>
            <a:pPr marL="342900" indent="-342900" fontAlgn="auto">
              <a:lnSpc>
                <a:spcPct val="110000"/>
              </a:lnSpc>
              <a:spcAft>
                <a:spcPts val="0"/>
              </a:spcAft>
              <a:buFontTx/>
              <a:buChar char="-"/>
              <a:defRPr/>
            </a:pPr>
            <a:r>
              <a:rPr lang="de-DE" sz="2200" b="0" dirty="0">
                <a:ea typeface="+mn-ea"/>
                <a:cs typeface="+mn-cs"/>
              </a:rPr>
              <a:t>Eine nachhaltige Ferkelproduktion in Deutschland ist nur dann langfristig möglich, wenn sie ökologisch nachhaltig betrieben und von der Gesellschaft akzeptiert wird.</a:t>
            </a:r>
          </a:p>
          <a:p>
            <a:pPr marL="0" indent="0" fontAlgn="auto">
              <a:lnSpc>
                <a:spcPct val="110000"/>
              </a:lnSpc>
              <a:spcAft>
                <a:spcPts val="0"/>
              </a:spcAft>
              <a:buClr>
                <a:srgbClr val="00297A"/>
              </a:buClr>
              <a:defRPr/>
            </a:pPr>
            <a:endParaRPr lang="de-DE" sz="2200" b="0" dirty="0">
              <a:ea typeface="+mn-ea"/>
              <a:cs typeface="+mn-cs"/>
            </a:endParaRPr>
          </a:p>
          <a:p>
            <a:pPr marL="342900" indent="-342900" fontAlgn="auto">
              <a:lnSpc>
                <a:spcPct val="110000"/>
              </a:lnSpc>
              <a:spcAft>
                <a:spcPts val="0"/>
              </a:spcAft>
              <a:buFontTx/>
              <a:buChar char="-"/>
              <a:defRPr/>
            </a:pPr>
            <a:r>
              <a:rPr lang="de-DE" sz="2200" b="0" dirty="0">
                <a:ea typeface="+mn-ea"/>
                <a:cs typeface="+mn-cs"/>
              </a:rPr>
              <a:t>Die gesellschaftliche Akzeptanz ist im hohen Maße von der Beachtung der Vorgaben des Tierschutzes abhängig.</a:t>
            </a:r>
          </a:p>
          <a:p>
            <a:pPr marL="342900" indent="-342900" fontAlgn="auto">
              <a:lnSpc>
                <a:spcPct val="110000"/>
              </a:lnSpc>
              <a:spcAft>
                <a:spcPts val="0"/>
              </a:spcAft>
              <a:buFontTx/>
              <a:buChar char="-"/>
              <a:defRPr/>
            </a:pPr>
            <a:endParaRPr lang="de-DE" sz="2200" b="0" dirty="0">
              <a:ea typeface="+mn-ea"/>
              <a:cs typeface="+mn-cs"/>
            </a:endParaRPr>
          </a:p>
          <a:p>
            <a:pPr marL="342900" indent="-342900" fontAlgn="auto">
              <a:lnSpc>
                <a:spcPct val="110000"/>
              </a:lnSpc>
              <a:spcAft>
                <a:spcPts val="0"/>
              </a:spcAft>
              <a:buFontTx/>
              <a:buChar char="-"/>
              <a:defRPr/>
            </a:pPr>
            <a:r>
              <a:rPr lang="de-DE" sz="2200" b="0" dirty="0">
                <a:ea typeface="+mn-ea"/>
                <a:cs typeface="+mn-cs"/>
              </a:rPr>
              <a:t>Von Tierärzten wird im Besonderen eine Kompetenz erwartet, Verfahren zu etablieren, die den Tierschutz vermehrt berücksichtigen.</a:t>
            </a:r>
          </a:p>
          <a:p>
            <a:pPr marL="342900" indent="-342900" fontAlgn="auto">
              <a:lnSpc>
                <a:spcPct val="110000"/>
              </a:lnSpc>
              <a:spcAft>
                <a:spcPts val="0"/>
              </a:spcAft>
              <a:buFontTx/>
              <a:buChar char="-"/>
              <a:defRPr/>
            </a:pPr>
            <a:endParaRPr lang="de-DE" sz="2200" b="0" dirty="0">
              <a:ea typeface="+mn-ea"/>
              <a:cs typeface="+mn-cs"/>
            </a:endParaRPr>
          </a:p>
          <a:p>
            <a:pPr marL="342900" indent="-342900" fontAlgn="auto">
              <a:lnSpc>
                <a:spcPct val="110000"/>
              </a:lnSpc>
              <a:spcAft>
                <a:spcPts val="0"/>
              </a:spcAft>
              <a:buFontTx/>
              <a:buChar char="-"/>
              <a:defRPr/>
            </a:pPr>
            <a:r>
              <a:rPr lang="de-DE" sz="2200" b="0" dirty="0">
                <a:ea typeface="+mn-ea"/>
                <a:cs typeface="+mn-cs"/>
              </a:rPr>
              <a:t>In diesem Zusammenhang soll in der folgenden Präsentation auf den Einsatz bzw. Verzicht von PMSG/</a:t>
            </a:r>
            <a:r>
              <a:rPr lang="de-DE" sz="2200" b="0" dirty="0" err="1">
                <a:ea typeface="+mn-ea"/>
                <a:cs typeface="+mn-cs"/>
              </a:rPr>
              <a:t>eCG</a:t>
            </a:r>
            <a:r>
              <a:rPr lang="de-DE" sz="2200" b="0" dirty="0">
                <a:ea typeface="+mn-ea"/>
                <a:cs typeface="+mn-cs"/>
              </a:rPr>
              <a:t> eingegangen werden.</a:t>
            </a:r>
          </a:p>
          <a:p>
            <a:pPr marL="342900" indent="-342900" fontAlgn="auto">
              <a:lnSpc>
                <a:spcPct val="110000"/>
              </a:lnSpc>
              <a:spcAft>
                <a:spcPts val="0"/>
              </a:spcAft>
              <a:buFontTx/>
              <a:buChar char="-"/>
              <a:defRPr/>
            </a:pPr>
            <a:endParaRPr lang="de-DE" sz="2200" b="0" dirty="0">
              <a:ea typeface="+mn-ea"/>
              <a:cs typeface="+mn-cs"/>
            </a:endParaRPr>
          </a:p>
          <a:p>
            <a:pPr marL="0" indent="0" fontAlgn="auto">
              <a:lnSpc>
                <a:spcPct val="110000"/>
              </a:lnSpc>
              <a:spcAft>
                <a:spcPts val="0"/>
              </a:spcAft>
              <a:buClr>
                <a:srgbClr val="00297A"/>
              </a:buClr>
              <a:defRPr/>
            </a:pPr>
            <a:endParaRPr lang="de-DE" sz="440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4038600" y="6402068"/>
            <a:ext cx="4963160" cy="365126"/>
          </a:xfrm>
        </p:spPr>
        <p:txBody>
          <a:bodyPr/>
          <a:lstStyle/>
          <a:p>
            <a:r>
              <a:rPr lang="de-DE" dirty="0"/>
              <a:t>Fortbildungspräsentation für </a:t>
            </a:r>
            <a:r>
              <a:rPr lang="de-DE" dirty="0" err="1"/>
              <a:t>Tierärzt</a:t>
            </a:r>
            <a:r>
              <a:rPr lang="de-DE" dirty="0"/>
              <a:t>*Innen</a:t>
            </a:r>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3</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1" name="Titel 1">
            <a:extLst>
              <a:ext uri="{FF2B5EF4-FFF2-40B4-BE49-F238E27FC236}">
                <a16:creationId xmlns:a16="http://schemas.microsoft.com/office/drawing/2014/main" id="{7558DEAD-E8EC-47A6-A752-50ECA4E155E4}"/>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Bedeutung des Themas</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732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CF2022-5589-48AD-A236-1EC82E83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7" name="Fußzeilenplatzhalter 4">
            <a:extLst>
              <a:ext uri="{FF2B5EF4-FFF2-40B4-BE49-F238E27FC236}">
                <a16:creationId xmlns:a16="http://schemas.microsoft.com/office/drawing/2014/main" id="{BF7A3149-2714-4E28-B793-8FE0051F213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FEBD4EDD-F3F2-4DE9-958E-7CEEFD3BAD98}"/>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30</a:t>
            </a:fld>
            <a:endParaRPr lang="de-DE" dirty="0"/>
          </a:p>
        </p:txBody>
      </p:sp>
      <p:sp>
        <p:nvSpPr>
          <p:cNvPr id="8" name="Inhaltsplatzhalter 2">
            <a:extLst>
              <a:ext uri="{FF2B5EF4-FFF2-40B4-BE49-F238E27FC236}">
                <a16:creationId xmlns:a16="http://schemas.microsoft.com/office/drawing/2014/main" id="{E22D542E-17BE-4A30-901D-1B2812696E7C}"/>
              </a:ext>
            </a:extLst>
          </p:cNvPr>
          <p:cNvSpPr txBox="1">
            <a:spLocks noGrp="1"/>
          </p:cNvSpPr>
          <p:nvPr>
            <p:ph idx="1"/>
          </p:nvPr>
        </p:nvSpPr>
        <p:spPr>
          <a:xfrm>
            <a:off x="497842" y="1400719"/>
            <a:ext cx="9596070" cy="4953951"/>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r>
              <a:rPr lang="de-DE" sz="2400" b="0" dirty="0">
                <a:latin typeface="Arial" panose="020B0604020202020204" pitchFamily="34" charset="0"/>
                <a:ea typeface="+mn-ea"/>
                <a:cs typeface="Arial" panose="020B0604020202020204" pitchFamily="34" charset="0"/>
              </a:rPr>
              <a:t>Daraus ergeben sich drei grundsätzlich mögliche Vorgehensweisen:</a:t>
            </a:r>
          </a:p>
          <a:p>
            <a:pPr marL="0" indent="0" fontAlgn="auto">
              <a:lnSpc>
                <a:spcPct val="110000"/>
              </a:lnSpc>
              <a:spcAft>
                <a:spcPts val="0"/>
              </a:spcAft>
              <a:buClr>
                <a:srgbClr val="00297A"/>
              </a:buClr>
              <a:defRPr/>
            </a:pPr>
            <a:endParaRPr lang="de-DE" sz="24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Gänzlicher Verzicht auf Hormongabe</a:t>
            </a:r>
          </a:p>
          <a:p>
            <a:pPr marL="342900" indent="-342900" fontAlgn="auto">
              <a:lnSpc>
                <a:spcPct val="110000"/>
              </a:lnSpc>
              <a:spcAft>
                <a:spcPts val="0"/>
              </a:spcAft>
              <a:buFont typeface="Arial" panose="020B0604020202020204" pitchFamily="34" charset="0"/>
              <a:buChar char="-"/>
              <a:defRPr/>
            </a:pPr>
            <a:endParaRPr lang="de-DE" sz="24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Gabe von Hormonen, welche eine ähnliche Wirkung wie </a:t>
            </a:r>
            <a:r>
              <a:rPr lang="de-DE" sz="2400" b="0" dirty="0" err="1">
                <a:latin typeface="Arial" panose="020B0604020202020204" pitchFamily="34" charset="0"/>
                <a:ea typeface="+mn-ea"/>
                <a:cs typeface="Arial" panose="020B0604020202020204" pitchFamily="34" charset="0"/>
              </a:rPr>
              <a:t>eCG</a:t>
            </a:r>
            <a:r>
              <a:rPr lang="de-DE" sz="2400" b="0" dirty="0">
                <a:latin typeface="Arial" panose="020B0604020202020204" pitchFamily="34" charset="0"/>
                <a:ea typeface="+mn-ea"/>
                <a:cs typeface="Arial" panose="020B0604020202020204" pitchFamily="34" charset="0"/>
              </a:rPr>
              <a:t> zeigen</a:t>
            </a:r>
          </a:p>
          <a:p>
            <a:pPr marL="342900" indent="-342900" fontAlgn="auto">
              <a:lnSpc>
                <a:spcPct val="110000"/>
              </a:lnSpc>
              <a:spcAft>
                <a:spcPts val="0"/>
              </a:spcAft>
              <a:buFont typeface="Arial" panose="020B0604020202020204" pitchFamily="34" charset="0"/>
              <a:buChar char="-"/>
              <a:defRPr/>
            </a:pPr>
            <a:endParaRPr lang="de-DE" sz="24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Hormonelle Steuerung der Fortpflanzung mit Wirkstoffen, deren Wirkungen nicht denen von </a:t>
            </a:r>
            <a:r>
              <a:rPr lang="de-DE" sz="2400" b="0" dirty="0" err="1">
                <a:latin typeface="Arial" panose="020B0604020202020204" pitchFamily="34" charset="0"/>
                <a:ea typeface="+mn-ea"/>
                <a:cs typeface="Arial" panose="020B0604020202020204" pitchFamily="34" charset="0"/>
              </a:rPr>
              <a:t>eCG</a:t>
            </a:r>
            <a:r>
              <a:rPr lang="de-DE" sz="2400" b="0" dirty="0">
                <a:latin typeface="Arial" panose="020B0604020202020204" pitchFamily="34" charset="0"/>
                <a:ea typeface="+mn-ea"/>
                <a:cs typeface="Arial" panose="020B0604020202020204" pitchFamily="34" charset="0"/>
              </a:rPr>
              <a:t> ähneln</a:t>
            </a:r>
          </a:p>
          <a:p>
            <a:pPr marL="0" indent="0" fontAlgn="auto">
              <a:lnSpc>
                <a:spcPct val="110000"/>
              </a:lnSpc>
              <a:spcAft>
                <a:spcPts val="0"/>
              </a:spcAft>
              <a:buClr>
                <a:srgbClr val="00297A"/>
              </a:buClr>
              <a:defRPr/>
            </a:pPr>
            <a:endParaRPr lang="de-DE" sz="2800" b="0" dirty="0">
              <a:latin typeface="Arial" panose="020B0604020202020204" pitchFamily="34" charset="0"/>
              <a:ea typeface="+mn-ea"/>
              <a:cs typeface="Arial" panose="020B0604020202020204" pitchFamily="34" charset="0"/>
            </a:endParaRPr>
          </a:p>
        </p:txBody>
      </p:sp>
      <p:sp>
        <p:nvSpPr>
          <p:cNvPr id="12" name="Titel 1">
            <a:extLst>
              <a:ext uri="{FF2B5EF4-FFF2-40B4-BE49-F238E27FC236}">
                <a16:creationId xmlns:a16="http://schemas.microsoft.com/office/drawing/2014/main" id="{0DE0F248-1CFE-47EE-B5C2-E0354D4BBECE}"/>
              </a:ext>
            </a:extLst>
          </p:cNvPr>
          <p:cNvSpPr txBox="1">
            <a:spLocks/>
          </p:cNvSpPr>
          <p:nvPr/>
        </p:nvSpPr>
        <p:spPr>
          <a:xfrm>
            <a:off x="197151" y="393895"/>
            <a:ext cx="10515600" cy="992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b="1" dirty="0">
              <a:solidFill>
                <a:schemeClr val="accent1">
                  <a:lumMod val="75000"/>
                </a:schemeClr>
              </a:solidFill>
              <a:latin typeface="Arial" panose="020B0604020202020204" pitchFamily="34" charset="0"/>
              <a:cs typeface="Arial" panose="020B0604020202020204" pitchFamily="34" charset="0"/>
            </a:endParaRPr>
          </a:p>
          <a:p>
            <a:r>
              <a:rPr lang="de-DE" sz="3200" b="1" dirty="0">
                <a:solidFill>
                  <a:schemeClr val="accent1">
                    <a:lumMod val="75000"/>
                  </a:schemeClr>
                </a:solidFill>
                <a:latin typeface="Arial" panose="020B0604020202020204" pitchFamily="34" charset="0"/>
                <a:cs typeface="Arial" panose="020B0604020202020204" pitchFamily="34" charset="0"/>
              </a:rPr>
              <a:t> </a:t>
            </a:r>
          </a:p>
        </p:txBody>
      </p:sp>
      <p:sp>
        <p:nvSpPr>
          <p:cNvPr id="13" name="Titel 1">
            <a:extLst>
              <a:ext uri="{FF2B5EF4-FFF2-40B4-BE49-F238E27FC236}">
                <a16:creationId xmlns:a16="http://schemas.microsoft.com/office/drawing/2014/main" id="{35C99AC7-E9A5-49E0-8447-89DCD2279234}"/>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Alternativen zum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-Einsatz</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679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CF2022-5589-48AD-A236-1EC82E83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7" name="Fußzeilenplatzhalter 4">
            <a:extLst>
              <a:ext uri="{FF2B5EF4-FFF2-40B4-BE49-F238E27FC236}">
                <a16:creationId xmlns:a16="http://schemas.microsoft.com/office/drawing/2014/main" id="{BF7A3149-2714-4E28-B793-8FE0051F213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FEBD4EDD-F3F2-4DE9-958E-7CEEFD3BAD98}"/>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31</a:t>
            </a:fld>
            <a:endParaRPr lang="de-DE" dirty="0"/>
          </a:p>
        </p:txBody>
      </p:sp>
      <p:graphicFrame>
        <p:nvGraphicFramePr>
          <p:cNvPr id="5" name="Diagramm 4">
            <a:extLst>
              <a:ext uri="{FF2B5EF4-FFF2-40B4-BE49-F238E27FC236}">
                <a16:creationId xmlns:a16="http://schemas.microsoft.com/office/drawing/2014/main" id="{4A2E3CB7-67B1-4816-8E53-8BEB40F908DF}"/>
              </a:ext>
            </a:extLst>
          </p:cNvPr>
          <p:cNvGraphicFramePr/>
          <p:nvPr>
            <p:extLst>
              <p:ext uri="{D42A27DB-BD31-4B8C-83A1-F6EECF244321}">
                <p14:modId xmlns:p14="http://schemas.microsoft.com/office/powerpoint/2010/main" val="1329560728"/>
              </p:ext>
            </p:extLst>
          </p:nvPr>
        </p:nvGraphicFramePr>
        <p:xfrm>
          <a:off x="534925" y="816746"/>
          <a:ext cx="6718132" cy="5450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feld 7">
            <a:extLst>
              <a:ext uri="{FF2B5EF4-FFF2-40B4-BE49-F238E27FC236}">
                <a16:creationId xmlns:a16="http://schemas.microsoft.com/office/drawing/2014/main" id="{5270B38A-1E3F-4273-B6BC-AA9FEA8B5D7E}"/>
              </a:ext>
            </a:extLst>
          </p:cNvPr>
          <p:cNvSpPr txBox="1"/>
          <p:nvPr/>
        </p:nvSpPr>
        <p:spPr>
          <a:xfrm>
            <a:off x="7253057" y="1987918"/>
            <a:ext cx="4528444" cy="2677656"/>
          </a:xfrm>
          <a:prstGeom prst="rect">
            <a:avLst/>
          </a:prstGeom>
          <a:noFill/>
          <a:ln w="19050">
            <a:noFill/>
          </a:ln>
        </p:spPr>
        <p:txBody>
          <a:bodyPr wrap="square" rtlCol="0">
            <a:spAutoFit/>
          </a:bodyPr>
          <a:lstStyle/>
          <a:p>
            <a:r>
              <a:rPr lang="de-DE" sz="2400" dirty="0">
                <a:latin typeface="Arial" panose="020B0604020202020204" pitchFamily="34" charset="0"/>
                <a:cs typeface="Arial" panose="020B0604020202020204" pitchFamily="34" charset="0"/>
              </a:rPr>
              <a:t>Dieses und das nachfolgende Schaubild stellen zusammenfassend alle Möglichkeiten der Alternativen zum </a:t>
            </a:r>
            <a:r>
              <a:rPr lang="de-DE" sz="2400" dirty="0" err="1">
                <a:latin typeface="Arial" panose="020B0604020202020204" pitchFamily="34" charset="0"/>
                <a:cs typeface="Arial" panose="020B0604020202020204" pitchFamily="34" charset="0"/>
              </a:rPr>
              <a:t>eCG</a:t>
            </a:r>
            <a:r>
              <a:rPr lang="de-DE" sz="2400" dirty="0">
                <a:latin typeface="Arial" panose="020B0604020202020204" pitchFamily="34" charset="0"/>
                <a:cs typeface="Arial" panose="020B0604020202020204" pitchFamily="34" charset="0"/>
              </a:rPr>
              <a:t>-Einsatz dar, auf welche im Folgenden eingegangen wird.</a:t>
            </a:r>
          </a:p>
        </p:txBody>
      </p:sp>
      <p:sp>
        <p:nvSpPr>
          <p:cNvPr id="12" name="Titel 1">
            <a:extLst>
              <a:ext uri="{FF2B5EF4-FFF2-40B4-BE49-F238E27FC236}">
                <a16:creationId xmlns:a16="http://schemas.microsoft.com/office/drawing/2014/main" id="{83B43223-ADA9-4768-AA72-75A425D70911}"/>
              </a:ext>
            </a:extLst>
          </p:cNvPr>
          <p:cNvSpPr txBox="1">
            <a:spLocks/>
          </p:cNvSpPr>
          <p:nvPr/>
        </p:nvSpPr>
        <p:spPr>
          <a:xfrm>
            <a:off x="259080" y="170094"/>
            <a:ext cx="10650679" cy="1155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b="1" dirty="0">
              <a:solidFill>
                <a:schemeClr val="accent1">
                  <a:lumMod val="75000"/>
                </a:schemeClr>
              </a:solidFill>
              <a:latin typeface="Arial" panose="020B0604020202020204" pitchFamily="34" charset="0"/>
              <a:cs typeface="Arial" panose="020B0604020202020204" pitchFamily="34" charset="0"/>
            </a:endParaRPr>
          </a:p>
          <a:p>
            <a:r>
              <a:rPr lang="de-DE" sz="3200" b="1" dirty="0">
                <a:solidFill>
                  <a:schemeClr val="accent1">
                    <a:lumMod val="75000"/>
                  </a:schemeClr>
                </a:solidFill>
                <a:latin typeface="Arial" panose="020B0604020202020204" pitchFamily="34" charset="0"/>
                <a:cs typeface="Arial" panose="020B0604020202020204" pitchFamily="34" charset="0"/>
              </a:rPr>
              <a:t> </a:t>
            </a:r>
            <a:endParaRPr lang="de-DE" sz="3500" b="1" dirty="0">
              <a:solidFill>
                <a:schemeClr val="accent1">
                  <a:lumMod val="75000"/>
                </a:schemeClr>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4F49C6DE-993B-4F58-93FB-4E241E31E49C}"/>
              </a:ext>
            </a:extLst>
          </p:cNvPr>
          <p:cNvSpPr>
            <a:spLocks noGrp="1"/>
          </p:cNvSpPr>
          <p:nvPr>
            <p:ph type="title"/>
          </p:nvPr>
        </p:nvSpPr>
        <p:spPr>
          <a:xfrm>
            <a:off x="550863" y="501185"/>
            <a:ext cx="10957560" cy="1165609"/>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Alternativen zum </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-Einsatz</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730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DF2C23E-84A8-499B-A1E9-51848A5485A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0367011-707F-4D48-A652-233B3DAE056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FDC432F3-853A-4202-9F4C-26EE9CA889F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4502A286-8990-48D4-9752-0661169CFC9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83F07422-45A0-4E0E-BCE7-2707D02170D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7A687A8-14A5-45DF-AC3C-D0C1A8D454A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B3E429DD-B313-41D8-8AF2-C13758DBD32B}"/>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0BC867B8-97E3-40FF-86C2-CE8501E72F5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CCB0622F-ACC3-43B9-BF22-955CD6AACCA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2B035F9B-972D-4473-AD83-B87A65FAA8F7}"/>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00EBE9DE-9C99-463E-8FB0-AA769D8C6C7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graphicEl>
                                              <a:dgm id="{D20CB121-3D62-4D6D-BB49-15CB76C5EFCD}"/>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67B77789-5881-43EC-8D6D-15D982BC17C6}"/>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graphicEl>
                                              <a:dgm id="{774453E5-2972-4DB2-B3E0-C47596D300DA}"/>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graphicEl>
                                              <a:dgm id="{35D359A5-5C76-4836-85F0-41570F66EA00}"/>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graphicEl>
                                              <a:dgm id="{9A68E361-BADA-43A5-90AC-B2E5C49C430A}"/>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graphicEl>
                                              <a:dgm id="{13C6EE17-7923-48EF-A25B-EF933E5C263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CF2022-5589-48AD-A236-1EC82E83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8" name="Diagramm 7">
            <a:extLst>
              <a:ext uri="{FF2B5EF4-FFF2-40B4-BE49-F238E27FC236}">
                <a16:creationId xmlns:a16="http://schemas.microsoft.com/office/drawing/2014/main" id="{845A1645-D265-4B35-8A9D-9BF318B1E7B6}"/>
              </a:ext>
            </a:extLst>
          </p:cNvPr>
          <p:cNvGraphicFramePr/>
          <p:nvPr>
            <p:extLst>
              <p:ext uri="{D42A27DB-BD31-4B8C-83A1-F6EECF244321}">
                <p14:modId xmlns:p14="http://schemas.microsoft.com/office/powerpoint/2010/main" val="573022167"/>
              </p:ext>
            </p:extLst>
          </p:nvPr>
        </p:nvGraphicFramePr>
        <p:xfrm>
          <a:off x="158874" y="114300"/>
          <a:ext cx="116967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ußzeilenplatzhalter 4">
            <a:extLst>
              <a:ext uri="{FF2B5EF4-FFF2-40B4-BE49-F238E27FC236}">
                <a16:creationId xmlns:a16="http://schemas.microsoft.com/office/drawing/2014/main" id="{BF7A3149-2714-4E28-B793-8FE0051F213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FEBD4EDD-F3F2-4DE9-958E-7CEEFD3BAD98}"/>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32</a:t>
            </a:fld>
            <a:endParaRPr lang="de-DE" dirty="0"/>
          </a:p>
        </p:txBody>
      </p:sp>
      <p:sp>
        <p:nvSpPr>
          <p:cNvPr id="12" name="Titel 1">
            <a:extLst>
              <a:ext uri="{FF2B5EF4-FFF2-40B4-BE49-F238E27FC236}">
                <a16:creationId xmlns:a16="http://schemas.microsoft.com/office/drawing/2014/main" id="{ABE58258-67FA-4CEC-9454-F5B928AF3DB9}"/>
              </a:ext>
            </a:extLst>
          </p:cNvPr>
          <p:cNvSpPr txBox="1">
            <a:spLocks/>
          </p:cNvSpPr>
          <p:nvPr/>
        </p:nvSpPr>
        <p:spPr>
          <a:xfrm>
            <a:off x="70096" y="0"/>
            <a:ext cx="4114800" cy="1690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b="1" dirty="0">
              <a:solidFill>
                <a:schemeClr val="accent1">
                  <a:lumMod val="75000"/>
                </a:schemeClr>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2A702F66-150A-4193-8BB0-2D60A13FD7A3}"/>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Tree>
    <p:extLst>
      <p:ext uri="{BB962C8B-B14F-4D97-AF65-F5344CB8AC3E}">
        <p14:creationId xmlns:p14="http://schemas.microsoft.com/office/powerpoint/2010/main" val="358986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FA285DEC-B001-44E0-8FA5-6FE3F914F0E6}"/>
                                            </p:graphicEl>
                                          </p:spTgt>
                                        </p:tgtEl>
                                        <p:attrNameLst>
                                          <p:attrName>style.visibility</p:attrName>
                                        </p:attrNameLst>
                                      </p:cBhvr>
                                      <p:to>
                                        <p:strVal val="visible"/>
                                      </p:to>
                                    </p:set>
                                    <p:animEffect transition="in" filter="fade">
                                      <p:cBhvr>
                                        <p:cTn id="7" dur="500"/>
                                        <p:tgtEl>
                                          <p:spTgt spid="8">
                                            <p:graphicEl>
                                              <a:dgm id="{FA285DEC-B001-44E0-8FA5-6FE3F914F0E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2C4AA450-0915-4006-B89C-3C72FFB03826}"/>
                                            </p:graphicEl>
                                          </p:spTgt>
                                        </p:tgtEl>
                                        <p:attrNameLst>
                                          <p:attrName>style.visibility</p:attrName>
                                        </p:attrNameLst>
                                      </p:cBhvr>
                                      <p:to>
                                        <p:strVal val="visible"/>
                                      </p:to>
                                    </p:set>
                                    <p:animEffect transition="in" filter="fade">
                                      <p:cBhvr>
                                        <p:cTn id="12" dur="500"/>
                                        <p:tgtEl>
                                          <p:spTgt spid="8">
                                            <p:graphicEl>
                                              <a:dgm id="{2C4AA450-0915-4006-B89C-3C72FFB0382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graphicEl>
                                              <a:dgm id="{5570CABF-3F1D-4D02-96E5-4B9369DA10E5}"/>
                                            </p:graphicEl>
                                          </p:spTgt>
                                        </p:tgtEl>
                                        <p:attrNameLst>
                                          <p:attrName>style.visibility</p:attrName>
                                        </p:attrNameLst>
                                      </p:cBhvr>
                                      <p:to>
                                        <p:strVal val="visible"/>
                                      </p:to>
                                    </p:set>
                                    <p:animEffect transition="in" filter="fade">
                                      <p:cBhvr>
                                        <p:cTn id="15" dur="500"/>
                                        <p:tgtEl>
                                          <p:spTgt spid="8">
                                            <p:graphicEl>
                                              <a:dgm id="{5570CABF-3F1D-4D02-96E5-4B9369DA10E5}"/>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graphicEl>
                                              <a:dgm id="{B0451117-51D0-4FE4-BE92-32FFBFE4E7C6}"/>
                                            </p:graphicEl>
                                          </p:spTgt>
                                        </p:tgtEl>
                                        <p:attrNameLst>
                                          <p:attrName>style.visibility</p:attrName>
                                        </p:attrNameLst>
                                      </p:cBhvr>
                                      <p:to>
                                        <p:strVal val="visible"/>
                                      </p:to>
                                    </p:set>
                                    <p:animEffect transition="in" filter="fade">
                                      <p:cBhvr>
                                        <p:cTn id="18" dur="500"/>
                                        <p:tgtEl>
                                          <p:spTgt spid="8">
                                            <p:graphicEl>
                                              <a:dgm id="{B0451117-51D0-4FE4-BE92-32FFBFE4E7C6}"/>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graphicEl>
                                              <a:dgm id="{0C9461C5-2E0C-4AA3-82C7-853EF5B60AEF}"/>
                                            </p:graphicEl>
                                          </p:spTgt>
                                        </p:tgtEl>
                                        <p:attrNameLst>
                                          <p:attrName>style.visibility</p:attrName>
                                        </p:attrNameLst>
                                      </p:cBhvr>
                                      <p:to>
                                        <p:strVal val="visible"/>
                                      </p:to>
                                    </p:set>
                                    <p:animEffect transition="in" filter="fade">
                                      <p:cBhvr>
                                        <p:cTn id="21" dur="500"/>
                                        <p:tgtEl>
                                          <p:spTgt spid="8">
                                            <p:graphicEl>
                                              <a:dgm id="{0C9461C5-2E0C-4AA3-82C7-853EF5B60AE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B4570C34-8AE6-49E7-A242-8E600DF058C1}"/>
                                            </p:graphicEl>
                                          </p:spTgt>
                                        </p:tgtEl>
                                        <p:attrNameLst>
                                          <p:attrName>style.visibility</p:attrName>
                                        </p:attrNameLst>
                                      </p:cBhvr>
                                      <p:to>
                                        <p:strVal val="visible"/>
                                      </p:to>
                                    </p:set>
                                    <p:animEffect transition="in" filter="fade">
                                      <p:cBhvr>
                                        <p:cTn id="26" dur="500"/>
                                        <p:tgtEl>
                                          <p:spTgt spid="8">
                                            <p:graphicEl>
                                              <a:dgm id="{B4570C34-8AE6-49E7-A242-8E600DF058C1}"/>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graphicEl>
                                              <a:dgm id="{54B2C927-3B87-43CF-AA1C-3C0FAFEF630B}"/>
                                            </p:graphicEl>
                                          </p:spTgt>
                                        </p:tgtEl>
                                        <p:attrNameLst>
                                          <p:attrName>style.visibility</p:attrName>
                                        </p:attrNameLst>
                                      </p:cBhvr>
                                      <p:to>
                                        <p:strVal val="visible"/>
                                      </p:to>
                                    </p:set>
                                    <p:animEffect transition="in" filter="fade">
                                      <p:cBhvr>
                                        <p:cTn id="29" dur="500"/>
                                        <p:tgtEl>
                                          <p:spTgt spid="8">
                                            <p:graphicEl>
                                              <a:dgm id="{54B2C927-3B87-43CF-AA1C-3C0FAFEF630B}"/>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graphicEl>
                                              <a:dgm id="{B81378B1-68C7-4D80-8E47-58C26036600A}"/>
                                            </p:graphicEl>
                                          </p:spTgt>
                                        </p:tgtEl>
                                        <p:attrNameLst>
                                          <p:attrName>style.visibility</p:attrName>
                                        </p:attrNameLst>
                                      </p:cBhvr>
                                      <p:to>
                                        <p:strVal val="visible"/>
                                      </p:to>
                                    </p:set>
                                    <p:animEffect transition="in" filter="fade">
                                      <p:cBhvr>
                                        <p:cTn id="32" dur="500"/>
                                        <p:tgtEl>
                                          <p:spTgt spid="8">
                                            <p:graphicEl>
                                              <a:dgm id="{B81378B1-68C7-4D80-8E47-58C26036600A}"/>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graphicEl>
                                              <a:dgm id="{3817AB3B-FDBC-4B7F-B879-08D862642C11}"/>
                                            </p:graphicEl>
                                          </p:spTgt>
                                        </p:tgtEl>
                                        <p:attrNameLst>
                                          <p:attrName>style.visibility</p:attrName>
                                        </p:attrNameLst>
                                      </p:cBhvr>
                                      <p:to>
                                        <p:strVal val="visible"/>
                                      </p:to>
                                    </p:set>
                                    <p:animEffect transition="in" filter="fade">
                                      <p:cBhvr>
                                        <p:cTn id="35" dur="500"/>
                                        <p:tgtEl>
                                          <p:spTgt spid="8">
                                            <p:graphicEl>
                                              <a:dgm id="{3817AB3B-FDBC-4B7F-B879-08D862642C11}"/>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graphicEl>
                                              <a:dgm id="{014DF657-A59B-402F-9359-8751CCDCCE4D}"/>
                                            </p:graphicEl>
                                          </p:spTgt>
                                        </p:tgtEl>
                                        <p:attrNameLst>
                                          <p:attrName>style.visibility</p:attrName>
                                        </p:attrNameLst>
                                      </p:cBhvr>
                                      <p:to>
                                        <p:strVal val="visible"/>
                                      </p:to>
                                    </p:set>
                                    <p:animEffect transition="in" filter="fade">
                                      <p:cBhvr>
                                        <p:cTn id="38" dur="500"/>
                                        <p:tgtEl>
                                          <p:spTgt spid="8">
                                            <p:graphicEl>
                                              <a:dgm id="{014DF657-A59B-402F-9359-8751CCDCCE4D}"/>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graphicEl>
                                              <a:dgm id="{A6BD85E5-AD4D-490C-B622-FF145F8D212F}"/>
                                            </p:graphicEl>
                                          </p:spTgt>
                                        </p:tgtEl>
                                        <p:attrNameLst>
                                          <p:attrName>style.visibility</p:attrName>
                                        </p:attrNameLst>
                                      </p:cBhvr>
                                      <p:to>
                                        <p:strVal val="visible"/>
                                      </p:to>
                                    </p:set>
                                    <p:animEffect transition="in" filter="fade">
                                      <p:cBhvr>
                                        <p:cTn id="41" dur="500"/>
                                        <p:tgtEl>
                                          <p:spTgt spid="8">
                                            <p:graphicEl>
                                              <a:dgm id="{A6BD85E5-AD4D-490C-B622-FF145F8D212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graphicEl>
                                              <a:dgm id="{C86A3D41-43A2-4A26-B90A-E5608639AA27}"/>
                                            </p:graphicEl>
                                          </p:spTgt>
                                        </p:tgtEl>
                                        <p:attrNameLst>
                                          <p:attrName>style.visibility</p:attrName>
                                        </p:attrNameLst>
                                      </p:cBhvr>
                                      <p:to>
                                        <p:strVal val="visible"/>
                                      </p:to>
                                    </p:set>
                                    <p:animEffect transition="in" filter="fade">
                                      <p:cBhvr>
                                        <p:cTn id="44" dur="500"/>
                                        <p:tgtEl>
                                          <p:spTgt spid="8">
                                            <p:graphicEl>
                                              <a:dgm id="{C86A3D41-43A2-4A26-B90A-E5608639AA27}"/>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graphicEl>
                                              <a:dgm id="{D51261B5-8CEB-4113-8369-B693F9958509}"/>
                                            </p:graphicEl>
                                          </p:spTgt>
                                        </p:tgtEl>
                                        <p:attrNameLst>
                                          <p:attrName>style.visibility</p:attrName>
                                        </p:attrNameLst>
                                      </p:cBhvr>
                                      <p:to>
                                        <p:strVal val="visible"/>
                                      </p:to>
                                    </p:set>
                                    <p:animEffect transition="in" filter="fade">
                                      <p:cBhvr>
                                        <p:cTn id="47" dur="500"/>
                                        <p:tgtEl>
                                          <p:spTgt spid="8">
                                            <p:graphicEl>
                                              <a:dgm id="{D51261B5-8CEB-4113-8369-B693F9958509}"/>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graphicEl>
                                              <a:dgm id="{1530D571-EFEE-465C-BE02-BC3E0EDB9115}"/>
                                            </p:graphicEl>
                                          </p:spTgt>
                                        </p:tgtEl>
                                        <p:attrNameLst>
                                          <p:attrName>style.visibility</p:attrName>
                                        </p:attrNameLst>
                                      </p:cBhvr>
                                      <p:to>
                                        <p:strVal val="visible"/>
                                      </p:to>
                                    </p:set>
                                    <p:animEffect transition="in" filter="fade">
                                      <p:cBhvr>
                                        <p:cTn id="50" dur="500"/>
                                        <p:tgtEl>
                                          <p:spTgt spid="8">
                                            <p:graphicEl>
                                              <a:dgm id="{1530D571-EFEE-465C-BE02-BC3E0EDB9115}"/>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graphicEl>
                                              <a:dgm id="{6E7B28CC-100F-4BC2-98FA-A5A2B163D8D5}"/>
                                            </p:graphicEl>
                                          </p:spTgt>
                                        </p:tgtEl>
                                        <p:attrNameLst>
                                          <p:attrName>style.visibility</p:attrName>
                                        </p:attrNameLst>
                                      </p:cBhvr>
                                      <p:to>
                                        <p:strVal val="visible"/>
                                      </p:to>
                                    </p:set>
                                    <p:animEffect transition="in" filter="fade">
                                      <p:cBhvr>
                                        <p:cTn id="53" dur="500"/>
                                        <p:tgtEl>
                                          <p:spTgt spid="8">
                                            <p:graphicEl>
                                              <a:dgm id="{6E7B28CC-100F-4BC2-98FA-A5A2B163D8D5}"/>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graphicEl>
                                              <a:dgm id="{E4FBA060-72D5-4FEA-A36B-EFD3EDEBDDBE}"/>
                                            </p:graphicEl>
                                          </p:spTgt>
                                        </p:tgtEl>
                                        <p:attrNameLst>
                                          <p:attrName>style.visibility</p:attrName>
                                        </p:attrNameLst>
                                      </p:cBhvr>
                                      <p:to>
                                        <p:strVal val="visible"/>
                                      </p:to>
                                    </p:set>
                                    <p:animEffect transition="in" filter="fade">
                                      <p:cBhvr>
                                        <p:cTn id="56" dur="500"/>
                                        <p:tgtEl>
                                          <p:spTgt spid="8">
                                            <p:graphicEl>
                                              <a:dgm id="{E4FBA060-72D5-4FEA-A36B-EFD3EDEBDDBE}"/>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
                                            <p:graphicEl>
                                              <a:dgm id="{A1E9E0DA-45F6-446D-A790-33DDA494E006}"/>
                                            </p:graphicEl>
                                          </p:spTgt>
                                        </p:tgtEl>
                                        <p:attrNameLst>
                                          <p:attrName>style.visibility</p:attrName>
                                        </p:attrNameLst>
                                      </p:cBhvr>
                                      <p:to>
                                        <p:strVal val="visible"/>
                                      </p:to>
                                    </p:set>
                                    <p:animEffect transition="in" filter="fade">
                                      <p:cBhvr>
                                        <p:cTn id="59" dur="500"/>
                                        <p:tgtEl>
                                          <p:spTgt spid="8">
                                            <p:graphicEl>
                                              <a:dgm id="{A1E9E0DA-45F6-446D-A790-33DDA494E006}"/>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graphicEl>
                                              <a:dgm id="{5790E8E0-3408-47BE-840F-F85BAF028958}"/>
                                            </p:graphicEl>
                                          </p:spTgt>
                                        </p:tgtEl>
                                        <p:attrNameLst>
                                          <p:attrName>style.visibility</p:attrName>
                                        </p:attrNameLst>
                                      </p:cBhvr>
                                      <p:to>
                                        <p:strVal val="visible"/>
                                      </p:to>
                                    </p:set>
                                    <p:animEffect transition="in" filter="fade">
                                      <p:cBhvr>
                                        <p:cTn id="64" dur="500"/>
                                        <p:tgtEl>
                                          <p:spTgt spid="8">
                                            <p:graphicEl>
                                              <a:dgm id="{5790E8E0-3408-47BE-840F-F85BAF028958}"/>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graphicEl>
                                              <a:dgm id="{776BE620-B5E9-4E54-B6EC-A31462278DE7}"/>
                                            </p:graphicEl>
                                          </p:spTgt>
                                        </p:tgtEl>
                                        <p:attrNameLst>
                                          <p:attrName>style.visibility</p:attrName>
                                        </p:attrNameLst>
                                      </p:cBhvr>
                                      <p:to>
                                        <p:strVal val="visible"/>
                                      </p:to>
                                    </p:set>
                                    <p:animEffect transition="in" filter="fade">
                                      <p:cBhvr>
                                        <p:cTn id="67" dur="500"/>
                                        <p:tgtEl>
                                          <p:spTgt spid="8">
                                            <p:graphicEl>
                                              <a:dgm id="{776BE620-B5E9-4E54-B6EC-A31462278DE7}"/>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
                                            <p:graphicEl>
                                              <a:dgm id="{F265CE7F-EE5A-4D24-B2CE-55976BE8FD7C}"/>
                                            </p:graphicEl>
                                          </p:spTgt>
                                        </p:tgtEl>
                                        <p:attrNameLst>
                                          <p:attrName>style.visibility</p:attrName>
                                        </p:attrNameLst>
                                      </p:cBhvr>
                                      <p:to>
                                        <p:strVal val="visible"/>
                                      </p:to>
                                    </p:set>
                                    <p:animEffect transition="in" filter="fade">
                                      <p:cBhvr>
                                        <p:cTn id="70" dur="500"/>
                                        <p:tgtEl>
                                          <p:spTgt spid="8">
                                            <p:graphicEl>
                                              <a:dgm id="{F265CE7F-EE5A-4D24-B2CE-55976BE8FD7C}"/>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
                                            <p:graphicEl>
                                              <a:dgm id="{B49E69CA-0F91-47EC-B643-AD960A0974C8}"/>
                                            </p:graphicEl>
                                          </p:spTgt>
                                        </p:tgtEl>
                                        <p:attrNameLst>
                                          <p:attrName>style.visibility</p:attrName>
                                        </p:attrNameLst>
                                      </p:cBhvr>
                                      <p:to>
                                        <p:strVal val="visible"/>
                                      </p:to>
                                    </p:set>
                                    <p:animEffect transition="in" filter="fade">
                                      <p:cBhvr>
                                        <p:cTn id="73" dur="500"/>
                                        <p:tgtEl>
                                          <p:spTgt spid="8">
                                            <p:graphicEl>
                                              <a:dgm id="{B49E69CA-0F91-47EC-B643-AD960A0974C8}"/>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
                                            <p:graphicEl>
                                              <a:dgm id="{0149C6E7-F994-4201-9DB8-4DC1E1DE6EDF}"/>
                                            </p:graphicEl>
                                          </p:spTgt>
                                        </p:tgtEl>
                                        <p:attrNameLst>
                                          <p:attrName>style.visibility</p:attrName>
                                        </p:attrNameLst>
                                      </p:cBhvr>
                                      <p:to>
                                        <p:strVal val="visible"/>
                                      </p:to>
                                    </p:set>
                                    <p:animEffect transition="in" filter="fade">
                                      <p:cBhvr>
                                        <p:cTn id="76" dur="500"/>
                                        <p:tgtEl>
                                          <p:spTgt spid="8">
                                            <p:graphicEl>
                                              <a:dgm id="{0149C6E7-F994-4201-9DB8-4DC1E1DE6EDF}"/>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
                                            <p:graphicEl>
                                              <a:dgm id="{EBC286AF-BACD-4A79-AD78-7ABBA579E9CD}"/>
                                            </p:graphicEl>
                                          </p:spTgt>
                                        </p:tgtEl>
                                        <p:attrNameLst>
                                          <p:attrName>style.visibility</p:attrName>
                                        </p:attrNameLst>
                                      </p:cBhvr>
                                      <p:to>
                                        <p:strVal val="visible"/>
                                      </p:to>
                                    </p:set>
                                    <p:animEffect transition="in" filter="fade">
                                      <p:cBhvr>
                                        <p:cTn id="79" dur="500"/>
                                        <p:tgtEl>
                                          <p:spTgt spid="8">
                                            <p:graphicEl>
                                              <a:dgm id="{EBC286AF-BACD-4A79-AD78-7ABBA579E9CD}"/>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
                                            <p:graphicEl>
                                              <a:dgm id="{7913B474-A619-4E9B-AD85-CDFA7DD9FA0A}"/>
                                            </p:graphicEl>
                                          </p:spTgt>
                                        </p:tgtEl>
                                        <p:attrNameLst>
                                          <p:attrName>style.visibility</p:attrName>
                                        </p:attrNameLst>
                                      </p:cBhvr>
                                      <p:to>
                                        <p:strVal val="visible"/>
                                      </p:to>
                                    </p:set>
                                    <p:animEffect transition="in" filter="fade">
                                      <p:cBhvr>
                                        <p:cTn id="82" dur="500"/>
                                        <p:tgtEl>
                                          <p:spTgt spid="8">
                                            <p:graphicEl>
                                              <a:dgm id="{7913B474-A619-4E9B-AD85-CDFA7DD9FA0A}"/>
                                            </p:graphic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
                                            <p:graphicEl>
                                              <a:dgm id="{62842355-B7B5-46AC-BBB0-0206E558F9D7}"/>
                                            </p:graphicEl>
                                          </p:spTgt>
                                        </p:tgtEl>
                                        <p:attrNameLst>
                                          <p:attrName>style.visibility</p:attrName>
                                        </p:attrNameLst>
                                      </p:cBhvr>
                                      <p:to>
                                        <p:strVal val="visible"/>
                                      </p:to>
                                    </p:set>
                                    <p:animEffect transition="in" filter="fade">
                                      <p:cBhvr>
                                        <p:cTn id="85" dur="500"/>
                                        <p:tgtEl>
                                          <p:spTgt spid="8">
                                            <p:graphicEl>
                                              <a:dgm id="{62842355-B7B5-46AC-BBB0-0206E558F9D7}"/>
                                            </p:graphic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
                                            <p:graphicEl>
                                              <a:dgm id="{8C822FBA-76AA-4CDB-AEA3-81850370932D}"/>
                                            </p:graphicEl>
                                          </p:spTgt>
                                        </p:tgtEl>
                                        <p:attrNameLst>
                                          <p:attrName>style.visibility</p:attrName>
                                        </p:attrNameLst>
                                      </p:cBhvr>
                                      <p:to>
                                        <p:strVal val="visible"/>
                                      </p:to>
                                    </p:set>
                                    <p:animEffect transition="in" filter="fade">
                                      <p:cBhvr>
                                        <p:cTn id="88" dur="500"/>
                                        <p:tgtEl>
                                          <p:spTgt spid="8">
                                            <p:graphicEl>
                                              <a:dgm id="{8C822FBA-76AA-4CDB-AEA3-81850370932D}"/>
                                            </p:graphic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
                                            <p:graphicEl>
                                              <a:dgm id="{6868B816-EACD-4301-AD45-952DBD8DACC2}"/>
                                            </p:graphicEl>
                                          </p:spTgt>
                                        </p:tgtEl>
                                        <p:attrNameLst>
                                          <p:attrName>style.visibility</p:attrName>
                                        </p:attrNameLst>
                                      </p:cBhvr>
                                      <p:to>
                                        <p:strVal val="visible"/>
                                      </p:to>
                                    </p:set>
                                    <p:animEffect transition="in" filter="fade">
                                      <p:cBhvr>
                                        <p:cTn id="91" dur="500"/>
                                        <p:tgtEl>
                                          <p:spTgt spid="8">
                                            <p:graphicEl>
                                              <a:dgm id="{6868B816-EACD-4301-AD45-952DBD8DACC2}"/>
                                            </p:graphic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
                                            <p:graphicEl>
                                              <a:dgm id="{0CF07AC5-AF7D-4FDB-A301-B16022CA794B}"/>
                                            </p:graphicEl>
                                          </p:spTgt>
                                        </p:tgtEl>
                                        <p:attrNameLst>
                                          <p:attrName>style.visibility</p:attrName>
                                        </p:attrNameLst>
                                      </p:cBhvr>
                                      <p:to>
                                        <p:strVal val="visible"/>
                                      </p:to>
                                    </p:set>
                                    <p:animEffect transition="in" filter="fade">
                                      <p:cBhvr>
                                        <p:cTn id="94" dur="500"/>
                                        <p:tgtEl>
                                          <p:spTgt spid="8">
                                            <p:graphicEl>
                                              <a:dgm id="{0CF07AC5-AF7D-4FDB-A301-B16022CA794B}"/>
                                            </p:graphic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
                                            <p:graphicEl>
                                              <a:dgm id="{589503B4-774A-4128-B0AB-4EAA88481EE3}"/>
                                            </p:graphicEl>
                                          </p:spTgt>
                                        </p:tgtEl>
                                        <p:attrNameLst>
                                          <p:attrName>style.visibility</p:attrName>
                                        </p:attrNameLst>
                                      </p:cBhvr>
                                      <p:to>
                                        <p:strVal val="visible"/>
                                      </p:to>
                                    </p:set>
                                    <p:animEffect transition="in" filter="fade">
                                      <p:cBhvr>
                                        <p:cTn id="97" dur="500"/>
                                        <p:tgtEl>
                                          <p:spTgt spid="8">
                                            <p:graphicEl>
                                              <a:dgm id="{589503B4-774A-4128-B0AB-4EAA88481EE3}"/>
                                            </p:graphic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
                                            <p:graphicEl>
                                              <a:dgm id="{3E27BBCD-46EA-41DB-9C3B-D6B92CD0FF97}"/>
                                            </p:graphicEl>
                                          </p:spTgt>
                                        </p:tgtEl>
                                        <p:attrNameLst>
                                          <p:attrName>style.visibility</p:attrName>
                                        </p:attrNameLst>
                                      </p:cBhvr>
                                      <p:to>
                                        <p:strVal val="visible"/>
                                      </p:to>
                                    </p:set>
                                    <p:animEffect transition="in" filter="fade">
                                      <p:cBhvr>
                                        <p:cTn id="100" dur="500"/>
                                        <p:tgtEl>
                                          <p:spTgt spid="8">
                                            <p:graphicEl>
                                              <a:dgm id="{3E27BBCD-46EA-41DB-9C3B-D6B92CD0FF97}"/>
                                            </p:graphic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8">
                                            <p:graphicEl>
                                              <a:dgm id="{6B5583DC-380C-4DB1-9E7D-4B7D768E9D1F}"/>
                                            </p:graphicEl>
                                          </p:spTgt>
                                        </p:tgtEl>
                                        <p:attrNameLst>
                                          <p:attrName>style.visibility</p:attrName>
                                        </p:attrNameLst>
                                      </p:cBhvr>
                                      <p:to>
                                        <p:strVal val="visible"/>
                                      </p:to>
                                    </p:set>
                                    <p:animEffect transition="in" filter="fade">
                                      <p:cBhvr>
                                        <p:cTn id="103" dur="500"/>
                                        <p:tgtEl>
                                          <p:spTgt spid="8">
                                            <p:graphicEl>
                                              <a:dgm id="{6B5583DC-380C-4DB1-9E7D-4B7D768E9D1F}"/>
                                            </p:graphicEl>
                                          </p:spTgt>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8">
                                            <p:graphicEl>
                                              <a:dgm id="{ADD680FC-FBB3-4C94-AFEF-968D319664DE}"/>
                                            </p:graphicEl>
                                          </p:spTgt>
                                        </p:tgtEl>
                                        <p:attrNameLst>
                                          <p:attrName>style.visibility</p:attrName>
                                        </p:attrNameLst>
                                      </p:cBhvr>
                                      <p:to>
                                        <p:strVal val="visible"/>
                                      </p:to>
                                    </p:set>
                                    <p:animEffect transition="in" filter="fade">
                                      <p:cBhvr>
                                        <p:cTn id="106" dur="500"/>
                                        <p:tgtEl>
                                          <p:spTgt spid="8">
                                            <p:graphicEl>
                                              <a:dgm id="{ADD680FC-FBB3-4C94-AFEF-968D319664DE}"/>
                                            </p:graphicEl>
                                          </p:spTgt>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8">
                                            <p:graphicEl>
                                              <a:dgm id="{A3518A55-ADB1-4489-A2EB-810819ED44FF}"/>
                                            </p:graphicEl>
                                          </p:spTgt>
                                        </p:tgtEl>
                                        <p:attrNameLst>
                                          <p:attrName>style.visibility</p:attrName>
                                        </p:attrNameLst>
                                      </p:cBhvr>
                                      <p:to>
                                        <p:strVal val="visible"/>
                                      </p:to>
                                    </p:set>
                                    <p:animEffect transition="in" filter="fade">
                                      <p:cBhvr>
                                        <p:cTn id="109" dur="500"/>
                                        <p:tgtEl>
                                          <p:spTgt spid="8">
                                            <p:graphicEl>
                                              <a:dgm id="{A3518A55-ADB1-4489-A2EB-810819ED44FF}"/>
                                            </p:graphic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8">
                                            <p:graphicEl>
                                              <a:dgm id="{57682455-ECC3-409E-AD05-E75EC8286D57}"/>
                                            </p:graphicEl>
                                          </p:spTgt>
                                        </p:tgtEl>
                                        <p:attrNameLst>
                                          <p:attrName>style.visibility</p:attrName>
                                        </p:attrNameLst>
                                      </p:cBhvr>
                                      <p:to>
                                        <p:strVal val="visible"/>
                                      </p:to>
                                    </p:set>
                                    <p:animEffect transition="in" filter="fade">
                                      <p:cBhvr>
                                        <p:cTn id="112" dur="500"/>
                                        <p:tgtEl>
                                          <p:spTgt spid="8">
                                            <p:graphicEl>
                                              <a:dgm id="{57682455-ECC3-409E-AD05-E75EC8286D57}"/>
                                            </p:graphicEl>
                                          </p:spTgt>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8">
                                            <p:graphicEl>
                                              <a:dgm id="{899E6F9F-24E4-4213-BE07-B5402D880AE7}"/>
                                            </p:graphicEl>
                                          </p:spTgt>
                                        </p:tgtEl>
                                        <p:attrNameLst>
                                          <p:attrName>style.visibility</p:attrName>
                                        </p:attrNameLst>
                                      </p:cBhvr>
                                      <p:to>
                                        <p:strVal val="visible"/>
                                      </p:to>
                                    </p:set>
                                    <p:animEffect transition="in" filter="fade">
                                      <p:cBhvr>
                                        <p:cTn id="115" dur="500"/>
                                        <p:tgtEl>
                                          <p:spTgt spid="8">
                                            <p:graphicEl>
                                              <a:dgm id="{899E6F9F-24E4-4213-BE07-B5402D880AE7}"/>
                                            </p:graphicEl>
                                          </p:spTgt>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8">
                                            <p:graphicEl>
                                              <a:dgm id="{C4D7B333-E43A-423E-926A-FD690CF7CF08}"/>
                                            </p:graphicEl>
                                          </p:spTgt>
                                        </p:tgtEl>
                                        <p:attrNameLst>
                                          <p:attrName>style.visibility</p:attrName>
                                        </p:attrNameLst>
                                      </p:cBhvr>
                                      <p:to>
                                        <p:strVal val="visible"/>
                                      </p:to>
                                    </p:set>
                                    <p:animEffect transition="in" filter="fade">
                                      <p:cBhvr>
                                        <p:cTn id="118" dur="500"/>
                                        <p:tgtEl>
                                          <p:spTgt spid="8">
                                            <p:graphicEl>
                                              <a:dgm id="{C4D7B333-E43A-423E-926A-FD690CF7CF08}"/>
                                            </p:graphicEl>
                                          </p:spTgt>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8">
                                            <p:graphicEl>
                                              <a:dgm id="{BD3007AB-9C6F-499D-84F6-BF65E9EDEDB3}"/>
                                            </p:graphicEl>
                                          </p:spTgt>
                                        </p:tgtEl>
                                        <p:attrNameLst>
                                          <p:attrName>style.visibility</p:attrName>
                                        </p:attrNameLst>
                                      </p:cBhvr>
                                      <p:to>
                                        <p:strVal val="visible"/>
                                      </p:to>
                                    </p:set>
                                    <p:animEffect transition="in" filter="fade">
                                      <p:cBhvr>
                                        <p:cTn id="121" dur="500"/>
                                        <p:tgtEl>
                                          <p:spTgt spid="8">
                                            <p:graphicEl>
                                              <a:dgm id="{BD3007AB-9C6F-499D-84F6-BF65E9EDEDB3}"/>
                                            </p:graphic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
                                            <p:graphicEl>
                                              <a:dgm id="{16F84B29-AD59-4522-A2B2-54B094164861}"/>
                                            </p:graphicEl>
                                          </p:spTgt>
                                        </p:tgtEl>
                                        <p:attrNameLst>
                                          <p:attrName>style.visibility</p:attrName>
                                        </p:attrNameLst>
                                      </p:cBhvr>
                                      <p:to>
                                        <p:strVal val="visible"/>
                                      </p:to>
                                    </p:set>
                                    <p:animEffect transition="in" filter="fade">
                                      <p:cBhvr>
                                        <p:cTn id="124" dur="500"/>
                                        <p:tgtEl>
                                          <p:spTgt spid="8">
                                            <p:graphicEl>
                                              <a:dgm id="{16F84B29-AD59-4522-A2B2-54B094164861}"/>
                                            </p:graphicEl>
                                          </p:spTgt>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
                                            <p:graphicEl>
                                              <a:dgm id="{267ED21E-EE99-444B-A815-1BC691BD32F4}"/>
                                            </p:graphicEl>
                                          </p:spTgt>
                                        </p:tgtEl>
                                        <p:attrNameLst>
                                          <p:attrName>style.visibility</p:attrName>
                                        </p:attrNameLst>
                                      </p:cBhvr>
                                      <p:to>
                                        <p:strVal val="visible"/>
                                      </p:to>
                                    </p:set>
                                    <p:animEffect transition="in" filter="fade">
                                      <p:cBhvr>
                                        <p:cTn id="127" dur="500"/>
                                        <p:tgtEl>
                                          <p:spTgt spid="8">
                                            <p:graphicEl>
                                              <a:dgm id="{267ED21E-EE99-444B-A815-1BC691BD32F4}"/>
                                            </p:graphicEl>
                                          </p:spTgt>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
                                            <p:graphicEl>
                                              <a:dgm id="{A1B6801B-7B27-41B8-856C-A4658B7EBED0}"/>
                                            </p:graphicEl>
                                          </p:spTgt>
                                        </p:tgtEl>
                                        <p:attrNameLst>
                                          <p:attrName>style.visibility</p:attrName>
                                        </p:attrNameLst>
                                      </p:cBhvr>
                                      <p:to>
                                        <p:strVal val="visible"/>
                                      </p:to>
                                    </p:set>
                                    <p:animEffect transition="in" filter="fade">
                                      <p:cBhvr>
                                        <p:cTn id="130" dur="500"/>
                                        <p:tgtEl>
                                          <p:spTgt spid="8">
                                            <p:graphicEl>
                                              <a:dgm id="{A1B6801B-7B27-41B8-856C-A4658B7EBED0}"/>
                                            </p:graphicEl>
                                          </p:spTgt>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8">
                                            <p:graphicEl>
                                              <a:dgm id="{37B935C7-3A11-4615-A3AA-1B85E54260A6}"/>
                                            </p:graphicEl>
                                          </p:spTgt>
                                        </p:tgtEl>
                                        <p:attrNameLst>
                                          <p:attrName>style.visibility</p:attrName>
                                        </p:attrNameLst>
                                      </p:cBhvr>
                                      <p:to>
                                        <p:strVal val="visible"/>
                                      </p:to>
                                    </p:set>
                                    <p:animEffect transition="in" filter="fade">
                                      <p:cBhvr>
                                        <p:cTn id="133" dur="500"/>
                                        <p:tgtEl>
                                          <p:spTgt spid="8">
                                            <p:graphicEl>
                                              <a:dgm id="{37B935C7-3A11-4615-A3AA-1B85E54260A6}"/>
                                            </p:graphicEl>
                                          </p:spTgt>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
                                            <p:graphicEl>
                                              <a:dgm id="{4D4C09A4-FA56-4530-831C-CED7B5986CC2}"/>
                                            </p:graphicEl>
                                          </p:spTgt>
                                        </p:tgtEl>
                                        <p:attrNameLst>
                                          <p:attrName>style.visibility</p:attrName>
                                        </p:attrNameLst>
                                      </p:cBhvr>
                                      <p:to>
                                        <p:strVal val="visible"/>
                                      </p:to>
                                    </p:set>
                                    <p:animEffect transition="in" filter="fade">
                                      <p:cBhvr>
                                        <p:cTn id="136" dur="500"/>
                                        <p:tgtEl>
                                          <p:spTgt spid="8">
                                            <p:graphicEl>
                                              <a:dgm id="{4D4C09A4-FA56-4530-831C-CED7B5986CC2}"/>
                                            </p:graphicEl>
                                          </p:spTgt>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
                                            <p:graphicEl>
                                              <a:dgm id="{A965335E-D1D3-46F0-8E20-7F46BC05B3ED}"/>
                                            </p:graphicEl>
                                          </p:spTgt>
                                        </p:tgtEl>
                                        <p:attrNameLst>
                                          <p:attrName>style.visibility</p:attrName>
                                        </p:attrNameLst>
                                      </p:cBhvr>
                                      <p:to>
                                        <p:strVal val="visible"/>
                                      </p:to>
                                    </p:set>
                                    <p:animEffect transition="in" filter="fade">
                                      <p:cBhvr>
                                        <p:cTn id="139" dur="500"/>
                                        <p:tgtEl>
                                          <p:spTgt spid="8">
                                            <p:graphicEl>
                                              <a:dgm id="{A965335E-D1D3-46F0-8E20-7F46BC05B3ED}"/>
                                            </p:graphicEl>
                                          </p:spTgt>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8">
                                            <p:graphicEl>
                                              <a:dgm id="{9F1B707A-54EB-4709-900F-99AE8FB81438}"/>
                                            </p:graphicEl>
                                          </p:spTgt>
                                        </p:tgtEl>
                                        <p:attrNameLst>
                                          <p:attrName>style.visibility</p:attrName>
                                        </p:attrNameLst>
                                      </p:cBhvr>
                                      <p:to>
                                        <p:strVal val="visible"/>
                                      </p:to>
                                    </p:set>
                                    <p:animEffect transition="in" filter="fade">
                                      <p:cBhvr>
                                        <p:cTn id="142" dur="500"/>
                                        <p:tgtEl>
                                          <p:spTgt spid="8">
                                            <p:graphicEl>
                                              <a:dgm id="{9F1B707A-54EB-4709-900F-99AE8FB81438}"/>
                                            </p:graphic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8">
                                            <p:graphicEl>
                                              <a:dgm id="{2601CFF6-9264-4D03-88BB-F4174E2230F4}"/>
                                            </p:graphicEl>
                                          </p:spTgt>
                                        </p:tgtEl>
                                        <p:attrNameLst>
                                          <p:attrName>style.visibility</p:attrName>
                                        </p:attrNameLst>
                                      </p:cBhvr>
                                      <p:to>
                                        <p:strVal val="visible"/>
                                      </p:to>
                                    </p:set>
                                    <p:animEffect transition="in" filter="fade">
                                      <p:cBhvr>
                                        <p:cTn id="145" dur="500"/>
                                        <p:tgtEl>
                                          <p:spTgt spid="8">
                                            <p:graphicEl>
                                              <a:dgm id="{2601CFF6-9264-4D03-88BB-F4174E2230F4}"/>
                                            </p:graphicEl>
                                          </p:spTgt>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
                                            <p:graphicEl>
                                              <a:dgm id="{AD5D390B-C55B-493F-BA79-BD9AEAA0A426}"/>
                                            </p:graphicEl>
                                          </p:spTgt>
                                        </p:tgtEl>
                                        <p:attrNameLst>
                                          <p:attrName>style.visibility</p:attrName>
                                        </p:attrNameLst>
                                      </p:cBhvr>
                                      <p:to>
                                        <p:strVal val="visible"/>
                                      </p:to>
                                    </p:set>
                                    <p:animEffect transition="in" filter="fade">
                                      <p:cBhvr>
                                        <p:cTn id="148" dur="500"/>
                                        <p:tgtEl>
                                          <p:spTgt spid="8">
                                            <p:graphicEl>
                                              <a:dgm id="{AD5D390B-C55B-493F-BA79-BD9AEAA0A426}"/>
                                            </p:graphicEl>
                                          </p:spTgt>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8">
                                            <p:graphicEl>
                                              <a:dgm id="{57C903EF-4332-4B07-95A7-5659716919A0}"/>
                                            </p:graphicEl>
                                          </p:spTgt>
                                        </p:tgtEl>
                                        <p:attrNameLst>
                                          <p:attrName>style.visibility</p:attrName>
                                        </p:attrNameLst>
                                      </p:cBhvr>
                                      <p:to>
                                        <p:strVal val="visible"/>
                                      </p:to>
                                    </p:set>
                                    <p:animEffect transition="in" filter="fade">
                                      <p:cBhvr>
                                        <p:cTn id="151" dur="500"/>
                                        <p:tgtEl>
                                          <p:spTgt spid="8">
                                            <p:graphicEl>
                                              <a:dgm id="{57C903EF-4332-4B07-95A7-5659716919A0}"/>
                                            </p:graphic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
                                            <p:graphicEl>
                                              <a:dgm id="{D20A260D-3CA8-4473-83EE-72726DFA6F82}"/>
                                            </p:graphicEl>
                                          </p:spTgt>
                                        </p:tgtEl>
                                        <p:attrNameLst>
                                          <p:attrName>style.visibility</p:attrName>
                                        </p:attrNameLst>
                                      </p:cBhvr>
                                      <p:to>
                                        <p:strVal val="visible"/>
                                      </p:to>
                                    </p:set>
                                    <p:animEffect transition="in" filter="fade">
                                      <p:cBhvr>
                                        <p:cTn id="154" dur="500"/>
                                        <p:tgtEl>
                                          <p:spTgt spid="8">
                                            <p:graphicEl>
                                              <a:dgm id="{D20A260D-3CA8-4473-83EE-72726DFA6F82}"/>
                                            </p:graphic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8">
                                            <p:graphicEl>
                                              <a:dgm id="{C2CB8271-76AC-4CA3-8549-483222D6F934}"/>
                                            </p:graphicEl>
                                          </p:spTgt>
                                        </p:tgtEl>
                                        <p:attrNameLst>
                                          <p:attrName>style.visibility</p:attrName>
                                        </p:attrNameLst>
                                      </p:cBhvr>
                                      <p:to>
                                        <p:strVal val="visible"/>
                                      </p:to>
                                    </p:set>
                                    <p:animEffect transition="in" filter="fade">
                                      <p:cBhvr>
                                        <p:cTn id="157" dur="500"/>
                                        <p:tgtEl>
                                          <p:spTgt spid="8">
                                            <p:graphicEl>
                                              <a:dgm id="{C2CB8271-76AC-4CA3-8549-483222D6F934}"/>
                                            </p:graphic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
                                            <p:graphicEl>
                                              <a:dgm id="{C3BCE865-45E2-4F10-8DFC-C1556569F622}"/>
                                            </p:graphicEl>
                                          </p:spTgt>
                                        </p:tgtEl>
                                        <p:attrNameLst>
                                          <p:attrName>style.visibility</p:attrName>
                                        </p:attrNameLst>
                                      </p:cBhvr>
                                      <p:to>
                                        <p:strVal val="visible"/>
                                      </p:to>
                                    </p:set>
                                    <p:animEffect transition="in" filter="fade">
                                      <p:cBhvr>
                                        <p:cTn id="160" dur="500"/>
                                        <p:tgtEl>
                                          <p:spTgt spid="8">
                                            <p:graphicEl>
                                              <a:dgm id="{C3BCE865-45E2-4F10-8DFC-C1556569F622}"/>
                                            </p:graphic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8">
                                            <p:graphicEl>
                                              <a:dgm id="{A51231F8-1473-4614-83DB-5C787C5991B4}"/>
                                            </p:graphicEl>
                                          </p:spTgt>
                                        </p:tgtEl>
                                        <p:attrNameLst>
                                          <p:attrName>style.visibility</p:attrName>
                                        </p:attrNameLst>
                                      </p:cBhvr>
                                      <p:to>
                                        <p:strVal val="visible"/>
                                      </p:to>
                                    </p:set>
                                    <p:animEffect transition="in" filter="fade">
                                      <p:cBhvr>
                                        <p:cTn id="163" dur="500"/>
                                        <p:tgtEl>
                                          <p:spTgt spid="8">
                                            <p:graphicEl>
                                              <a:dgm id="{A51231F8-1473-4614-83DB-5C787C5991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AtOnc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CF2022-5589-48AD-A236-1EC82E83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8" name="Diagramm 7">
            <a:extLst>
              <a:ext uri="{FF2B5EF4-FFF2-40B4-BE49-F238E27FC236}">
                <a16:creationId xmlns:a16="http://schemas.microsoft.com/office/drawing/2014/main" id="{845A1645-D265-4B35-8A9D-9BF318B1E7B6}"/>
              </a:ext>
            </a:extLst>
          </p:cNvPr>
          <p:cNvGraphicFramePr/>
          <p:nvPr>
            <p:extLst>
              <p:ext uri="{D42A27DB-BD31-4B8C-83A1-F6EECF244321}">
                <p14:modId xmlns:p14="http://schemas.microsoft.com/office/powerpoint/2010/main" val="573022167"/>
              </p:ext>
            </p:extLst>
          </p:nvPr>
        </p:nvGraphicFramePr>
        <p:xfrm>
          <a:off x="158874" y="114300"/>
          <a:ext cx="116967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ußzeilenplatzhalter 4">
            <a:extLst>
              <a:ext uri="{FF2B5EF4-FFF2-40B4-BE49-F238E27FC236}">
                <a16:creationId xmlns:a16="http://schemas.microsoft.com/office/drawing/2014/main" id="{BF7A3149-2714-4E28-B793-8FE0051F213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FEBD4EDD-F3F2-4DE9-958E-7CEEFD3BAD98}"/>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33</a:t>
            </a:fld>
            <a:endParaRPr lang="de-DE" dirty="0"/>
          </a:p>
        </p:txBody>
      </p:sp>
      <p:sp>
        <p:nvSpPr>
          <p:cNvPr id="12" name="Titel 1">
            <a:extLst>
              <a:ext uri="{FF2B5EF4-FFF2-40B4-BE49-F238E27FC236}">
                <a16:creationId xmlns:a16="http://schemas.microsoft.com/office/drawing/2014/main" id="{ABE58258-67FA-4CEC-9454-F5B928AF3DB9}"/>
              </a:ext>
            </a:extLst>
          </p:cNvPr>
          <p:cNvSpPr txBox="1">
            <a:spLocks/>
          </p:cNvSpPr>
          <p:nvPr/>
        </p:nvSpPr>
        <p:spPr>
          <a:xfrm>
            <a:off x="70096" y="0"/>
            <a:ext cx="4114800" cy="1690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b="1" dirty="0">
              <a:solidFill>
                <a:schemeClr val="accent1">
                  <a:lumMod val="75000"/>
                </a:schemeClr>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2A702F66-150A-4193-8BB0-2D60A13FD7A3}"/>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9" name="Ellipse 8">
            <a:extLst>
              <a:ext uri="{FF2B5EF4-FFF2-40B4-BE49-F238E27FC236}">
                <a16:creationId xmlns:a16="http://schemas.microsoft.com/office/drawing/2014/main" id="{2079B9EE-53A7-4B20-B437-2863A29AA5F8}"/>
              </a:ext>
            </a:extLst>
          </p:cNvPr>
          <p:cNvSpPr/>
          <p:nvPr/>
        </p:nvSpPr>
        <p:spPr>
          <a:xfrm>
            <a:off x="2220687" y="-1"/>
            <a:ext cx="7746274" cy="304364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07014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CF2022-5589-48AD-A236-1EC82E83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7" name="Fußzeilenplatzhalter 4">
            <a:extLst>
              <a:ext uri="{FF2B5EF4-FFF2-40B4-BE49-F238E27FC236}">
                <a16:creationId xmlns:a16="http://schemas.microsoft.com/office/drawing/2014/main" id="{BF7A3149-2714-4E28-B793-8FE0051F213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FEBD4EDD-F3F2-4DE9-958E-7CEEFD3BAD98}"/>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34</a:t>
            </a:fld>
            <a:endParaRPr lang="de-DE" dirty="0"/>
          </a:p>
        </p:txBody>
      </p:sp>
      <p:graphicFrame>
        <p:nvGraphicFramePr>
          <p:cNvPr id="5" name="Diagramm 4">
            <a:extLst>
              <a:ext uri="{FF2B5EF4-FFF2-40B4-BE49-F238E27FC236}">
                <a16:creationId xmlns:a16="http://schemas.microsoft.com/office/drawing/2014/main" id="{4A2E3CB7-67B1-4816-8E53-8BEB40F908DF}"/>
              </a:ext>
            </a:extLst>
          </p:cNvPr>
          <p:cNvGraphicFramePr/>
          <p:nvPr>
            <p:extLst>
              <p:ext uri="{D42A27DB-BD31-4B8C-83A1-F6EECF244321}">
                <p14:modId xmlns:p14="http://schemas.microsoft.com/office/powerpoint/2010/main" val="3935048951"/>
              </p:ext>
            </p:extLst>
          </p:nvPr>
        </p:nvGraphicFramePr>
        <p:xfrm>
          <a:off x="428393" y="1020932"/>
          <a:ext cx="6718132" cy="3275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E7C81097-0AD8-46AA-933B-43275C884BE5}"/>
              </a:ext>
            </a:extLst>
          </p:cNvPr>
          <p:cNvSpPr txBox="1"/>
          <p:nvPr/>
        </p:nvSpPr>
        <p:spPr>
          <a:xfrm>
            <a:off x="456089" y="4651899"/>
            <a:ext cx="11476831" cy="1200329"/>
          </a:xfrm>
          <a:prstGeom prst="rect">
            <a:avLst/>
          </a:prstGeom>
          <a:noFill/>
          <a:ln w="6350">
            <a:noFill/>
          </a:ln>
        </p:spPr>
        <p:txBody>
          <a:bodyPr wrap="square" rtlCol="0">
            <a:spAutoFit/>
          </a:bodyPr>
          <a:lstStyle/>
          <a:p>
            <a:r>
              <a:rPr lang="de-DE" sz="2400" dirty="0">
                <a:latin typeface="Arial" panose="020B0604020202020204" pitchFamily="34" charset="0"/>
                <a:cs typeface="Arial" panose="020B0604020202020204" pitchFamily="34" charset="0"/>
              </a:rPr>
              <a:t>Die Nutzung von Hormonregimen zur Beeinflussung der Fruchtbarkeit einer Sau und optimale zootechnische Maßnahmen sind stark voneinander abhängig. </a:t>
            </a:r>
          </a:p>
          <a:p>
            <a:r>
              <a:rPr lang="de-DE" sz="2400" dirty="0">
                <a:latin typeface="Arial" panose="020B0604020202020204" pitchFamily="34" charset="0"/>
                <a:cs typeface="Arial" panose="020B0604020202020204" pitchFamily="34" charset="0"/>
              </a:rPr>
              <a:t>Es gibt drei Strategien, die oben rechts im Diagramm dargestellt sind.</a:t>
            </a:r>
          </a:p>
        </p:txBody>
      </p:sp>
      <p:sp>
        <p:nvSpPr>
          <p:cNvPr id="14" name="Textfeld 13">
            <a:extLst>
              <a:ext uri="{FF2B5EF4-FFF2-40B4-BE49-F238E27FC236}">
                <a16:creationId xmlns:a16="http://schemas.microsoft.com/office/drawing/2014/main" id="{30352849-294E-4B05-9DC3-067F4A7A63AB}"/>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3" name="Titel 1">
            <a:extLst>
              <a:ext uri="{FF2B5EF4-FFF2-40B4-BE49-F238E27FC236}">
                <a16:creationId xmlns:a16="http://schemas.microsoft.com/office/drawing/2014/main" id="{4376EC53-75EB-4FCD-96E9-DEA515CECF75}"/>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Möglichkeiten der Biotechnologie</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45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DF2C23E-84A8-499B-A1E9-51848A5485A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0367011-707F-4D48-A652-233B3DAE056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FDC432F3-853A-4202-9F4C-26EE9CA889F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4502A286-8990-48D4-9752-0661169CFC9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83F07422-45A0-4E0E-BCE7-2707D02170D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7A687A8-14A5-45DF-AC3C-D0C1A8D454A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B3E429DD-B313-41D8-8AF2-C13758DBD32B}"/>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0BC867B8-97E3-40FF-86C2-CE8501E72F5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CCB0622F-ACC3-43B9-BF22-955CD6AACCA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1C5121A5-6617-40E1-8148-658CDD8EE922}"/>
              </a:ext>
            </a:extLst>
          </p:cNvPr>
          <p:cNvGraphicFramePr>
            <a:graphicFrameLocks noGrp="1"/>
          </p:cNvGraphicFramePr>
          <p:nvPr>
            <p:ph idx="1"/>
            <p:extLst>
              <p:ext uri="{D42A27DB-BD31-4B8C-83A1-F6EECF244321}">
                <p14:modId xmlns:p14="http://schemas.microsoft.com/office/powerpoint/2010/main" val="2959332362"/>
              </p:ext>
            </p:extLst>
          </p:nvPr>
        </p:nvGraphicFramePr>
        <p:xfrm>
          <a:off x="544497" y="1568137"/>
          <a:ext cx="10809303" cy="4360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fik 9">
            <a:extLst>
              <a:ext uri="{FF2B5EF4-FFF2-40B4-BE49-F238E27FC236}">
                <a16:creationId xmlns:a16="http://schemas.microsoft.com/office/drawing/2014/main" id="{65B1B050-4E0E-46E8-933B-BBCB785EB5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8" name="Fußzeilenplatzhalter 4">
            <a:extLst>
              <a:ext uri="{FF2B5EF4-FFF2-40B4-BE49-F238E27FC236}">
                <a16:creationId xmlns:a16="http://schemas.microsoft.com/office/drawing/2014/main" id="{C30813A9-E4E9-4A14-BF99-4DE7E627EB7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4BFB7386-BFE5-40DB-93E4-60FF74CF6A3D}"/>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35</a:t>
            </a:fld>
            <a:endParaRPr lang="de-DE" dirty="0"/>
          </a:p>
        </p:txBody>
      </p:sp>
      <p:sp>
        <p:nvSpPr>
          <p:cNvPr id="4" name="Textfeld 3">
            <a:extLst>
              <a:ext uri="{FF2B5EF4-FFF2-40B4-BE49-F238E27FC236}">
                <a16:creationId xmlns:a16="http://schemas.microsoft.com/office/drawing/2014/main" id="{5B2634D2-1078-434D-A2A3-7B24A57D4F37}"/>
              </a:ext>
            </a:extLst>
          </p:cNvPr>
          <p:cNvSpPr txBox="1"/>
          <p:nvPr/>
        </p:nvSpPr>
        <p:spPr>
          <a:xfrm>
            <a:off x="456089" y="3250174"/>
            <a:ext cx="11191414" cy="2677656"/>
          </a:xfrm>
          <a:prstGeom prst="rect">
            <a:avLst/>
          </a:prstGeom>
          <a:noFill/>
          <a:ln w="12700">
            <a:noFill/>
          </a:ln>
        </p:spPr>
        <p:txBody>
          <a:bodyPr wrap="square" rtlCol="0">
            <a:spAutoFit/>
          </a:bodyPr>
          <a:lstStyle/>
          <a:p>
            <a:pPr eaLnBrk="1" hangingPunct="1">
              <a:lnSpc>
                <a:spcPct val="100000"/>
              </a:lnSpc>
              <a:spcBef>
                <a:spcPct val="0"/>
              </a:spcBef>
              <a:buSzTx/>
              <a:buFontTx/>
              <a:buNone/>
            </a:pPr>
            <a:r>
              <a:rPr lang="de-DE" altLang="de-DE" sz="2400" dirty="0">
                <a:latin typeface="Arial" panose="020B0604020202020204" pitchFamily="34" charset="0"/>
                <a:cs typeface="Arial" panose="020B0604020202020204" pitchFamily="34" charset="0"/>
              </a:rPr>
              <a:t>Durch Anwendung von Hormonen zur Stimulation bzw. Synchronisation der Brunst wird vor allem die Wirkung des </a:t>
            </a:r>
            <a:r>
              <a:rPr lang="de-DE" altLang="de-DE" sz="2400" b="1" dirty="0" err="1">
                <a:latin typeface="Arial" panose="020B0604020202020204" pitchFamily="34" charset="0"/>
                <a:cs typeface="Arial" panose="020B0604020202020204" pitchFamily="34" charset="0"/>
              </a:rPr>
              <a:t>f</a:t>
            </a:r>
            <a:r>
              <a:rPr lang="de-DE" altLang="de-DE" sz="2400" dirty="0" err="1">
                <a:latin typeface="Arial" panose="020B0604020202020204" pitchFamily="34" charset="0"/>
                <a:cs typeface="Arial" panose="020B0604020202020204" pitchFamily="34" charset="0"/>
              </a:rPr>
              <a:t>olikel</a:t>
            </a:r>
            <a:r>
              <a:rPr lang="de-DE" altLang="de-DE" sz="2400" b="1" dirty="0" err="1">
                <a:latin typeface="Arial" panose="020B0604020202020204" pitchFamily="34" charset="0"/>
                <a:cs typeface="Arial" panose="020B0604020202020204" pitchFamily="34" charset="0"/>
              </a:rPr>
              <a:t>s</a:t>
            </a:r>
            <a:r>
              <a:rPr lang="de-DE" altLang="de-DE" sz="2400" dirty="0" err="1">
                <a:latin typeface="Arial" panose="020B0604020202020204" pitchFamily="34" charset="0"/>
                <a:cs typeface="Arial" panose="020B0604020202020204" pitchFamily="34" charset="0"/>
              </a:rPr>
              <a:t>timulierenden</a:t>
            </a:r>
            <a:r>
              <a:rPr lang="de-DE" altLang="de-DE" sz="2400" dirty="0">
                <a:latin typeface="Arial" panose="020B0604020202020204" pitchFamily="34" charset="0"/>
                <a:cs typeface="Arial" panose="020B0604020202020204" pitchFamily="34" charset="0"/>
              </a:rPr>
              <a:t> </a:t>
            </a:r>
            <a:r>
              <a:rPr lang="de-DE" altLang="de-DE" sz="2400" b="1" dirty="0">
                <a:latin typeface="Arial" panose="020B0604020202020204" pitchFamily="34" charset="0"/>
                <a:cs typeface="Arial" panose="020B0604020202020204" pitchFamily="34" charset="0"/>
              </a:rPr>
              <a:t>H</a:t>
            </a:r>
            <a:r>
              <a:rPr lang="de-DE" altLang="de-DE" sz="2400" dirty="0">
                <a:latin typeface="Arial" panose="020B0604020202020204" pitchFamily="34" charset="0"/>
                <a:cs typeface="Arial" panose="020B0604020202020204" pitchFamily="34" charset="0"/>
              </a:rPr>
              <a:t>ormons (FSH) nachgeahmt und dadurch das Follikelwachstum angeregt.</a:t>
            </a:r>
          </a:p>
          <a:p>
            <a:endParaRPr lang="de-DE" sz="2400" dirty="0">
              <a:latin typeface="Arial" panose="020B0604020202020204" pitchFamily="34" charset="0"/>
              <a:cs typeface="Arial" panose="020B0604020202020204" pitchFamily="34" charset="0"/>
            </a:endParaRPr>
          </a:p>
          <a:p>
            <a:pPr eaLnBrk="1" hangingPunct="1">
              <a:lnSpc>
                <a:spcPct val="100000"/>
              </a:lnSpc>
              <a:spcBef>
                <a:spcPct val="0"/>
              </a:spcBef>
              <a:buSzTx/>
              <a:buFontTx/>
              <a:buNone/>
            </a:pPr>
            <a:r>
              <a:rPr lang="de-DE" altLang="de-DE" sz="2400" dirty="0">
                <a:latin typeface="Arial" panose="020B0604020202020204" pitchFamily="34" charset="0"/>
                <a:cs typeface="Arial" panose="020B0604020202020204" pitchFamily="34" charset="0"/>
              </a:rPr>
              <a:t>Die jeweils verwendeten Wirkstoffe binden an FSH-Rezeptoren des Follikels. Diese bilden sich während der Follikelreifung aus und sind erst bei einer Follikelgröße von ca. 2 mm in ausreichender Zahl vorhanden.</a:t>
            </a:r>
          </a:p>
        </p:txBody>
      </p:sp>
      <p:sp>
        <p:nvSpPr>
          <p:cNvPr id="14" name="Textfeld 13">
            <a:extLst>
              <a:ext uri="{FF2B5EF4-FFF2-40B4-BE49-F238E27FC236}">
                <a16:creationId xmlns:a16="http://schemas.microsoft.com/office/drawing/2014/main" id="{5FF4DCDF-BC0B-471D-9176-E261E44447BA}"/>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3" name="Titel 1">
            <a:extLst>
              <a:ext uri="{FF2B5EF4-FFF2-40B4-BE49-F238E27FC236}">
                <a16:creationId xmlns:a16="http://schemas.microsoft.com/office/drawing/2014/main" id="{E4437EF3-9887-4B99-9C9C-097EA7E9DCF1}"/>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Biotechnik: Follikelstimulation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344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1C5121A5-6617-40E1-8148-658CDD8EE922}"/>
              </a:ext>
            </a:extLst>
          </p:cNvPr>
          <p:cNvGraphicFramePr>
            <a:graphicFrameLocks noGrp="1"/>
          </p:cNvGraphicFramePr>
          <p:nvPr>
            <p:ph idx="1"/>
            <p:extLst>
              <p:ext uri="{D42A27DB-BD31-4B8C-83A1-F6EECF244321}">
                <p14:modId xmlns:p14="http://schemas.microsoft.com/office/powerpoint/2010/main" val="1121256764"/>
              </p:ext>
            </p:extLst>
          </p:nvPr>
        </p:nvGraphicFramePr>
        <p:xfrm>
          <a:off x="1382697" y="1121535"/>
          <a:ext cx="10809303" cy="4360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fik 9">
            <a:extLst>
              <a:ext uri="{FF2B5EF4-FFF2-40B4-BE49-F238E27FC236}">
                <a16:creationId xmlns:a16="http://schemas.microsoft.com/office/drawing/2014/main" id="{65B1B050-4E0E-46E8-933B-BBCB785EB5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8" name="Fußzeilenplatzhalter 4">
            <a:extLst>
              <a:ext uri="{FF2B5EF4-FFF2-40B4-BE49-F238E27FC236}">
                <a16:creationId xmlns:a16="http://schemas.microsoft.com/office/drawing/2014/main" id="{C30813A9-E4E9-4A14-BF99-4DE7E627EB7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4BFB7386-BFE5-40DB-93E4-60FF74CF6A3D}"/>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36</a:t>
            </a:fld>
            <a:endParaRPr lang="de-DE" dirty="0"/>
          </a:p>
        </p:txBody>
      </p:sp>
      <p:sp>
        <p:nvSpPr>
          <p:cNvPr id="4" name="Textfeld 3">
            <a:extLst>
              <a:ext uri="{FF2B5EF4-FFF2-40B4-BE49-F238E27FC236}">
                <a16:creationId xmlns:a16="http://schemas.microsoft.com/office/drawing/2014/main" id="{5B2634D2-1078-434D-A2A3-7B24A57D4F37}"/>
              </a:ext>
            </a:extLst>
          </p:cNvPr>
          <p:cNvSpPr txBox="1"/>
          <p:nvPr/>
        </p:nvSpPr>
        <p:spPr>
          <a:xfrm>
            <a:off x="533400" y="2083157"/>
            <a:ext cx="6450330" cy="4493538"/>
          </a:xfrm>
          <a:prstGeom prst="rect">
            <a:avLst/>
          </a:prstGeom>
          <a:noFill/>
          <a:ln w="12700">
            <a:noFill/>
          </a:ln>
        </p:spPr>
        <p:txBody>
          <a:bodyPr wrap="square" rtlCol="0">
            <a:spAutoFit/>
          </a:bodyPr>
          <a:lstStyle/>
          <a:p>
            <a:r>
              <a:rPr lang="de-DE" sz="2200" dirty="0">
                <a:latin typeface="Arial" panose="020B0604020202020204" pitchFamily="34" charset="0"/>
                <a:cs typeface="Arial" panose="020B0604020202020204" pitchFamily="34" charset="0"/>
              </a:rPr>
              <a:t>Synthetisches </a:t>
            </a:r>
            <a:r>
              <a:rPr lang="de-DE" sz="2200" dirty="0" err="1">
                <a:latin typeface="Arial" panose="020B0604020202020204" pitchFamily="34" charset="0"/>
                <a:cs typeface="Arial" panose="020B0604020202020204" pitchFamily="34" charset="0"/>
              </a:rPr>
              <a:t>eCG</a:t>
            </a:r>
            <a:r>
              <a:rPr lang="de-DE" sz="2200" dirty="0">
                <a:latin typeface="Arial" panose="020B0604020202020204" pitchFamily="34" charset="0"/>
                <a:cs typeface="Arial" panose="020B0604020202020204" pitchFamily="34" charset="0"/>
              </a:rPr>
              <a:t> wäre eine Alternative zu natürlichem </a:t>
            </a:r>
            <a:r>
              <a:rPr lang="de-DE" sz="2200" dirty="0" err="1">
                <a:latin typeface="Arial" panose="020B0604020202020204" pitchFamily="34" charset="0"/>
                <a:cs typeface="Arial" panose="020B0604020202020204" pitchFamily="34" charset="0"/>
              </a:rPr>
              <a:t>eCG</a:t>
            </a:r>
            <a:r>
              <a:rPr lang="de-DE" sz="2200" dirty="0">
                <a:latin typeface="Arial" panose="020B0604020202020204" pitchFamily="34" charset="0"/>
                <a:cs typeface="Arial" panose="020B0604020202020204" pitchFamily="34" charset="0"/>
              </a:rPr>
              <a:t>.</a:t>
            </a:r>
          </a:p>
          <a:p>
            <a:r>
              <a:rPr lang="de-DE" sz="2200" dirty="0">
                <a:latin typeface="Arial" panose="020B0604020202020204" pitchFamily="34" charset="0"/>
                <a:cs typeface="Arial" panose="020B0604020202020204" pitchFamily="34" charset="0"/>
              </a:rPr>
              <a:t>Durch eine synthetische Herstellung müsste </a:t>
            </a:r>
            <a:r>
              <a:rPr lang="de-DE" sz="2200" dirty="0" err="1">
                <a:latin typeface="Arial" panose="020B0604020202020204" pitchFamily="34" charset="0"/>
                <a:cs typeface="Arial" panose="020B0604020202020204" pitchFamily="34" charset="0"/>
              </a:rPr>
              <a:t>eCG</a:t>
            </a:r>
            <a:r>
              <a:rPr lang="de-DE" sz="2200" dirty="0">
                <a:latin typeface="Arial" panose="020B0604020202020204" pitchFamily="34" charset="0"/>
                <a:cs typeface="Arial" panose="020B0604020202020204" pitchFamily="34" charset="0"/>
              </a:rPr>
              <a:t> nicht mehr aus dem Blut von tragenden Stuten gewonnen werden.</a:t>
            </a:r>
          </a:p>
          <a:p>
            <a:r>
              <a:rPr lang="de-DE" sz="2200" dirty="0">
                <a:latin typeface="Arial" panose="020B0604020202020204" pitchFamily="34" charset="0"/>
                <a:cs typeface="Arial" panose="020B0604020202020204" pitchFamily="34" charset="0"/>
              </a:rPr>
              <a:t>In Deutschland gibt es (noch) keine verfügbaren Präparate.</a:t>
            </a: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2021 wurde erstmalig eine </a:t>
            </a:r>
            <a:r>
              <a:rPr lang="de-DE" sz="2200" i="1" dirty="0">
                <a:latin typeface="Arial" panose="020B0604020202020204" pitchFamily="34" charset="0"/>
                <a:cs typeface="Arial" panose="020B0604020202020204" pitchFamily="34" charset="0"/>
              </a:rPr>
              <a:t>in vitro </a:t>
            </a:r>
            <a:r>
              <a:rPr lang="de-DE" sz="2200" dirty="0">
                <a:latin typeface="Arial" panose="020B0604020202020204" pitchFamily="34" charset="0"/>
                <a:cs typeface="Arial" panose="020B0604020202020204" pitchFamily="34" charset="0"/>
              </a:rPr>
              <a:t>Herstellung von rekombinantem </a:t>
            </a:r>
            <a:r>
              <a:rPr lang="de-DE" sz="2200" dirty="0" err="1">
                <a:latin typeface="Arial" panose="020B0604020202020204" pitchFamily="34" charset="0"/>
                <a:cs typeface="Arial" panose="020B0604020202020204" pitchFamily="34" charset="0"/>
              </a:rPr>
              <a:t>eCG</a:t>
            </a:r>
            <a:r>
              <a:rPr lang="de-DE" sz="2200" dirty="0">
                <a:latin typeface="Arial" panose="020B0604020202020204" pitchFamily="34" charset="0"/>
                <a:cs typeface="Arial" panose="020B0604020202020204" pitchFamily="34" charset="0"/>
              </a:rPr>
              <a:t> (</a:t>
            </a:r>
            <a:r>
              <a:rPr lang="de-DE" sz="2200" dirty="0" err="1">
                <a:latin typeface="Arial" panose="020B0604020202020204" pitchFamily="34" charset="0"/>
                <a:cs typeface="Arial" panose="020B0604020202020204" pitchFamily="34" charset="0"/>
              </a:rPr>
              <a:t>reCG</a:t>
            </a:r>
            <a:r>
              <a:rPr lang="de-DE" sz="2200" dirty="0">
                <a:latin typeface="Arial" panose="020B0604020202020204" pitchFamily="34" charset="0"/>
                <a:cs typeface="Arial" panose="020B0604020202020204" pitchFamily="34" charset="0"/>
              </a:rPr>
              <a:t>) beschrieben. </a:t>
            </a:r>
          </a:p>
          <a:p>
            <a:r>
              <a:rPr lang="de-DE" sz="2200" dirty="0">
                <a:latin typeface="Arial" panose="020B0604020202020204" pitchFamily="34" charset="0"/>
                <a:cs typeface="Arial" panose="020B0604020202020204" pitchFamily="34" charset="0"/>
              </a:rPr>
              <a:t>In präklinischen Studien zeigte das </a:t>
            </a:r>
            <a:r>
              <a:rPr lang="de-DE" sz="2200" dirty="0" err="1">
                <a:latin typeface="Arial" panose="020B0604020202020204" pitchFamily="34" charset="0"/>
                <a:cs typeface="Arial" panose="020B0604020202020204" pitchFamily="34" charset="0"/>
              </a:rPr>
              <a:t>reCG</a:t>
            </a:r>
            <a:r>
              <a:rPr lang="de-DE" sz="2200" dirty="0">
                <a:latin typeface="Arial" panose="020B0604020202020204" pitchFamily="34" charset="0"/>
                <a:cs typeface="Arial" panose="020B0604020202020204" pitchFamily="34" charset="0"/>
              </a:rPr>
              <a:t> beim Rind eine ähnliche Wirkung wie das </a:t>
            </a:r>
            <a:r>
              <a:rPr lang="de-DE" sz="2200" dirty="0" err="1">
                <a:latin typeface="Arial" panose="020B0604020202020204" pitchFamily="34" charset="0"/>
                <a:cs typeface="Arial" panose="020B0604020202020204" pitchFamily="34" charset="0"/>
              </a:rPr>
              <a:t>eCG</a:t>
            </a:r>
            <a:r>
              <a:rPr lang="de-DE" sz="2200" dirty="0">
                <a:latin typeface="Arial" panose="020B0604020202020204" pitchFamily="34" charset="0"/>
                <a:cs typeface="Arial" panose="020B0604020202020204" pitchFamily="34" charset="0"/>
              </a:rPr>
              <a:t>. </a:t>
            </a:r>
          </a:p>
          <a:p>
            <a:r>
              <a:rPr lang="de-DE" sz="2200" dirty="0" err="1">
                <a:latin typeface="Arial" panose="020B0604020202020204" pitchFamily="34" charset="0"/>
                <a:cs typeface="Arial" panose="020B0604020202020204" pitchFamily="34" charset="0"/>
              </a:rPr>
              <a:t>ReCG</a:t>
            </a:r>
            <a:r>
              <a:rPr lang="de-DE" sz="2200" dirty="0">
                <a:latin typeface="Arial" panose="020B0604020202020204" pitchFamily="34" charset="0"/>
                <a:cs typeface="Arial" panose="020B0604020202020204" pitchFamily="34" charset="0"/>
              </a:rPr>
              <a:t> könnte </a:t>
            </a:r>
            <a:r>
              <a:rPr lang="de-DE" sz="2200" dirty="0" err="1">
                <a:latin typeface="Arial" panose="020B0604020202020204" pitchFamily="34" charset="0"/>
                <a:cs typeface="Arial" panose="020B0604020202020204" pitchFamily="34" charset="0"/>
              </a:rPr>
              <a:t>eCG</a:t>
            </a:r>
            <a:r>
              <a:rPr lang="de-DE" sz="2200" dirty="0">
                <a:latin typeface="Arial" panose="020B0604020202020204" pitchFamily="34" charset="0"/>
                <a:cs typeface="Arial" panose="020B0604020202020204" pitchFamily="34" charset="0"/>
              </a:rPr>
              <a:t> als Arzneimittel ersetzen.</a:t>
            </a:r>
          </a:p>
        </p:txBody>
      </p:sp>
      <p:sp>
        <p:nvSpPr>
          <p:cNvPr id="14" name="Textfeld 13">
            <a:extLst>
              <a:ext uri="{FF2B5EF4-FFF2-40B4-BE49-F238E27FC236}">
                <a16:creationId xmlns:a16="http://schemas.microsoft.com/office/drawing/2014/main" id="{5FF4DCDF-BC0B-471D-9176-E261E44447BA}"/>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3" name="Titel 1">
            <a:extLst>
              <a:ext uri="{FF2B5EF4-FFF2-40B4-BE49-F238E27FC236}">
                <a16:creationId xmlns:a16="http://schemas.microsoft.com/office/drawing/2014/main" id="{E4437EF3-9887-4B99-9C9C-097EA7E9DCF1}"/>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Biotechnik: Follikelstimulation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4B8628BB-796F-49BD-8ECD-4F932D4A386B}"/>
              </a:ext>
            </a:extLst>
          </p:cNvPr>
          <p:cNvPicPr>
            <a:picLocks noChangeAspect="1"/>
          </p:cNvPicPr>
          <p:nvPr/>
        </p:nvPicPr>
        <p:blipFill>
          <a:blip r:embed="rId8"/>
          <a:stretch>
            <a:fillRect/>
          </a:stretch>
        </p:blipFill>
        <p:spPr>
          <a:xfrm>
            <a:off x="6890218" y="2242294"/>
            <a:ext cx="5869546" cy="3876950"/>
          </a:xfrm>
          <a:prstGeom prst="rect">
            <a:avLst/>
          </a:prstGeom>
        </p:spPr>
      </p:pic>
    </p:spTree>
    <p:extLst>
      <p:ext uri="{BB962C8B-B14F-4D97-AF65-F5344CB8AC3E}">
        <p14:creationId xmlns:p14="http://schemas.microsoft.com/office/powerpoint/2010/main" val="4140784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1C5121A5-6617-40E1-8148-658CDD8EE922}"/>
              </a:ext>
            </a:extLst>
          </p:cNvPr>
          <p:cNvGraphicFramePr>
            <a:graphicFrameLocks noGrp="1"/>
          </p:cNvGraphicFramePr>
          <p:nvPr>
            <p:ph idx="1"/>
            <p:extLst>
              <p:ext uri="{D42A27DB-BD31-4B8C-83A1-F6EECF244321}">
                <p14:modId xmlns:p14="http://schemas.microsoft.com/office/powerpoint/2010/main" val="703052976"/>
              </p:ext>
            </p:extLst>
          </p:nvPr>
        </p:nvGraphicFramePr>
        <p:xfrm>
          <a:off x="838199" y="897276"/>
          <a:ext cx="10809303" cy="5085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fik 9">
            <a:extLst>
              <a:ext uri="{FF2B5EF4-FFF2-40B4-BE49-F238E27FC236}">
                <a16:creationId xmlns:a16="http://schemas.microsoft.com/office/drawing/2014/main" id="{65B1B050-4E0E-46E8-933B-BBCB785EB5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8" name="Fußzeilenplatzhalter 4">
            <a:extLst>
              <a:ext uri="{FF2B5EF4-FFF2-40B4-BE49-F238E27FC236}">
                <a16:creationId xmlns:a16="http://schemas.microsoft.com/office/drawing/2014/main" id="{C30813A9-E4E9-4A14-BF99-4DE7E627EB7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4BFB7386-BFE5-40DB-93E4-60FF74CF6A3D}"/>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37</a:t>
            </a:fld>
            <a:endParaRPr lang="de-DE" dirty="0"/>
          </a:p>
        </p:txBody>
      </p:sp>
      <p:sp>
        <p:nvSpPr>
          <p:cNvPr id="2" name="Textfeld 1">
            <a:extLst>
              <a:ext uri="{FF2B5EF4-FFF2-40B4-BE49-F238E27FC236}">
                <a16:creationId xmlns:a16="http://schemas.microsoft.com/office/drawing/2014/main" id="{1DD12E8B-FB4E-40AD-9298-2BCCBC5AB220}"/>
              </a:ext>
            </a:extLst>
          </p:cNvPr>
          <p:cNvSpPr txBox="1"/>
          <p:nvPr/>
        </p:nvSpPr>
        <p:spPr>
          <a:xfrm>
            <a:off x="544498" y="3356499"/>
            <a:ext cx="6287376" cy="2677656"/>
          </a:xfrm>
          <a:prstGeom prst="rect">
            <a:avLst/>
          </a:prstGeom>
          <a:noFill/>
          <a:ln w="12700">
            <a:noFill/>
          </a:ln>
        </p:spPr>
        <p:txBody>
          <a:bodyPr wrap="square" rtlCol="0">
            <a:spAutoFit/>
          </a:bodyPr>
          <a:lstStyle/>
          <a:p>
            <a:r>
              <a:rPr lang="de-DE" sz="2400" dirty="0" err="1">
                <a:latin typeface="Arial" panose="020B0604020202020204" pitchFamily="34" charset="0"/>
                <a:cs typeface="Arial" panose="020B0604020202020204" pitchFamily="34" charset="0"/>
              </a:rPr>
              <a:t>Peforelin</a:t>
            </a:r>
            <a:r>
              <a:rPr lang="de-DE" sz="2400" dirty="0">
                <a:latin typeface="Arial" panose="020B0604020202020204" pitchFamily="34" charset="0"/>
                <a:cs typeface="Arial" panose="020B0604020202020204" pitchFamily="34" charset="0"/>
              </a:rPr>
              <a:t> ist ein synthetisch hergestelltes Hormon, welches als Alternative zu </a:t>
            </a:r>
            <a:r>
              <a:rPr lang="de-DE" sz="2400" dirty="0" err="1">
                <a:latin typeface="Arial" panose="020B0604020202020204" pitchFamily="34" charset="0"/>
                <a:cs typeface="Arial" panose="020B0604020202020204" pitchFamily="34" charset="0"/>
              </a:rPr>
              <a:t>eCG</a:t>
            </a:r>
            <a:r>
              <a:rPr lang="de-DE" sz="2400" dirty="0">
                <a:latin typeface="Arial" panose="020B0604020202020204" pitchFamily="34" charset="0"/>
                <a:cs typeface="Arial" panose="020B0604020202020204" pitchFamily="34" charset="0"/>
              </a:rPr>
              <a:t> entwickelt wurde.</a:t>
            </a:r>
          </a:p>
          <a:p>
            <a:r>
              <a:rPr lang="de-DE" sz="2400" dirty="0" err="1">
                <a:latin typeface="Arial" panose="020B0604020202020204" pitchFamily="34" charset="0"/>
                <a:cs typeface="Arial" panose="020B0604020202020204" pitchFamily="34" charset="0"/>
              </a:rPr>
              <a:t>Peforelin</a:t>
            </a:r>
            <a:r>
              <a:rPr lang="de-DE" sz="2400" dirty="0">
                <a:latin typeface="Arial" panose="020B0604020202020204" pitchFamily="34" charset="0"/>
                <a:cs typeface="Arial" panose="020B0604020202020204" pitchFamily="34" charset="0"/>
              </a:rPr>
              <a:t> besitzt nach exogener Verabreichung an Säugetiere vor allem FSH-freisetzende Wirkung.</a:t>
            </a:r>
          </a:p>
          <a:p>
            <a:endParaRPr lang="de-DE" sz="2400"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73A2219F-3E02-400C-AFAA-DDE4E304B648}"/>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4" name="Titel 1">
            <a:extLst>
              <a:ext uri="{FF2B5EF4-FFF2-40B4-BE49-F238E27FC236}">
                <a16:creationId xmlns:a16="http://schemas.microsoft.com/office/drawing/2014/main" id="{601544ED-6487-45EA-8E39-F1806AC28DAF}"/>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Biotechnik: Follikelstimulation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459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C9CD9BD-2440-442F-90DF-30042775A4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6" name="Diagramm 5">
            <a:extLst>
              <a:ext uri="{FF2B5EF4-FFF2-40B4-BE49-F238E27FC236}">
                <a16:creationId xmlns:a16="http://schemas.microsoft.com/office/drawing/2014/main" id="{144355A1-66B2-442A-83C2-C95CE8453324}"/>
              </a:ext>
            </a:extLst>
          </p:cNvPr>
          <p:cNvGraphicFramePr/>
          <p:nvPr>
            <p:extLst>
              <p:ext uri="{D42A27DB-BD31-4B8C-83A1-F6EECF244321}">
                <p14:modId xmlns:p14="http://schemas.microsoft.com/office/powerpoint/2010/main" val="1351307666"/>
              </p:ext>
            </p:extLst>
          </p:nvPr>
        </p:nvGraphicFramePr>
        <p:xfrm>
          <a:off x="316045" y="1496179"/>
          <a:ext cx="10753372" cy="4932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ußzeilenplatzhalter 4">
            <a:extLst>
              <a:ext uri="{FF2B5EF4-FFF2-40B4-BE49-F238E27FC236}">
                <a16:creationId xmlns:a16="http://schemas.microsoft.com/office/drawing/2014/main" id="{54AD550C-ED32-460E-81B0-960C79691576}"/>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C01FA51F-9D41-4CC3-BA6F-066F324F8919}"/>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38</a:t>
            </a:fld>
            <a:endParaRPr lang="de-DE" dirty="0"/>
          </a:p>
        </p:txBody>
      </p:sp>
      <p:sp>
        <p:nvSpPr>
          <p:cNvPr id="16" name="Inhaltsplatzhalter 2">
            <a:extLst>
              <a:ext uri="{FF2B5EF4-FFF2-40B4-BE49-F238E27FC236}">
                <a16:creationId xmlns:a16="http://schemas.microsoft.com/office/drawing/2014/main" id="{820CF5F0-E944-41AC-9B61-B71593C6FF5E}"/>
              </a:ext>
            </a:extLst>
          </p:cNvPr>
          <p:cNvSpPr txBox="1">
            <a:spLocks noGrp="1"/>
          </p:cNvSpPr>
          <p:nvPr>
            <p:ph idx="1"/>
          </p:nvPr>
        </p:nvSpPr>
        <p:spPr>
          <a:xfrm>
            <a:off x="488275" y="3098307"/>
            <a:ext cx="10395748" cy="3080551"/>
          </a:xfrm>
          <a:prstGeom prst="rect">
            <a:avLst/>
          </a:prstGeom>
        </p:spPr>
        <p:txBody>
          <a:bodyPr vert="horz" lIns="0" tIns="0" rIns="0" bIns="0" rtlCol="0">
            <a:normAutofit lnSpcReduction="1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r>
              <a:rPr lang="de-DE" sz="2400" b="0" dirty="0">
                <a:latin typeface="Arial" panose="020B0604020202020204" pitchFamily="34" charset="0"/>
                <a:cs typeface="Arial" panose="020B0604020202020204" pitchFamily="34" charset="0"/>
              </a:rPr>
              <a:t>Durch Anwendung von Hormonen zur Ovulationsinduktion (mit oder ohne vorherige Stimulation des Follikelwachstums) wird die Wirkung des </a:t>
            </a:r>
            <a:r>
              <a:rPr lang="de-DE" sz="2400" dirty="0">
                <a:latin typeface="Arial" panose="020B0604020202020204" pitchFamily="34" charset="0"/>
                <a:cs typeface="Arial" panose="020B0604020202020204" pitchFamily="34" charset="0"/>
              </a:rPr>
              <a:t>L</a:t>
            </a:r>
            <a:r>
              <a:rPr lang="de-DE" sz="2400" b="0" dirty="0">
                <a:latin typeface="Arial" panose="020B0604020202020204" pitchFamily="34" charset="0"/>
                <a:cs typeface="Arial" panose="020B0604020202020204" pitchFamily="34" charset="0"/>
              </a:rPr>
              <a:t>uteinisierenden </a:t>
            </a:r>
            <a:r>
              <a:rPr lang="de-DE" sz="2400" dirty="0">
                <a:latin typeface="Arial" panose="020B0604020202020204" pitchFamily="34" charset="0"/>
                <a:cs typeface="Arial" panose="020B0604020202020204" pitchFamily="34" charset="0"/>
              </a:rPr>
              <a:t>H</a:t>
            </a:r>
            <a:r>
              <a:rPr lang="de-DE" sz="2400" b="0" dirty="0">
                <a:latin typeface="Arial" panose="020B0604020202020204" pitchFamily="34" charset="0"/>
                <a:cs typeface="Arial" panose="020B0604020202020204" pitchFamily="34" charset="0"/>
              </a:rPr>
              <a:t>ormons (LH) nachgeahmt oder die Ausschüttung von LH ausgelöst.</a:t>
            </a:r>
          </a:p>
          <a:p>
            <a:pPr marL="0" indent="0" fontAlgn="auto">
              <a:lnSpc>
                <a:spcPct val="110000"/>
              </a:lnSpc>
              <a:spcAft>
                <a:spcPts val="0"/>
              </a:spcAft>
              <a:buClr>
                <a:srgbClr val="00297A"/>
              </a:buClr>
              <a:defRPr/>
            </a:pPr>
            <a:endParaRPr lang="de-DE" sz="2400" b="0" dirty="0">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r>
              <a:rPr lang="de-DE" sz="2400" b="0" dirty="0">
                <a:latin typeface="Arial" panose="020B0604020202020204" pitchFamily="34" charset="0"/>
                <a:cs typeface="Arial" panose="020B0604020202020204" pitchFamily="34" charset="0"/>
              </a:rPr>
              <a:t>Die verwendeten Wirkstoffe binden an LH-Rezeptoren des Follikels. Diese bilden sich während der Follikelreifung aus und sind erst bei einer Follikelgröße von ca. 4 mm in ausreichender Zahl vorhanden.</a:t>
            </a:r>
          </a:p>
          <a:p>
            <a:pPr marL="0" indent="0" fontAlgn="auto">
              <a:lnSpc>
                <a:spcPct val="110000"/>
              </a:lnSpc>
              <a:spcAft>
                <a:spcPts val="0"/>
              </a:spcAft>
              <a:buClr>
                <a:srgbClr val="00297A"/>
              </a:buClr>
              <a:defRPr/>
            </a:pPr>
            <a:endParaRPr lang="de-DE" sz="2400" b="0" dirty="0">
              <a:latin typeface="Arial" panose="020B0604020202020204" pitchFamily="34" charset="0"/>
              <a:ea typeface="+mn-ea"/>
              <a:cs typeface="Arial" panose="020B0604020202020204" pitchFamily="34" charset="0"/>
            </a:endParaRPr>
          </a:p>
        </p:txBody>
      </p:sp>
      <p:sp>
        <p:nvSpPr>
          <p:cNvPr id="14" name="Textfeld 13">
            <a:extLst>
              <a:ext uri="{FF2B5EF4-FFF2-40B4-BE49-F238E27FC236}">
                <a16:creationId xmlns:a16="http://schemas.microsoft.com/office/drawing/2014/main" id="{13BD4DF9-1109-4E4B-AA97-F715D85C39D7}"/>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2" name="Titel 1">
            <a:extLst>
              <a:ext uri="{FF2B5EF4-FFF2-40B4-BE49-F238E27FC236}">
                <a16:creationId xmlns:a16="http://schemas.microsoft.com/office/drawing/2014/main" id="{2F245BFC-BCF4-496E-B304-17B2C1DF537E}"/>
              </a:ext>
            </a:extLst>
          </p:cNvPr>
          <p:cNvSpPr>
            <a:spLocks noGrp="1"/>
          </p:cNvSpPr>
          <p:nvPr>
            <p:ph type="title"/>
          </p:nvPr>
        </p:nvSpPr>
        <p:spPr>
          <a:xfrm>
            <a:off x="533400" y="484665"/>
            <a:ext cx="10957560" cy="1083471"/>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Biotechnik: Ovulationsinduktion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510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196CF0C6-D4D3-45FB-99C2-4D102008E1D4}"/>
              </a:ext>
            </a:extLst>
          </p:cNvPr>
          <p:cNvGraphicFramePr/>
          <p:nvPr>
            <p:extLst>
              <p:ext uri="{D42A27DB-BD31-4B8C-83A1-F6EECF244321}">
                <p14:modId xmlns:p14="http://schemas.microsoft.com/office/powerpoint/2010/main" val="2218777339"/>
              </p:ext>
            </p:extLst>
          </p:nvPr>
        </p:nvGraphicFramePr>
        <p:xfrm>
          <a:off x="687279" y="1487823"/>
          <a:ext cx="10578484" cy="4149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a:extLst>
              <a:ext uri="{FF2B5EF4-FFF2-40B4-BE49-F238E27FC236}">
                <a16:creationId xmlns:a16="http://schemas.microsoft.com/office/drawing/2014/main" id="{7C35521C-9E03-418F-8399-C31AD1D5DD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9" name="Fußzeilenplatzhalter 4">
            <a:extLst>
              <a:ext uri="{FF2B5EF4-FFF2-40B4-BE49-F238E27FC236}">
                <a16:creationId xmlns:a16="http://schemas.microsoft.com/office/drawing/2014/main" id="{93B5CACF-009B-4A3B-A3D8-E7F68DE72A43}"/>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0" name="Foliennummernplatzhalter 5">
            <a:extLst>
              <a:ext uri="{FF2B5EF4-FFF2-40B4-BE49-F238E27FC236}">
                <a16:creationId xmlns:a16="http://schemas.microsoft.com/office/drawing/2014/main" id="{7E854AAB-C816-423F-BE73-D15EFAC19226}"/>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39</a:t>
            </a:fld>
            <a:endParaRPr lang="de-DE" dirty="0"/>
          </a:p>
        </p:txBody>
      </p:sp>
      <p:sp>
        <p:nvSpPr>
          <p:cNvPr id="6" name="Textfeld 5">
            <a:extLst>
              <a:ext uri="{FF2B5EF4-FFF2-40B4-BE49-F238E27FC236}">
                <a16:creationId xmlns:a16="http://schemas.microsoft.com/office/drawing/2014/main" id="{4C95D527-B4E9-4479-9C7E-8FE5B63EB22D}"/>
              </a:ext>
            </a:extLst>
          </p:cNvPr>
          <p:cNvSpPr txBox="1"/>
          <p:nvPr/>
        </p:nvSpPr>
        <p:spPr>
          <a:xfrm>
            <a:off x="456090" y="2518960"/>
            <a:ext cx="5639910" cy="3477875"/>
          </a:xfrm>
          <a:prstGeom prst="rect">
            <a:avLst/>
          </a:prstGeom>
          <a:noFill/>
          <a:ln w="12700">
            <a:noFill/>
          </a:ln>
        </p:spPr>
        <p:txBody>
          <a:bodyPr wrap="square" rtlCol="0">
            <a:spAutoFit/>
          </a:bodyPr>
          <a:lstStyle/>
          <a:p>
            <a:r>
              <a:rPr lang="de-DE" sz="2200" b="1" dirty="0">
                <a:latin typeface="Arial" panose="020B0604020202020204" pitchFamily="34" charset="0"/>
                <a:cs typeface="Arial" panose="020B0604020202020204" pitchFamily="34" charset="0"/>
              </a:rPr>
              <a:t>hCG</a:t>
            </a:r>
            <a:r>
              <a:rPr lang="de-DE" sz="2200" dirty="0">
                <a:latin typeface="Arial" panose="020B0604020202020204" pitchFamily="34" charset="0"/>
                <a:cs typeface="Arial" panose="020B0604020202020204" pitchFamily="34" charset="0"/>
              </a:rPr>
              <a:t> ist das </a:t>
            </a:r>
            <a:r>
              <a:rPr lang="de-DE" sz="2200" b="1" dirty="0">
                <a:latin typeface="Arial" panose="020B0604020202020204" pitchFamily="34" charset="0"/>
                <a:cs typeface="Arial" panose="020B0604020202020204" pitchFamily="34" charset="0"/>
              </a:rPr>
              <a:t>h</a:t>
            </a:r>
            <a:r>
              <a:rPr lang="de-DE" sz="2200" dirty="0">
                <a:latin typeface="Arial" panose="020B0604020202020204" pitchFamily="34" charset="0"/>
                <a:cs typeface="Arial" panose="020B0604020202020204" pitchFamily="34" charset="0"/>
              </a:rPr>
              <a:t>umane </a:t>
            </a:r>
            <a:r>
              <a:rPr lang="de-DE" sz="2200" b="1" dirty="0">
                <a:latin typeface="Arial" panose="020B0604020202020204" pitchFamily="34" charset="0"/>
                <a:cs typeface="Arial" panose="020B0604020202020204" pitchFamily="34" charset="0"/>
              </a:rPr>
              <a:t>C</a:t>
            </a:r>
            <a:r>
              <a:rPr lang="de-DE" sz="2200" dirty="0">
                <a:latin typeface="Arial" panose="020B0604020202020204" pitchFamily="34" charset="0"/>
                <a:cs typeface="Arial" panose="020B0604020202020204" pitchFamily="34" charset="0"/>
              </a:rPr>
              <a:t>horion</a:t>
            </a:r>
            <a:r>
              <a:rPr lang="de-DE" sz="2200" b="1" dirty="0">
                <a:latin typeface="Arial" panose="020B0604020202020204" pitchFamily="34" charset="0"/>
                <a:cs typeface="Arial" panose="020B0604020202020204" pitchFamily="34" charset="0"/>
              </a:rPr>
              <a:t>g</a:t>
            </a:r>
            <a:r>
              <a:rPr lang="de-DE" sz="2200" dirty="0">
                <a:latin typeface="Arial" panose="020B0604020202020204" pitchFamily="34" charset="0"/>
                <a:cs typeface="Arial" panose="020B0604020202020204" pitchFamily="34" charset="0"/>
              </a:rPr>
              <a:t>onadotropin. </a:t>
            </a: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Dieses Hormon wird während der Schwangerschaft in der menschlichen Plazenta gebildet. </a:t>
            </a: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Die Gewinnung erfolgt aus dem Urin schwangerer Frauen.</a:t>
            </a: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Es löst in der Sau die Ovulation aus.</a:t>
            </a:r>
          </a:p>
        </p:txBody>
      </p:sp>
      <p:sp>
        <p:nvSpPr>
          <p:cNvPr id="14" name="Textfeld 13">
            <a:extLst>
              <a:ext uri="{FF2B5EF4-FFF2-40B4-BE49-F238E27FC236}">
                <a16:creationId xmlns:a16="http://schemas.microsoft.com/office/drawing/2014/main" id="{B0287D0E-A231-43C7-83E0-54EC4D871EBB}"/>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1" name="Titel 1">
            <a:extLst>
              <a:ext uri="{FF2B5EF4-FFF2-40B4-BE49-F238E27FC236}">
                <a16:creationId xmlns:a16="http://schemas.microsoft.com/office/drawing/2014/main" id="{A26698DE-93A4-4E98-9244-9D9F0A0D30CF}"/>
              </a:ext>
            </a:extLst>
          </p:cNvPr>
          <p:cNvSpPr>
            <a:spLocks noGrp="1"/>
          </p:cNvSpPr>
          <p:nvPr>
            <p:ph type="title"/>
          </p:nvPr>
        </p:nvSpPr>
        <p:spPr>
          <a:xfrm>
            <a:off x="533400" y="484665"/>
            <a:ext cx="10957560" cy="1083471"/>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Biotechnik: Ovulationsinduktion ohne</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Follikelstimulation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03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fontScale="55000" lnSpcReduction="2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1800" dirty="0">
              <a:ea typeface="+mn-ea"/>
              <a:cs typeface="+mn-cs"/>
            </a:endParaRPr>
          </a:p>
          <a:p>
            <a:pPr marL="0" indent="0" fontAlgn="auto">
              <a:lnSpc>
                <a:spcPct val="110000"/>
              </a:lnSpc>
              <a:spcAft>
                <a:spcPts val="0"/>
              </a:spcAft>
              <a:buClr>
                <a:srgbClr val="00297A"/>
              </a:buClr>
              <a:defRPr/>
            </a:pPr>
            <a:r>
              <a:rPr lang="de-DE" sz="4400" b="0" dirty="0">
                <a:ea typeface="+mn-ea"/>
                <a:cs typeface="+mn-cs"/>
              </a:rPr>
              <a:t>-</a:t>
            </a:r>
            <a:r>
              <a:rPr lang="de-DE" sz="4400" dirty="0">
                <a:ea typeface="+mn-ea"/>
                <a:cs typeface="+mn-cs"/>
              </a:rPr>
              <a:t> </a:t>
            </a:r>
            <a:r>
              <a:rPr lang="de-DE" sz="4400" b="0" dirty="0">
                <a:ea typeface="+mn-ea"/>
                <a:cs typeface="+mn-cs"/>
              </a:rPr>
              <a:t>Bedeutung des Themas.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dirty="0">
                <a:ea typeface="+mn-ea"/>
                <a:cs typeface="+mn-cs"/>
              </a:rPr>
              <a:t>- Grundlagen der Fortpflanzung beim weiblichen Schwein.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Was ist PMSG / </a:t>
            </a:r>
            <a:r>
              <a:rPr lang="de-DE" sz="4400" b="0" dirty="0" err="1">
                <a:ea typeface="+mn-ea"/>
                <a:cs typeface="+mn-cs"/>
              </a:rPr>
              <a:t>eCG</a:t>
            </a:r>
            <a:r>
              <a:rPr lang="de-DE" sz="4400" b="0" dirty="0">
                <a:ea typeface="+mn-ea"/>
                <a:cs typeface="+mn-cs"/>
              </a:rPr>
              <a:t>?</a:t>
            </a:r>
          </a:p>
          <a:p>
            <a:pPr marL="360000" lvl="2" indent="0" fontAlgn="auto">
              <a:lnSpc>
                <a:spcPct val="110000"/>
              </a:lnSpc>
              <a:spcAft>
                <a:spcPts val="0"/>
              </a:spcAft>
              <a:buClr>
                <a:srgbClr val="00297A"/>
              </a:buCl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Warum sollte man auf </a:t>
            </a:r>
            <a:r>
              <a:rPr lang="de-DE" sz="4400" b="0" dirty="0" err="1">
                <a:ea typeface="+mn-ea"/>
                <a:cs typeface="+mn-cs"/>
              </a:rPr>
              <a:t>eCG</a:t>
            </a:r>
            <a:r>
              <a:rPr lang="de-DE" sz="4400" b="0" dirty="0">
                <a:ea typeface="+mn-ea"/>
                <a:cs typeface="+mn-cs"/>
              </a:rPr>
              <a:t> verzichten?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Welche Alternativen zum </a:t>
            </a:r>
            <a:r>
              <a:rPr lang="de-DE" sz="4400" b="0" dirty="0" err="1">
                <a:ea typeface="+mn-ea"/>
                <a:cs typeface="+mn-cs"/>
              </a:rPr>
              <a:t>eCG</a:t>
            </a:r>
            <a:r>
              <a:rPr lang="de-DE" sz="4400" b="0" dirty="0">
                <a:ea typeface="+mn-ea"/>
                <a:cs typeface="+mn-cs"/>
              </a:rPr>
              <a:t>-Einsatz gibt es?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5100" b="0" dirty="0">
                <a:ea typeface="+mn-ea"/>
                <a:cs typeface="+mn-cs"/>
              </a:rPr>
              <a:t>- </a:t>
            </a:r>
            <a:r>
              <a:rPr lang="de-DE" sz="4400" b="0" dirty="0">
                <a:ea typeface="+mn-ea"/>
                <a:cs typeface="+mn-cs"/>
              </a:rPr>
              <a:t>Erfahrungen aus der Praxis</a:t>
            </a:r>
            <a:r>
              <a:rPr lang="de-DE" sz="5100" b="0" dirty="0">
                <a:ea typeface="+mn-ea"/>
                <a:cs typeface="+mn-cs"/>
              </a:rPr>
              <a:t>.</a:t>
            </a:r>
          </a:p>
          <a:p>
            <a:pPr marL="0" indent="0" fontAlgn="auto">
              <a:lnSpc>
                <a:spcPct val="110000"/>
              </a:lnSpc>
              <a:spcAft>
                <a:spcPts val="0"/>
              </a:spcAft>
              <a:buClr>
                <a:srgbClr val="00297A"/>
              </a:buCl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Fazit.</a:t>
            </a:r>
          </a:p>
          <a:p>
            <a:pPr marL="285750" indent="-28575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4</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pSp>
        <p:nvGrpSpPr>
          <p:cNvPr id="12" name="Gruppieren 11" descr="Rosa Symbol">
            <a:extLst>
              <a:ext uri="{FF2B5EF4-FFF2-40B4-BE49-F238E27FC236}">
                <a16:creationId xmlns:a16="http://schemas.microsoft.com/office/drawing/2014/main" id="{A639AA48-189D-425E-8082-FD335D2C0F95}"/>
              </a:ext>
            </a:extLst>
          </p:cNvPr>
          <p:cNvGrpSpPr/>
          <p:nvPr/>
        </p:nvGrpSpPr>
        <p:grpSpPr>
          <a:xfrm>
            <a:off x="10384155" y="5064224"/>
            <a:ext cx="969645" cy="936425"/>
            <a:chOff x="2754630" y="5969000"/>
            <a:chExt cx="647700" cy="647700"/>
          </a:xfrm>
        </p:grpSpPr>
        <p:sp>
          <p:nvSpPr>
            <p:cNvPr id="13" name="Freihandform: Form 12">
              <a:extLst>
                <a:ext uri="{FF2B5EF4-FFF2-40B4-BE49-F238E27FC236}">
                  <a16:creationId xmlns:a16="http://schemas.microsoft.com/office/drawing/2014/main" id="{26B6E03C-634A-40AF-90D2-5F5F653D00DD}"/>
                </a:ext>
                <a:ext uri="{C183D7F6-B498-43B3-948B-1728B52AA6E4}">
                  <adec:decorative xmlns:adec="http://schemas.microsoft.com/office/drawing/2017/decorative" val="1"/>
                </a:ext>
              </a:extLst>
            </p:cNvPr>
            <p:cNvSpPr/>
            <p:nvPr/>
          </p:nvSpPr>
          <p:spPr>
            <a:xfrm>
              <a:off x="2754630" y="5969000"/>
              <a:ext cx="647700" cy="647700"/>
            </a:xfrm>
            <a:custGeom>
              <a:avLst/>
              <a:gdLst>
                <a:gd name="connsiteX0" fmla="*/ 640080 w 647700"/>
                <a:gd name="connsiteY0" fmla="*/ 326390 h 647700"/>
                <a:gd name="connsiteX1" fmla="*/ 326390 w 647700"/>
                <a:gd name="connsiteY1" fmla="*/ 640080 h 647700"/>
                <a:gd name="connsiteX2" fmla="*/ 12700 w 647700"/>
                <a:gd name="connsiteY2" fmla="*/ 326390 h 647700"/>
                <a:gd name="connsiteX3" fmla="*/ 326390 w 647700"/>
                <a:gd name="connsiteY3" fmla="*/ 12700 h 647700"/>
                <a:gd name="connsiteX4" fmla="*/ 640080 w 647700"/>
                <a:gd name="connsiteY4" fmla="*/ 32639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47700">
                  <a:moveTo>
                    <a:pt x="640080" y="326390"/>
                  </a:moveTo>
                  <a:cubicBezTo>
                    <a:pt x="640080" y="499636"/>
                    <a:pt x="499636" y="640080"/>
                    <a:pt x="326390" y="640080"/>
                  </a:cubicBezTo>
                  <a:cubicBezTo>
                    <a:pt x="153144" y="640080"/>
                    <a:pt x="12700" y="499637"/>
                    <a:pt x="12700" y="326390"/>
                  </a:cubicBezTo>
                  <a:cubicBezTo>
                    <a:pt x="12700" y="153144"/>
                    <a:pt x="153144" y="12700"/>
                    <a:pt x="326390" y="12700"/>
                  </a:cubicBezTo>
                  <a:cubicBezTo>
                    <a:pt x="499636" y="12700"/>
                    <a:pt x="640080" y="153144"/>
                    <a:pt x="640080" y="32639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4" name="Freihandform: Form 13">
              <a:extLst>
                <a:ext uri="{FF2B5EF4-FFF2-40B4-BE49-F238E27FC236}">
                  <a16:creationId xmlns:a16="http://schemas.microsoft.com/office/drawing/2014/main" id="{5346BFA3-FA81-4B4D-B525-4DEB8B3E0BEC}"/>
                </a:ext>
                <a:ext uri="{C183D7F6-B498-43B3-948B-1728B52AA6E4}">
                  <adec:decorative xmlns:adec="http://schemas.microsoft.com/office/drawing/2017/decorative" val="1"/>
                </a:ext>
              </a:extLst>
            </p:cNvPr>
            <p:cNvSpPr/>
            <p:nvPr/>
          </p:nvSpPr>
          <p:spPr>
            <a:xfrm>
              <a:off x="2856880" y="6102160"/>
              <a:ext cx="444500" cy="406400"/>
            </a:xfrm>
            <a:custGeom>
              <a:avLst/>
              <a:gdLst>
                <a:gd name="connsiteX0" fmla="*/ 174610 w 444500"/>
                <a:gd name="connsiteY0" fmla="*/ 123380 h 406400"/>
                <a:gd name="connsiteX1" fmla="*/ 188580 w 444500"/>
                <a:gd name="connsiteY1" fmla="*/ 137350 h 406400"/>
                <a:gd name="connsiteX2" fmla="*/ 174610 w 444500"/>
                <a:gd name="connsiteY2" fmla="*/ 151320 h 406400"/>
                <a:gd name="connsiteX3" fmla="*/ 160640 w 444500"/>
                <a:gd name="connsiteY3" fmla="*/ 137350 h 406400"/>
                <a:gd name="connsiteX4" fmla="*/ 174610 w 444500"/>
                <a:gd name="connsiteY4" fmla="*/ 123380 h 406400"/>
                <a:gd name="connsiteX5" fmla="*/ 260970 w 444500"/>
                <a:gd name="connsiteY5" fmla="*/ 137350 h 406400"/>
                <a:gd name="connsiteX6" fmla="*/ 274940 w 444500"/>
                <a:gd name="connsiteY6" fmla="*/ 151320 h 406400"/>
                <a:gd name="connsiteX7" fmla="*/ 288910 w 444500"/>
                <a:gd name="connsiteY7" fmla="*/ 137350 h 406400"/>
                <a:gd name="connsiteX8" fmla="*/ 274940 w 444500"/>
                <a:gd name="connsiteY8" fmla="*/ 123380 h 406400"/>
                <a:gd name="connsiteX9" fmla="*/ 260970 w 444500"/>
                <a:gd name="connsiteY9" fmla="*/ 137350 h 406400"/>
                <a:gd name="connsiteX10" fmla="*/ 183500 w 444500"/>
                <a:gd name="connsiteY10" fmla="*/ 256730 h 406400"/>
                <a:gd name="connsiteX11" fmla="*/ 197470 w 444500"/>
                <a:gd name="connsiteY11" fmla="*/ 270700 h 406400"/>
                <a:gd name="connsiteX12" fmla="*/ 211440 w 444500"/>
                <a:gd name="connsiteY12" fmla="*/ 256730 h 406400"/>
                <a:gd name="connsiteX13" fmla="*/ 197470 w 444500"/>
                <a:gd name="connsiteY13" fmla="*/ 242760 h 406400"/>
                <a:gd name="connsiteX14" fmla="*/ 183500 w 444500"/>
                <a:gd name="connsiteY14" fmla="*/ 256730 h 406400"/>
                <a:gd name="connsiteX15" fmla="*/ 238110 w 444500"/>
                <a:gd name="connsiteY15" fmla="*/ 256730 h 406400"/>
                <a:gd name="connsiteX16" fmla="*/ 252080 w 444500"/>
                <a:gd name="connsiteY16" fmla="*/ 270700 h 406400"/>
                <a:gd name="connsiteX17" fmla="*/ 266050 w 444500"/>
                <a:gd name="connsiteY17" fmla="*/ 256730 h 406400"/>
                <a:gd name="connsiteX18" fmla="*/ 252080 w 444500"/>
                <a:gd name="connsiteY18" fmla="*/ 242760 h 406400"/>
                <a:gd name="connsiteX19" fmla="*/ 238110 w 444500"/>
                <a:gd name="connsiteY19" fmla="*/ 256730 h 406400"/>
                <a:gd name="connsiteX20" fmla="*/ 413370 w 444500"/>
                <a:gd name="connsiteY20" fmla="*/ 103060 h 406400"/>
                <a:gd name="connsiteX21" fmla="*/ 375270 w 444500"/>
                <a:gd name="connsiteY21" fmla="*/ 119570 h 406400"/>
                <a:gd name="connsiteX22" fmla="*/ 403210 w 444500"/>
                <a:gd name="connsiteY22" fmla="*/ 216090 h 406400"/>
                <a:gd name="connsiteX23" fmla="*/ 224140 w 444500"/>
                <a:gd name="connsiteY23" fmla="*/ 395160 h 406400"/>
                <a:gd name="connsiteX24" fmla="*/ 45070 w 444500"/>
                <a:gd name="connsiteY24" fmla="*/ 216090 h 406400"/>
                <a:gd name="connsiteX25" fmla="*/ 73010 w 444500"/>
                <a:gd name="connsiteY25" fmla="*/ 119570 h 406400"/>
                <a:gd name="connsiteX26" fmla="*/ 73010 w 444500"/>
                <a:gd name="connsiteY26" fmla="*/ 119570 h 406400"/>
                <a:gd name="connsiteX27" fmla="*/ 34910 w 444500"/>
                <a:gd name="connsiteY27" fmla="*/ 103060 h 406400"/>
                <a:gd name="connsiteX28" fmla="*/ 13320 w 444500"/>
                <a:gd name="connsiteY28" fmla="*/ 25590 h 406400"/>
                <a:gd name="connsiteX29" fmla="*/ 24750 w 444500"/>
                <a:gd name="connsiteY29" fmla="*/ 14160 h 406400"/>
                <a:gd name="connsiteX30" fmla="*/ 99680 w 444500"/>
                <a:gd name="connsiteY30" fmla="*/ 35750 h 406400"/>
                <a:gd name="connsiteX31" fmla="*/ 114920 w 444500"/>
                <a:gd name="connsiteY31" fmla="*/ 72580 h 406400"/>
                <a:gd name="connsiteX32" fmla="*/ 222870 w 444500"/>
                <a:gd name="connsiteY32" fmla="*/ 35750 h 406400"/>
                <a:gd name="connsiteX33" fmla="*/ 330820 w 444500"/>
                <a:gd name="connsiteY33" fmla="*/ 71310 h 406400"/>
                <a:gd name="connsiteX34" fmla="*/ 346060 w 444500"/>
                <a:gd name="connsiteY34" fmla="*/ 35750 h 406400"/>
                <a:gd name="connsiteX35" fmla="*/ 420990 w 444500"/>
                <a:gd name="connsiteY35" fmla="*/ 14160 h 406400"/>
                <a:gd name="connsiteX36" fmla="*/ 432420 w 444500"/>
                <a:gd name="connsiteY36" fmla="*/ 25590 h 406400"/>
                <a:gd name="connsiteX37" fmla="*/ 413370 w 444500"/>
                <a:gd name="connsiteY37" fmla="*/ 103060 h 406400"/>
                <a:gd name="connsiteX38" fmla="*/ 89520 w 444500"/>
                <a:gd name="connsiteY38" fmla="*/ 89090 h 406400"/>
                <a:gd name="connsiteX39" fmla="*/ 81900 w 444500"/>
                <a:gd name="connsiteY39" fmla="*/ 56070 h 406400"/>
                <a:gd name="connsiteX40" fmla="*/ 41260 w 444500"/>
                <a:gd name="connsiteY40" fmla="*/ 42100 h 406400"/>
                <a:gd name="connsiteX41" fmla="*/ 55230 w 444500"/>
                <a:gd name="connsiteY41" fmla="*/ 84010 h 406400"/>
                <a:gd name="connsiteX42" fmla="*/ 89520 w 444500"/>
                <a:gd name="connsiteY42" fmla="*/ 89090 h 406400"/>
                <a:gd name="connsiteX43" fmla="*/ 376540 w 444500"/>
                <a:gd name="connsiteY43" fmla="*/ 214820 h 406400"/>
                <a:gd name="connsiteX44" fmla="*/ 225410 w 444500"/>
                <a:gd name="connsiteY44" fmla="*/ 63690 h 406400"/>
                <a:gd name="connsiteX45" fmla="*/ 74280 w 444500"/>
                <a:gd name="connsiteY45" fmla="*/ 214820 h 406400"/>
                <a:gd name="connsiteX46" fmla="*/ 225410 w 444500"/>
                <a:gd name="connsiteY46" fmla="*/ 365950 h 406400"/>
                <a:gd name="connsiteX47" fmla="*/ 376540 w 444500"/>
                <a:gd name="connsiteY47" fmla="*/ 214820 h 406400"/>
                <a:gd name="connsiteX48" fmla="*/ 407020 w 444500"/>
                <a:gd name="connsiteY48" fmla="*/ 40830 h 406400"/>
                <a:gd name="connsiteX49" fmla="*/ 366380 w 444500"/>
                <a:gd name="connsiteY49" fmla="*/ 54800 h 406400"/>
                <a:gd name="connsiteX50" fmla="*/ 358760 w 444500"/>
                <a:gd name="connsiteY50" fmla="*/ 87820 h 406400"/>
                <a:gd name="connsiteX51" fmla="*/ 393050 w 444500"/>
                <a:gd name="connsiteY51" fmla="*/ 82740 h 406400"/>
                <a:gd name="connsiteX52" fmla="*/ 407020 w 444500"/>
                <a:gd name="connsiteY52" fmla="*/ 40830 h 406400"/>
                <a:gd name="connsiteX53" fmla="*/ 324470 w 444500"/>
                <a:gd name="connsiteY53" fmla="*/ 256730 h 406400"/>
                <a:gd name="connsiteX54" fmla="*/ 225410 w 444500"/>
                <a:gd name="connsiteY54" fmla="*/ 330390 h 406400"/>
                <a:gd name="connsiteX55" fmla="*/ 126350 w 444500"/>
                <a:gd name="connsiteY55" fmla="*/ 256730 h 406400"/>
                <a:gd name="connsiteX56" fmla="*/ 225410 w 444500"/>
                <a:gd name="connsiteY56" fmla="*/ 183070 h 406400"/>
                <a:gd name="connsiteX57" fmla="*/ 324470 w 444500"/>
                <a:gd name="connsiteY57" fmla="*/ 256730 h 406400"/>
                <a:gd name="connsiteX58" fmla="*/ 296530 w 444500"/>
                <a:gd name="connsiteY58" fmla="*/ 256730 h 406400"/>
                <a:gd name="connsiteX59" fmla="*/ 225410 w 444500"/>
                <a:gd name="connsiteY59" fmla="*/ 211010 h 406400"/>
                <a:gd name="connsiteX60" fmla="*/ 154290 w 444500"/>
                <a:gd name="connsiteY60" fmla="*/ 256730 h 406400"/>
                <a:gd name="connsiteX61" fmla="*/ 225410 w 444500"/>
                <a:gd name="connsiteY61" fmla="*/ 302450 h 406400"/>
                <a:gd name="connsiteX62" fmla="*/ 296530 w 444500"/>
                <a:gd name="connsiteY62" fmla="*/ 25673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4500" h="406400">
                  <a:moveTo>
                    <a:pt x="174610" y="123380"/>
                  </a:moveTo>
                  <a:cubicBezTo>
                    <a:pt x="182230" y="123380"/>
                    <a:pt x="188580" y="129730"/>
                    <a:pt x="188580" y="137350"/>
                  </a:cubicBezTo>
                  <a:cubicBezTo>
                    <a:pt x="188580" y="144970"/>
                    <a:pt x="182230" y="151320"/>
                    <a:pt x="174610" y="151320"/>
                  </a:cubicBezTo>
                  <a:cubicBezTo>
                    <a:pt x="166990" y="151320"/>
                    <a:pt x="160640" y="144970"/>
                    <a:pt x="160640" y="137350"/>
                  </a:cubicBezTo>
                  <a:cubicBezTo>
                    <a:pt x="160640" y="129730"/>
                    <a:pt x="166990" y="123380"/>
                    <a:pt x="174610" y="123380"/>
                  </a:cubicBezTo>
                  <a:close/>
                  <a:moveTo>
                    <a:pt x="260970" y="137350"/>
                  </a:moveTo>
                  <a:cubicBezTo>
                    <a:pt x="260970" y="144970"/>
                    <a:pt x="267320" y="151320"/>
                    <a:pt x="274940" y="151320"/>
                  </a:cubicBezTo>
                  <a:cubicBezTo>
                    <a:pt x="282560" y="151320"/>
                    <a:pt x="288910" y="144970"/>
                    <a:pt x="288910" y="137350"/>
                  </a:cubicBezTo>
                  <a:cubicBezTo>
                    <a:pt x="288910" y="129730"/>
                    <a:pt x="282560" y="123380"/>
                    <a:pt x="274940" y="123380"/>
                  </a:cubicBezTo>
                  <a:cubicBezTo>
                    <a:pt x="267320" y="123380"/>
                    <a:pt x="260970" y="129730"/>
                    <a:pt x="260970" y="137350"/>
                  </a:cubicBezTo>
                  <a:close/>
                  <a:moveTo>
                    <a:pt x="183500" y="256730"/>
                  </a:moveTo>
                  <a:cubicBezTo>
                    <a:pt x="183500" y="264350"/>
                    <a:pt x="189850" y="270700"/>
                    <a:pt x="197470" y="270700"/>
                  </a:cubicBezTo>
                  <a:cubicBezTo>
                    <a:pt x="205090" y="270700"/>
                    <a:pt x="211440" y="264350"/>
                    <a:pt x="211440" y="256730"/>
                  </a:cubicBezTo>
                  <a:cubicBezTo>
                    <a:pt x="211440" y="249110"/>
                    <a:pt x="205090" y="242760"/>
                    <a:pt x="197470" y="242760"/>
                  </a:cubicBezTo>
                  <a:cubicBezTo>
                    <a:pt x="189850" y="242760"/>
                    <a:pt x="183500" y="249110"/>
                    <a:pt x="183500" y="256730"/>
                  </a:cubicBezTo>
                  <a:close/>
                  <a:moveTo>
                    <a:pt x="238110" y="256730"/>
                  </a:moveTo>
                  <a:cubicBezTo>
                    <a:pt x="238110" y="264350"/>
                    <a:pt x="244460" y="270700"/>
                    <a:pt x="252080" y="270700"/>
                  </a:cubicBezTo>
                  <a:cubicBezTo>
                    <a:pt x="259700" y="270700"/>
                    <a:pt x="266050" y="264350"/>
                    <a:pt x="266050" y="256730"/>
                  </a:cubicBezTo>
                  <a:cubicBezTo>
                    <a:pt x="266050" y="249110"/>
                    <a:pt x="259700" y="242760"/>
                    <a:pt x="252080" y="242760"/>
                  </a:cubicBezTo>
                  <a:cubicBezTo>
                    <a:pt x="244460" y="242760"/>
                    <a:pt x="238110" y="249110"/>
                    <a:pt x="238110" y="256730"/>
                  </a:cubicBezTo>
                  <a:close/>
                  <a:moveTo>
                    <a:pt x="413370" y="103060"/>
                  </a:moveTo>
                  <a:cubicBezTo>
                    <a:pt x="401940" y="115760"/>
                    <a:pt x="387970" y="118300"/>
                    <a:pt x="375270" y="119570"/>
                  </a:cubicBezTo>
                  <a:cubicBezTo>
                    <a:pt x="393050" y="147510"/>
                    <a:pt x="403210" y="180530"/>
                    <a:pt x="403210" y="216090"/>
                  </a:cubicBezTo>
                  <a:cubicBezTo>
                    <a:pt x="403210" y="315150"/>
                    <a:pt x="323200" y="395160"/>
                    <a:pt x="224140" y="395160"/>
                  </a:cubicBezTo>
                  <a:cubicBezTo>
                    <a:pt x="125080" y="395160"/>
                    <a:pt x="45070" y="315150"/>
                    <a:pt x="45070" y="216090"/>
                  </a:cubicBezTo>
                  <a:cubicBezTo>
                    <a:pt x="45070" y="180530"/>
                    <a:pt x="55230" y="147510"/>
                    <a:pt x="73010" y="119570"/>
                  </a:cubicBezTo>
                  <a:cubicBezTo>
                    <a:pt x="73010" y="119570"/>
                    <a:pt x="73010" y="119570"/>
                    <a:pt x="73010" y="119570"/>
                  </a:cubicBezTo>
                  <a:cubicBezTo>
                    <a:pt x="60310" y="119570"/>
                    <a:pt x="46340" y="115760"/>
                    <a:pt x="34910" y="103060"/>
                  </a:cubicBezTo>
                  <a:cubicBezTo>
                    <a:pt x="6970" y="75120"/>
                    <a:pt x="13320" y="28130"/>
                    <a:pt x="13320" y="25590"/>
                  </a:cubicBezTo>
                  <a:cubicBezTo>
                    <a:pt x="14590" y="19240"/>
                    <a:pt x="18400" y="15430"/>
                    <a:pt x="24750" y="14160"/>
                  </a:cubicBezTo>
                  <a:cubicBezTo>
                    <a:pt x="27290" y="14160"/>
                    <a:pt x="73010" y="7810"/>
                    <a:pt x="99680" y="35750"/>
                  </a:cubicBezTo>
                  <a:cubicBezTo>
                    <a:pt x="109840" y="45910"/>
                    <a:pt x="113650" y="59880"/>
                    <a:pt x="114920" y="72580"/>
                  </a:cubicBezTo>
                  <a:cubicBezTo>
                    <a:pt x="145400" y="49720"/>
                    <a:pt x="182230" y="35750"/>
                    <a:pt x="222870" y="35750"/>
                  </a:cubicBezTo>
                  <a:cubicBezTo>
                    <a:pt x="263510" y="35750"/>
                    <a:pt x="300340" y="49720"/>
                    <a:pt x="330820" y="71310"/>
                  </a:cubicBezTo>
                  <a:cubicBezTo>
                    <a:pt x="332090" y="58610"/>
                    <a:pt x="335900" y="44640"/>
                    <a:pt x="346060" y="35750"/>
                  </a:cubicBezTo>
                  <a:cubicBezTo>
                    <a:pt x="374000" y="6540"/>
                    <a:pt x="419720" y="12890"/>
                    <a:pt x="420990" y="14160"/>
                  </a:cubicBezTo>
                  <a:cubicBezTo>
                    <a:pt x="427340" y="15430"/>
                    <a:pt x="431150" y="19240"/>
                    <a:pt x="432420" y="25590"/>
                  </a:cubicBezTo>
                  <a:cubicBezTo>
                    <a:pt x="433690" y="28130"/>
                    <a:pt x="440040" y="75120"/>
                    <a:pt x="413370" y="103060"/>
                  </a:cubicBezTo>
                  <a:close/>
                  <a:moveTo>
                    <a:pt x="89520" y="89090"/>
                  </a:moveTo>
                  <a:cubicBezTo>
                    <a:pt x="89520" y="78930"/>
                    <a:pt x="89520" y="63690"/>
                    <a:pt x="81900" y="56070"/>
                  </a:cubicBezTo>
                  <a:cubicBezTo>
                    <a:pt x="70470" y="44640"/>
                    <a:pt x="52690" y="42100"/>
                    <a:pt x="41260" y="42100"/>
                  </a:cubicBezTo>
                  <a:cubicBezTo>
                    <a:pt x="41260" y="53530"/>
                    <a:pt x="43800" y="72580"/>
                    <a:pt x="55230" y="84010"/>
                  </a:cubicBezTo>
                  <a:cubicBezTo>
                    <a:pt x="66660" y="94170"/>
                    <a:pt x="80630" y="91630"/>
                    <a:pt x="89520" y="89090"/>
                  </a:cubicBezTo>
                  <a:close/>
                  <a:moveTo>
                    <a:pt x="376540" y="214820"/>
                  </a:moveTo>
                  <a:cubicBezTo>
                    <a:pt x="376540" y="131000"/>
                    <a:pt x="309230" y="63690"/>
                    <a:pt x="225410" y="63690"/>
                  </a:cubicBezTo>
                  <a:cubicBezTo>
                    <a:pt x="141590" y="63690"/>
                    <a:pt x="74280" y="131000"/>
                    <a:pt x="74280" y="214820"/>
                  </a:cubicBezTo>
                  <a:cubicBezTo>
                    <a:pt x="74280" y="298640"/>
                    <a:pt x="141590" y="365950"/>
                    <a:pt x="225410" y="365950"/>
                  </a:cubicBezTo>
                  <a:cubicBezTo>
                    <a:pt x="307960" y="367220"/>
                    <a:pt x="376540" y="298640"/>
                    <a:pt x="376540" y="214820"/>
                  </a:cubicBezTo>
                  <a:close/>
                  <a:moveTo>
                    <a:pt x="407020" y="40830"/>
                  </a:moveTo>
                  <a:cubicBezTo>
                    <a:pt x="395590" y="40830"/>
                    <a:pt x="377810" y="43370"/>
                    <a:pt x="366380" y="54800"/>
                  </a:cubicBezTo>
                  <a:cubicBezTo>
                    <a:pt x="358760" y="62420"/>
                    <a:pt x="358760" y="77660"/>
                    <a:pt x="358760" y="87820"/>
                  </a:cubicBezTo>
                  <a:cubicBezTo>
                    <a:pt x="367650" y="90360"/>
                    <a:pt x="381620" y="94170"/>
                    <a:pt x="393050" y="82740"/>
                  </a:cubicBezTo>
                  <a:cubicBezTo>
                    <a:pt x="404480" y="71310"/>
                    <a:pt x="407020" y="53530"/>
                    <a:pt x="407020" y="40830"/>
                  </a:cubicBezTo>
                  <a:close/>
                  <a:moveTo>
                    <a:pt x="324470" y="256730"/>
                  </a:moveTo>
                  <a:cubicBezTo>
                    <a:pt x="324470" y="297370"/>
                    <a:pt x="281290" y="330390"/>
                    <a:pt x="225410" y="330390"/>
                  </a:cubicBezTo>
                  <a:cubicBezTo>
                    <a:pt x="169530" y="330390"/>
                    <a:pt x="126350" y="298640"/>
                    <a:pt x="126350" y="256730"/>
                  </a:cubicBezTo>
                  <a:cubicBezTo>
                    <a:pt x="126350" y="216090"/>
                    <a:pt x="169530" y="183070"/>
                    <a:pt x="225410" y="183070"/>
                  </a:cubicBezTo>
                  <a:cubicBezTo>
                    <a:pt x="280020" y="183070"/>
                    <a:pt x="324470" y="216090"/>
                    <a:pt x="324470" y="256730"/>
                  </a:cubicBezTo>
                  <a:close/>
                  <a:moveTo>
                    <a:pt x="296530" y="256730"/>
                  </a:moveTo>
                  <a:cubicBezTo>
                    <a:pt x="296530" y="231330"/>
                    <a:pt x="263510" y="211010"/>
                    <a:pt x="225410" y="211010"/>
                  </a:cubicBezTo>
                  <a:cubicBezTo>
                    <a:pt x="186040" y="211010"/>
                    <a:pt x="154290" y="232600"/>
                    <a:pt x="154290" y="256730"/>
                  </a:cubicBezTo>
                  <a:cubicBezTo>
                    <a:pt x="154290" y="282130"/>
                    <a:pt x="187310" y="302450"/>
                    <a:pt x="225410" y="302450"/>
                  </a:cubicBezTo>
                  <a:cubicBezTo>
                    <a:pt x="263510" y="302450"/>
                    <a:pt x="296530" y="282130"/>
                    <a:pt x="296530" y="25673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15" name="Titel 1">
            <a:extLst>
              <a:ext uri="{FF2B5EF4-FFF2-40B4-BE49-F238E27FC236}">
                <a16:creationId xmlns:a16="http://schemas.microsoft.com/office/drawing/2014/main" id="{AFF4C209-82E7-4763-ADE1-8C11999A7CAD}"/>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Gliederung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572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C9CD9BD-2440-442F-90DF-30042775A4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6" name="Diagramm 5">
            <a:extLst>
              <a:ext uri="{FF2B5EF4-FFF2-40B4-BE49-F238E27FC236}">
                <a16:creationId xmlns:a16="http://schemas.microsoft.com/office/drawing/2014/main" id="{144355A1-66B2-442A-83C2-C95CE8453324}"/>
              </a:ext>
            </a:extLst>
          </p:cNvPr>
          <p:cNvGraphicFramePr/>
          <p:nvPr>
            <p:extLst>
              <p:ext uri="{D42A27DB-BD31-4B8C-83A1-F6EECF244321}">
                <p14:modId xmlns:p14="http://schemas.microsoft.com/office/powerpoint/2010/main" val="2894443374"/>
              </p:ext>
            </p:extLst>
          </p:nvPr>
        </p:nvGraphicFramePr>
        <p:xfrm>
          <a:off x="488275" y="1441206"/>
          <a:ext cx="10753372" cy="4932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ußzeilenplatzhalter 4">
            <a:extLst>
              <a:ext uri="{FF2B5EF4-FFF2-40B4-BE49-F238E27FC236}">
                <a16:creationId xmlns:a16="http://schemas.microsoft.com/office/drawing/2014/main" id="{54AD550C-ED32-460E-81B0-960C79691576}"/>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C01FA51F-9D41-4CC3-BA6F-066F324F8919}"/>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40</a:t>
            </a:fld>
            <a:endParaRPr lang="de-DE" dirty="0"/>
          </a:p>
        </p:txBody>
      </p:sp>
      <p:sp>
        <p:nvSpPr>
          <p:cNvPr id="16" name="Inhaltsplatzhalter 2">
            <a:extLst>
              <a:ext uri="{FF2B5EF4-FFF2-40B4-BE49-F238E27FC236}">
                <a16:creationId xmlns:a16="http://schemas.microsoft.com/office/drawing/2014/main" id="{820CF5F0-E944-41AC-9B61-B71593C6FF5E}"/>
              </a:ext>
            </a:extLst>
          </p:cNvPr>
          <p:cNvSpPr txBox="1">
            <a:spLocks noGrp="1"/>
          </p:cNvSpPr>
          <p:nvPr>
            <p:ph idx="1"/>
          </p:nvPr>
        </p:nvSpPr>
        <p:spPr>
          <a:xfrm>
            <a:off x="488275" y="2349305"/>
            <a:ext cx="6362692" cy="4007045"/>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24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endParaRPr lang="de-DE" sz="2200" b="0" dirty="0">
              <a:latin typeface="Arial" panose="020B0604020202020204" pitchFamily="34" charset="0"/>
              <a:ea typeface="+mn-ea"/>
              <a:cs typeface="Arial" panose="020B0604020202020204" pitchFamily="34" charset="0"/>
            </a:endParaRPr>
          </a:p>
          <a:p>
            <a:pPr marL="0" indent="0" fontAlgn="auto">
              <a:lnSpc>
                <a:spcPct val="110000"/>
              </a:lnSpc>
              <a:spcAft>
                <a:spcPts val="0"/>
              </a:spcAft>
              <a:buClr>
                <a:srgbClr val="00297A"/>
              </a:buClr>
              <a:defRPr/>
            </a:pPr>
            <a:r>
              <a:rPr lang="de-DE" sz="2200" b="0" dirty="0" err="1">
                <a:latin typeface="Arial" panose="020B0604020202020204" pitchFamily="34" charset="0"/>
                <a:ea typeface="+mn-ea"/>
                <a:cs typeface="Arial" panose="020B0604020202020204" pitchFamily="34" charset="0"/>
              </a:rPr>
              <a:t>Buserelin</a:t>
            </a:r>
            <a:r>
              <a:rPr lang="de-DE" sz="2200" b="0" dirty="0">
                <a:latin typeface="Arial" panose="020B0604020202020204" pitchFamily="34" charset="0"/>
                <a:ea typeface="+mn-ea"/>
                <a:cs typeface="Arial" panose="020B0604020202020204" pitchFamily="34" charset="0"/>
              </a:rPr>
              <a:t> ist ein GnRH-Analogon und löst die Ovulation ovulationsbereiter Follikel aus.</a:t>
            </a:r>
          </a:p>
          <a:p>
            <a:pPr marL="0" indent="0" fontAlgn="auto">
              <a:lnSpc>
                <a:spcPct val="110000"/>
              </a:lnSpc>
              <a:spcAft>
                <a:spcPts val="0"/>
              </a:spcAft>
              <a:buClr>
                <a:srgbClr val="00297A"/>
              </a:buClr>
              <a:defRPr/>
            </a:pPr>
            <a:endParaRPr lang="de-DE" sz="2800" b="0" dirty="0">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endParaRPr lang="de-DE" sz="2400" b="0" dirty="0">
              <a:latin typeface="Arial" panose="020B0604020202020204" pitchFamily="34" charset="0"/>
              <a:ea typeface="+mn-ea"/>
              <a:cs typeface="Arial" panose="020B0604020202020204" pitchFamily="34" charset="0"/>
            </a:endParaRPr>
          </a:p>
        </p:txBody>
      </p:sp>
      <p:sp>
        <p:nvSpPr>
          <p:cNvPr id="14" name="Textfeld 13">
            <a:extLst>
              <a:ext uri="{FF2B5EF4-FFF2-40B4-BE49-F238E27FC236}">
                <a16:creationId xmlns:a16="http://schemas.microsoft.com/office/drawing/2014/main" id="{13BD4DF9-1109-4E4B-AA97-F715D85C39D7}"/>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2" name="Titel 1">
            <a:extLst>
              <a:ext uri="{FF2B5EF4-FFF2-40B4-BE49-F238E27FC236}">
                <a16:creationId xmlns:a16="http://schemas.microsoft.com/office/drawing/2014/main" id="{2F245BFC-BCF4-496E-B304-17B2C1DF537E}"/>
              </a:ext>
            </a:extLst>
          </p:cNvPr>
          <p:cNvSpPr>
            <a:spLocks noGrp="1"/>
          </p:cNvSpPr>
          <p:nvPr>
            <p:ph type="title"/>
          </p:nvPr>
        </p:nvSpPr>
        <p:spPr>
          <a:xfrm>
            <a:off x="533400" y="484665"/>
            <a:ext cx="10957560" cy="1083471"/>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Biotechnik: Ovulationsinduktion ohne</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Follikelstimulation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681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4CEB38E6-2B43-4FCC-B9CC-70951812B71A}"/>
              </a:ext>
            </a:extLst>
          </p:cNvPr>
          <p:cNvGraphicFramePr/>
          <p:nvPr>
            <p:extLst>
              <p:ext uri="{D42A27DB-BD31-4B8C-83A1-F6EECF244321}">
                <p14:modId xmlns:p14="http://schemas.microsoft.com/office/powerpoint/2010/main" val="2599592049"/>
              </p:ext>
            </p:extLst>
          </p:nvPr>
        </p:nvGraphicFramePr>
        <p:xfrm>
          <a:off x="769327" y="1543050"/>
          <a:ext cx="10658475" cy="4674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a:extLst>
              <a:ext uri="{FF2B5EF4-FFF2-40B4-BE49-F238E27FC236}">
                <a16:creationId xmlns:a16="http://schemas.microsoft.com/office/drawing/2014/main" id="{483A45D0-1861-443C-A7DD-BAF2C0AF1A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9" name="Fußzeilenplatzhalter 4">
            <a:extLst>
              <a:ext uri="{FF2B5EF4-FFF2-40B4-BE49-F238E27FC236}">
                <a16:creationId xmlns:a16="http://schemas.microsoft.com/office/drawing/2014/main" id="{7A882699-B696-4806-B50B-DD2B191F330E}"/>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0" name="Foliennummernplatzhalter 5">
            <a:extLst>
              <a:ext uri="{FF2B5EF4-FFF2-40B4-BE49-F238E27FC236}">
                <a16:creationId xmlns:a16="http://schemas.microsoft.com/office/drawing/2014/main" id="{5CE4000B-93BE-4394-849C-DEEE8FB0310E}"/>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41</a:t>
            </a:fld>
            <a:endParaRPr lang="de-DE" dirty="0"/>
          </a:p>
        </p:txBody>
      </p:sp>
      <p:sp>
        <p:nvSpPr>
          <p:cNvPr id="12" name="Textfeld 11">
            <a:extLst>
              <a:ext uri="{FF2B5EF4-FFF2-40B4-BE49-F238E27FC236}">
                <a16:creationId xmlns:a16="http://schemas.microsoft.com/office/drawing/2014/main" id="{08A0CF6B-4769-4E43-A72E-02466F64C482}"/>
              </a:ext>
            </a:extLst>
          </p:cNvPr>
          <p:cNvSpPr txBox="1"/>
          <p:nvPr/>
        </p:nvSpPr>
        <p:spPr>
          <a:xfrm>
            <a:off x="764198" y="3184025"/>
            <a:ext cx="5678806" cy="1446550"/>
          </a:xfrm>
          <a:prstGeom prst="rect">
            <a:avLst/>
          </a:prstGeom>
          <a:noFill/>
          <a:ln w="12700">
            <a:noFill/>
          </a:ln>
        </p:spPr>
        <p:txBody>
          <a:bodyPr wrap="square" rtlCol="0">
            <a:spAutoFit/>
          </a:bodyPr>
          <a:lstStyle/>
          <a:p>
            <a:r>
              <a:rPr lang="de-DE" sz="2200" dirty="0" err="1">
                <a:latin typeface="Arial" panose="020B0604020202020204" pitchFamily="34" charset="0"/>
                <a:cs typeface="Arial" panose="020B0604020202020204" pitchFamily="34" charset="0"/>
              </a:rPr>
              <a:t>Gonadorelin</a:t>
            </a:r>
            <a:r>
              <a:rPr lang="de-DE" sz="2200" dirty="0">
                <a:latin typeface="Arial" panose="020B0604020202020204" pitchFamily="34" charset="0"/>
                <a:cs typeface="Arial" panose="020B0604020202020204" pitchFamily="34" charset="0"/>
              </a:rPr>
              <a:t> ist ein synthetisch hergestelltes GnRH-Analogon.</a:t>
            </a: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Es löst in der Sau die Ovulation aus.</a:t>
            </a:r>
          </a:p>
        </p:txBody>
      </p:sp>
      <p:sp>
        <p:nvSpPr>
          <p:cNvPr id="15" name="Textfeld 14">
            <a:extLst>
              <a:ext uri="{FF2B5EF4-FFF2-40B4-BE49-F238E27FC236}">
                <a16:creationId xmlns:a16="http://schemas.microsoft.com/office/drawing/2014/main" id="{569BD5EB-EFA3-4D3E-8D48-39332B9025CC}"/>
              </a:ext>
            </a:extLst>
          </p:cNvPr>
          <p:cNvSpPr txBox="1"/>
          <p:nvPr/>
        </p:nvSpPr>
        <p:spPr>
          <a:xfrm>
            <a:off x="0" y="-6496"/>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1" name="Titel 1">
            <a:extLst>
              <a:ext uri="{FF2B5EF4-FFF2-40B4-BE49-F238E27FC236}">
                <a16:creationId xmlns:a16="http://schemas.microsoft.com/office/drawing/2014/main" id="{F296D14B-F4DC-409D-BF7B-A47D69ACCE5B}"/>
              </a:ext>
            </a:extLst>
          </p:cNvPr>
          <p:cNvSpPr>
            <a:spLocks noGrp="1"/>
          </p:cNvSpPr>
          <p:nvPr>
            <p:ph type="title"/>
          </p:nvPr>
        </p:nvSpPr>
        <p:spPr>
          <a:xfrm>
            <a:off x="533400" y="484665"/>
            <a:ext cx="10957560" cy="1083471"/>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Biotechnik: Ovulationsinduktion ohne</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Follikelstimulation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675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B814B3EE-EAFD-43DD-AE97-4B057493F679}"/>
              </a:ext>
            </a:extLst>
          </p:cNvPr>
          <p:cNvGraphicFramePr/>
          <p:nvPr>
            <p:extLst>
              <p:ext uri="{D42A27DB-BD31-4B8C-83A1-F6EECF244321}">
                <p14:modId xmlns:p14="http://schemas.microsoft.com/office/powerpoint/2010/main" val="3451033895"/>
              </p:ext>
            </p:extLst>
          </p:nvPr>
        </p:nvGraphicFramePr>
        <p:xfrm>
          <a:off x="456089" y="507425"/>
          <a:ext cx="10703141" cy="3695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a:extLst>
              <a:ext uri="{FF2B5EF4-FFF2-40B4-BE49-F238E27FC236}">
                <a16:creationId xmlns:a16="http://schemas.microsoft.com/office/drawing/2014/main" id="{092CCFC6-A3FB-4DC6-9FE0-F2E0E930DBF8}"/>
              </a:ext>
            </a:extLst>
          </p:cNvPr>
          <p:cNvPicPr>
            <a:picLocks noChangeAspect="1"/>
          </p:cNvPicPr>
          <p:nvPr/>
        </p:nvPicPr>
        <p:blipFill>
          <a:blip r:embed="rId7"/>
          <a:stretch>
            <a:fillRect/>
          </a:stretch>
        </p:blipFill>
        <p:spPr>
          <a:xfrm>
            <a:off x="5885423" y="3801148"/>
            <a:ext cx="3728354" cy="1723769"/>
          </a:xfrm>
          <a:prstGeom prst="rect">
            <a:avLst/>
          </a:prstGeom>
          <a:ln>
            <a:solidFill>
              <a:schemeClr val="bg1">
                <a:lumMod val="65000"/>
              </a:schemeClr>
            </a:solidFill>
          </a:ln>
        </p:spPr>
      </p:pic>
      <p:pic>
        <p:nvPicPr>
          <p:cNvPr id="6" name="Grafik 5">
            <a:extLst>
              <a:ext uri="{FF2B5EF4-FFF2-40B4-BE49-F238E27FC236}">
                <a16:creationId xmlns:a16="http://schemas.microsoft.com/office/drawing/2014/main" id="{1C1C6D46-97F2-4954-994B-CB3D4E3DAC46}"/>
              </a:ext>
            </a:extLst>
          </p:cNvPr>
          <p:cNvPicPr>
            <a:picLocks noChangeAspect="1"/>
          </p:cNvPicPr>
          <p:nvPr/>
        </p:nvPicPr>
        <p:blipFill>
          <a:blip r:embed="rId8">
            <a:alphaModFix/>
          </a:blip>
          <a:stretch>
            <a:fillRect/>
          </a:stretch>
        </p:blipFill>
        <p:spPr>
          <a:xfrm>
            <a:off x="7237371" y="4862299"/>
            <a:ext cx="4357432" cy="1573333"/>
          </a:xfrm>
          <a:prstGeom prst="rect">
            <a:avLst/>
          </a:prstGeom>
          <a:ln>
            <a:solidFill>
              <a:schemeClr val="bg1">
                <a:lumMod val="65000"/>
              </a:schemeClr>
            </a:solidFill>
          </a:ln>
        </p:spPr>
      </p:pic>
      <p:pic>
        <p:nvPicPr>
          <p:cNvPr id="8" name="Grafik 7">
            <a:extLst>
              <a:ext uri="{FF2B5EF4-FFF2-40B4-BE49-F238E27FC236}">
                <a16:creationId xmlns:a16="http://schemas.microsoft.com/office/drawing/2014/main" id="{1AB50564-BA9E-4371-90EC-211C5FA050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0" name="Fußzeilenplatzhalter 4">
            <a:extLst>
              <a:ext uri="{FF2B5EF4-FFF2-40B4-BE49-F238E27FC236}">
                <a16:creationId xmlns:a16="http://schemas.microsoft.com/office/drawing/2014/main" id="{4213C834-0384-4E6A-A929-7654A6648767}"/>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FB17186E-D982-4554-9C95-A976F4A7AFA8}"/>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42</a:t>
            </a:fld>
            <a:endParaRPr lang="de-DE" dirty="0"/>
          </a:p>
        </p:txBody>
      </p:sp>
      <p:sp>
        <p:nvSpPr>
          <p:cNvPr id="2" name="Textfeld 1">
            <a:extLst>
              <a:ext uri="{FF2B5EF4-FFF2-40B4-BE49-F238E27FC236}">
                <a16:creationId xmlns:a16="http://schemas.microsoft.com/office/drawing/2014/main" id="{C21D0D68-35FB-417C-BF58-4DA6540849A3}"/>
              </a:ext>
            </a:extLst>
          </p:cNvPr>
          <p:cNvSpPr txBox="1"/>
          <p:nvPr/>
        </p:nvSpPr>
        <p:spPr>
          <a:xfrm>
            <a:off x="597197" y="2674975"/>
            <a:ext cx="5288226" cy="2800767"/>
          </a:xfrm>
          <a:prstGeom prst="rect">
            <a:avLst/>
          </a:prstGeom>
          <a:noFill/>
          <a:ln w="12700">
            <a:noFill/>
          </a:ln>
        </p:spPr>
        <p:txBody>
          <a:bodyPr wrap="square" rtlCol="0">
            <a:spAutoFit/>
          </a:bodyPr>
          <a:lstStyle/>
          <a:p>
            <a:r>
              <a:rPr lang="de-DE" sz="2200" dirty="0" err="1">
                <a:latin typeface="Arial" panose="020B0604020202020204" pitchFamily="34" charset="0"/>
                <a:cs typeface="Arial" panose="020B0604020202020204" pitchFamily="34" charset="0"/>
              </a:rPr>
              <a:t>Triptorelin</a:t>
            </a:r>
            <a:r>
              <a:rPr lang="de-DE" sz="2200" dirty="0">
                <a:latin typeface="Arial" panose="020B0604020202020204" pitchFamily="34" charset="0"/>
                <a:cs typeface="Arial" panose="020B0604020202020204" pitchFamily="34" charset="0"/>
              </a:rPr>
              <a:t> ist ein GnRH-Analogon und wir als intravaginales Gel verabreicht. </a:t>
            </a: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Die Anwendung dieses Wirkstoffes wurde schon mehrfach untersucht.</a:t>
            </a: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Es ist kein im Handel erhältliches Präparat in Deutschland zugelassen.</a:t>
            </a:r>
          </a:p>
        </p:txBody>
      </p:sp>
      <p:sp>
        <p:nvSpPr>
          <p:cNvPr id="16" name="Textfeld 15">
            <a:extLst>
              <a:ext uri="{FF2B5EF4-FFF2-40B4-BE49-F238E27FC236}">
                <a16:creationId xmlns:a16="http://schemas.microsoft.com/office/drawing/2014/main" id="{2FAA6D07-B6CA-4463-A748-F1A0B05B6189}"/>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2" name="Titel 1">
            <a:extLst>
              <a:ext uri="{FF2B5EF4-FFF2-40B4-BE49-F238E27FC236}">
                <a16:creationId xmlns:a16="http://schemas.microsoft.com/office/drawing/2014/main" id="{F142A81F-728C-4C79-A888-F57B0716E1F3}"/>
              </a:ext>
            </a:extLst>
          </p:cNvPr>
          <p:cNvSpPr>
            <a:spLocks noGrp="1"/>
          </p:cNvSpPr>
          <p:nvPr>
            <p:ph type="title"/>
          </p:nvPr>
        </p:nvSpPr>
        <p:spPr>
          <a:xfrm>
            <a:off x="533400" y="484665"/>
            <a:ext cx="10957560" cy="1083471"/>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Biotechnik: Ovulationsinduktion ohne</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Follikelstimulation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058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103DE943-3384-4433-8994-8BAB2F9E322E}"/>
              </a:ext>
            </a:extLst>
          </p:cNvPr>
          <p:cNvGraphicFramePr/>
          <p:nvPr>
            <p:extLst>
              <p:ext uri="{D42A27DB-BD31-4B8C-83A1-F6EECF244321}">
                <p14:modId xmlns:p14="http://schemas.microsoft.com/office/powerpoint/2010/main" val="2466656615"/>
              </p:ext>
            </p:extLst>
          </p:nvPr>
        </p:nvGraphicFramePr>
        <p:xfrm>
          <a:off x="558952" y="1232939"/>
          <a:ext cx="10648796" cy="4953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fik 10">
            <a:extLst>
              <a:ext uri="{FF2B5EF4-FFF2-40B4-BE49-F238E27FC236}">
                <a16:creationId xmlns:a16="http://schemas.microsoft.com/office/drawing/2014/main" id="{72FC40B5-AA5D-4B31-8706-AAB6FBC00C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2" name="Fußzeilenplatzhalter 4">
            <a:extLst>
              <a:ext uri="{FF2B5EF4-FFF2-40B4-BE49-F238E27FC236}">
                <a16:creationId xmlns:a16="http://schemas.microsoft.com/office/drawing/2014/main" id="{3C8446EF-B82B-49BD-839B-5E561DFA2458}"/>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3" name="Foliennummernplatzhalter 5">
            <a:extLst>
              <a:ext uri="{FF2B5EF4-FFF2-40B4-BE49-F238E27FC236}">
                <a16:creationId xmlns:a16="http://schemas.microsoft.com/office/drawing/2014/main" id="{3377243C-B039-4486-A97D-B8F55AE7D9B3}"/>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43</a:t>
            </a:fld>
            <a:endParaRPr lang="de-DE" dirty="0"/>
          </a:p>
        </p:txBody>
      </p:sp>
      <p:sp>
        <p:nvSpPr>
          <p:cNvPr id="2" name="Textfeld 1">
            <a:extLst>
              <a:ext uri="{FF2B5EF4-FFF2-40B4-BE49-F238E27FC236}">
                <a16:creationId xmlns:a16="http://schemas.microsoft.com/office/drawing/2014/main" id="{6439BEA2-6186-41A9-BE61-950774FEBEB5}"/>
              </a:ext>
            </a:extLst>
          </p:cNvPr>
          <p:cNvSpPr txBox="1"/>
          <p:nvPr/>
        </p:nvSpPr>
        <p:spPr>
          <a:xfrm>
            <a:off x="728825" y="2917677"/>
            <a:ext cx="10841509" cy="193899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Bei der Kombination aus Brunststimulation bzw. -synchronisation und Ovulationsinduktion werden die Wirkungen von FSH und LH zu unterschiedlichen Zeitpunkten der Follikelreifung genutzt.</a:t>
            </a:r>
          </a:p>
          <a:p>
            <a:r>
              <a:rPr lang="de-DE" sz="2400" dirty="0">
                <a:latin typeface="Arial" panose="020B0604020202020204" pitchFamily="34" charset="0"/>
                <a:cs typeface="Arial" panose="020B0604020202020204" pitchFamily="34" charset="0"/>
              </a:rPr>
              <a:t>Im Rahmen dieser Verfahren sind Behandlungs- und Besamungszeiten genau festgelegt und unbedingt einzuhalten.</a:t>
            </a:r>
          </a:p>
        </p:txBody>
      </p:sp>
      <p:sp>
        <p:nvSpPr>
          <p:cNvPr id="17" name="Textfeld 16">
            <a:extLst>
              <a:ext uri="{FF2B5EF4-FFF2-40B4-BE49-F238E27FC236}">
                <a16:creationId xmlns:a16="http://schemas.microsoft.com/office/drawing/2014/main" id="{8B7E5216-87BE-474A-A077-F0FF3A032273}"/>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4" name="Titel 1">
            <a:extLst>
              <a:ext uri="{FF2B5EF4-FFF2-40B4-BE49-F238E27FC236}">
                <a16:creationId xmlns:a16="http://schemas.microsoft.com/office/drawing/2014/main" id="{B2158F13-6EA1-42EF-A7AD-6E22C4052CDD}"/>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Brunststimulation und Ovulationsinduktion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326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103DE943-3384-4433-8994-8BAB2F9E322E}"/>
              </a:ext>
            </a:extLst>
          </p:cNvPr>
          <p:cNvGraphicFramePr/>
          <p:nvPr/>
        </p:nvGraphicFramePr>
        <p:xfrm>
          <a:off x="568171" y="1424222"/>
          <a:ext cx="10648796" cy="4953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fik 10">
            <a:extLst>
              <a:ext uri="{FF2B5EF4-FFF2-40B4-BE49-F238E27FC236}">
                <a16:creationId xmlns:a16="http://schemas.microsoft.com/office/drawing/2014/main" id="{72FC40B5-AA5D-4B31-8706-AAB6FBC00C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2" name="Fußzeilenplatzhalter 4">
            <a:extLst>
              <a:ext uri="{FF2B5EF4-FFF2-40B4-BE49-F238E27FC236}">
                <a16:creationId xmlns:a16="http://schemas.microsoft.com/office/drawing/2014/main" id="{3C8446EF-B82B-49BD-839B-5E561DFA2458}"/>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3" name="Foliennummernplatzhalter 5">
            <a:extLst>
              <a:ext uri="{FF2B5EF4-FFF2-40B4-BE49-F238E27FC236}">
                <a16:creationId xmlns:a16="http://schemas.microsoft.com/office/drawing/2014/main" id="{3377243C-B039-4486-A97D-B8F55AE7D9B3}"/>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44</a:t>
            </a:fld>
            <a:endParaRPr lang="de-DE" dirty="0"/>
          </a:p>
        </p:txBody>
      </p:sp>
      <p:sp>
        <p:nvSpPr>
          <p:cNvPr id="2" name="Textfeld 1">
            <a:extLst>
              <a:ext uri="{FF2B5EF4-FFF2-40B4-BE49-F238E27FC236}">
                <a16:creationId xmlns:a16="http://schemas.microsoft.com/office/drawing/2014/main" id="{6439BEA2-6186-41A9-BE61-950774FEBEB5}"/>
              </a:ext>
            </a:extLst>
          </p:cNvPr>
          <p:cNvSpPr txBox="1"/>
          <p:nvPr/>
        </p:nvSpPr>
        <p:spPr>
          <a:xfrm>
            <a:off x="568171" y="3166874"/>
            <a:ext cx="4998128" cy="1785104"/>
          </a:xfrm>
          <a:prstGeom prst="rect">
            <a:avLst/>
          </a:prstGeom>
          <a:noFill/>
        </p:spPr>
        <p:txBody>
          <a:bodyPr wrap="square" rtlCol="0">
            <a:spAutoFit/>
          </a:bodyPr>
          <a:lstStyle/>
          <a:p>
            <a:r>
              <a:rPr lang="de-DE" sz="2200" dirty="0">
                <a:latin typeface="Arial" panose="020B0604020202020204" pitchFamily="34" charset="0"/>
                <a:cs typeface="Arial" panose="020B0604020202020204" pitchFamily="34" charset="0"/>
              </a:rPr>
              <a:t>Im Rahmen der Kombination aus Brunststimulation/-synchronisation und Ovulationsinduktion können </a:t>
            </a:r>
            <a:r>
              <a:rPr lang="de-DE" sz="2200" dirty="0" err="1">
                <a:latin typeface="Arial" panose="020B0604020202020204" pitchFamily="34" charset="0"/>
                <a:cs typeface="Arial" panose="020B0604020202020204" pitchFamily="34" charset="0"/>
              </a:rPr>
              <a:t>Peforelin</a:t>
            </a:r>
            <a:r>
              <a:rPr lang="de-DE" sz="2200" dirty="0">
                <a:latin typeface="Arial" panose="020B0604020202020204" pitchFamily="34" charset="0"/>
                <a:cs typeface="Arial" panose="020B0604020202020204" pitchFamily="34" charset="0"/>
              </a:rPr>
              <a:t> und </a:t>
            </a:r>
            <a:r>
              <a:rPr lang="de-DE" sz="2200" dirty="0" err="1">
                <a:latin typeface="Arial" panose="020B0604020202020204" pitchFamily="34" charset="0"/>
                <a:cs typeface="Arial" panose="020B0604020202020204" pitchFamily="34" charset="0"/>
              </a:rPr>
              <a:t>Gonadorelin</a:t>
            </a:r>
            <a:r>
              <a:rPr lang="de-DE" sz="2200" dirty="0">
                <a:latin typeface="Arial" panose="020B0604020202020204" pitchFamily="34" charset="0"/>
                <a:cs typeface="Arial" panose="020B0604020202020204" pitchFamily="34" charset="0"/>
              </a:rPr>
              <a:t> angewendet werden.</a:t>
            </a:r>
          </a:p>
          <a:p>
            <a:endParaRPr lang="de-DE" sz="22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8B7E5216-87BE-474A-A077-F0FF3A032273}"/>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4" name="Titel 1">
            <a:extLst>
              <a:ext uri="{FF2B5EF4-FFF2-40B4-BE49-F238E27FC236}">
                <a16:creationId xmlns:a16="http://schemas.microsoft.com/office/drawing/2014/main" id="{B2158F13-6EA1-42EF-A7AD-6E22C4052CDD}"/>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Brunststimulation und Ovulationsinduktion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360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CF2022-5589-48AD-A236-1EC82E83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8" name="Diagramm 7">
            <a:extLst>
              <a:ext uri="{FF2B5EF4-FFF2-40B4-BE49-F238E27FC236}">
                <a16:creationId xmlns:a16="http://schemas.microsoft.com/office/drawing/2014/main" id="{845A1645-D265-4B35-8A9D-9BF318B1E7B6}"/>
              </a:ext>
            </a:extLst>
          </p:cNvPr>
          <p:cNvGraphicFramePr/>
          <p:nvPr>
            <p:extLst>
              <p:ext uri="{D42A27DB-BD31-4B8C-83A1-F6EECF244321}">
                <p14:modId xmlns:p14="http://schemas.microsoft.com/office/powerpoint/2010/main" val="138379428"/>
              </p:ext>
            </p:extLst>
          </p:nvPr>
        </p:nvGraphicFramePr>
        <p:xfrm>
          <a:off x="247650" y="114300"/>
          <a:ext cx="116967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feld 8">
            <a:extLst>
              <a:ext uri="{FF2B5EF4-FFF2-40B4-BE49-F238E27FC236}">
                <a16:creationId xmlns:a16="http://schemas.microsoft.com/office/drawing/2014/main" id="{7711E37F-9BBA-4FAE-85BC-52905F38513E}"/>
              </a:ext>
            </a:extLst>
          </p:cNvPr>
          <p:cNvSpPr txBox="1"/>
          <p:nvPr/>
        </p:nvSpPr>
        <p:spPr>
          <a:xfrm>
            <a:off x="6096000" y="2272683"/>
            <a:ext cx="482353" cy="276999"/>
          </a:xfrm>
          <a:prstGeom prst="rect">
            <a:avLst/>
          </a:prstGeom>
          <a:noFill/>
        </p:spPr>
        <p:txBody>
          <a:bodyPr wrap="square" rtlCol="0">
            <a:spAutoFit/>
          </a:bodyPr>
          <a:lstStyle/>
          <a:p>
            <a:r>
              <a:rPr lang="de-DE" sz="1200" b="1" dirty="0"/>
              <a:t>z.B.</a:t>
            </a:r>
          </a:p>
        </p:txBody>
      </p:sp>
      <p:sp>
        <p:nvSpPr>
          <p:cNvPr id="3" name="Ellipse 2">
            <a:extLst>
              <a:ext uri="{FF2B5EF4-FFF2-40B4-BE49-F238E27FC236}">
                <a16:creationId xmlns:a16="http://schemas.microsoft.com/office/drawing/2014/main" id="{9FF18478-CD51-42E0-88E3-65F39E4B68DA}"/>
              </a:ext>
            </a:extLst>
          </p:cNvPr>
          <p:cNvSpPr/>
          <p:nvPr/>
        </p:nvSpPr>
        <p:spPr>
          <a:xfrm>
            <a:off x="2175030" y="2867487"/>
            <a:ext cx="8504808" cy="3990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ußzeilenplatzhalter 4">
            <a:extLst>
              <a:ext uri="{FF2B5EF4-FFF2-40B4-BE49-F238E27FC236}">
                <a16:creationId xmlns:a16="http://schemas.microsoft.com/office/drawing/2014/main" id="{915FE45F-F621-46F8-9532-567859681740}"/>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3" name="Foliennummernplatzhalter 5">
            <a:extLst>
              <a:ext uri="{FF2B5EF4-FFF2-40B4-BE49-F238E27FC236}">
                <a16:creationId xmlns:a16="http://schemas.microsoft.com/office/drawing/2014/main" id="{37894CEB-60C7-4140-B9E6-095C1C19421E}"/>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45</a:t>
            </a:fld>
            <a:endParaRPr lang="de-DE" dirty="0"/>
          </a:p>
        </p:txBody>
      </p:sp>
      <p:sp>
        <p:nvSpPr>
          <p:cNvPr id="16" name="Textfeld 15">
            <a:extLst>
              <a:ext uri="{FF2B5EF4-FFF2-40B4-BE49-F238E27FC236}">
                <a16:creationId xmlns:a16="http://schemas.microsoft.com/office/drawing/2014/main" id="{BC3617BA-F1A2-4B2C-9A39-2ACB2E5B031E}"/>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Tree>
    <p:extLst>
      <p:ext uri="{BB962C8B-B14F-4D97-AF65-F5344CB8AC3E}">
        <p14:creationId xmlns:p14="http://schemas.microsoft.com/office/powerpoint/2010/main" val="18445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CF2022-5589-48AD-A236-1EC82E83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7" name="Fußzeilenplatzhalter 4">
            <a:extLst>
              <a:ext uri="{FF2B5EF4-FFF2-40B4-BE49-F238E27FC236}">
                <a16:creationId xmlns:a16="http://schemas.microsoft.com/office/drawing/2014/main" id="{BF7A3149-2714-4E28-B793-8FE0051F213B}"/>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FEBD4EDD-F3F2-4DE9-958E-7CEEFD3BAD98}"/>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46</a:t>
            </a:fld>
            <a:endParaRPr lang="de-DE" dirty="0"/>
          </a:p>
        </p:txBody>
      </p:sp>
      <p:graphicFrame>
        <p:nvGraphicFramePr>
          <p:cNvPr id="5" name="Diagramm 4">
            <a:extLst>
              <a:ext uri="{FF2B5EF4-FFF2-40B4-BE49-F238E27FC236}">
                <a16:creationId xmlns:a16="http://schemas.microsoft.com/office/drawing/2014/main" id="{4A2E3CB7-67B1-4816-8E53-8BEB40F908DF}"/>
              </a:ext>
            </a:extLst>
          </p:cNvPr>
          <p:cNvGraphicFramePr/>
          <p:nvPr>
            <p:extLst>
              <p:ext uri="{D42A27DB-BD31-4B8C-83A1-F6EECF244321}">
                <p14:modId xmlns:p14="http://schemas.microsoft.com/office/powerpoint/2010/main" val="1468380195"/>
              </p:ext>
            </p:extLst>
          </p:nvPr>
        </p:nvGraphicFramePr>
        <p:xfrm>
          <a:off x="533400" y="748154"/>
          <a:ext cx="6780276" cy="3710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feld 8">
            <a:extLst>
              <a:ext uri="{FF2B5EF4-FFF2-40B4-BE49-F238E27FC236}">
                <a16:creationId xmlns:a16="http://schemas.microsoft.com/office/drawing/2014/main" id="{139EC618-9C27-4D7C-B559-1183CC046D04}"/>
              </a:ext>
            </a:extLst>
          </p:cNvPr>
          <p:cNvSpPr txBox="1"/>
          <p:nvPr/>
        </p:nvSpPr>
        <p:spPr>
          <a:xfrm>
            <a:off x="533400" y="4681053"/>
            <a:ext cx="10953591" cy="830997"/>
          </a:xfrm>
          <a:prstGeom prst="rect">
            <a:avLst/>
          </a:prstGeom>
          <a:noFill/>
          <a:ln w="6350">
            <a:noFill/>
          </a:ln>
        </p:spPr>
        <p:txBody>
          <a:bodyPr wrap="square" rtlCol="0">
            <a:spAutoFit/>
          </a:bodyPr>
          <a:lstStyle/>
          <a:p>
            <a:r>
              <a:rPr lang="de-DE" sz="2400" dirty="0">
                <a:latin typeface="Arial" panose="020B0604020202020204" pitchFamily="34" charset="0"/>
                <a:cs typeface="Arial" panose="020B0604020202020204" pitchFamily="34" charset="0"/>
              </a:rPr>
              <a:t>Bei dem Verzicht auf </a:t>
            </a:r>
            <a:r>
              <a:rPr lang="de-DE" sz="2400" dirty="0" err="1">
                <a:latin typeface="Arial" panose="020B0604020202020204" pitchFamily="34" charset="0"/>
                <a:cs typeface="Arial" panose="020B0604020202020204" pitchFamily="34" charset="0"/>
              </a:rPr>
              <a:t>eCG</a:t>
            </a:r>
            <a:r>
              <a:rPr lang="de-DE" sz="2400" dirty="0">
                <a:latin typeface="Arial" panose="020B0604020202020204" pitchFamily="34" charset="0"/>
                <a:cs typeface="Arial" panose="020B0604020202020204" pitchFamily="34" charset="0"/>
              </a:rPr>
              <a:t> und ähnliche Wirkstoffe sind </a:t>
            </a:r>
            <a:r>
              <a:rPr lang="de-DE" sz="2400" b="1" dirty="0">
                <a:latin typeface="Arial" panose="020B0604020202020204" pitchFamily="34" charset="0"/>
                <a:cs typeface="Arial" panose="020B0604020202020204" pitchFamily="34" charset="0"/>
              </a:rPr>
              <a:t>zootechnische Maßnahmen</a:t>
            </a:r>
            <a:r>
              <a:rPr lang="de-DE" sz="2400" dirty="0">
                <a:latin typeface="Arial" panose="020B0604020202020204" pitchFamily="34" charset="0"/>
                <a:cs typeface="Arial" panose="020B0604020202020204" pitchFamily="34" charset="0"/>
              </a:rPr>
              <a:t> erforderlich, um optimale Fruchtbarkeitsergebnisse zu erzielen.</a:t>
            </a:r>
            <a:endParaRPr lang="de-DE" sz="2400" u="sng"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4CBAC41F-0738-45E0-A602-D7DD686C6C36}"/>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2" name="Titel 1">
            <a:extLst>
              <a:ext uri="{FF2B5EF4-FFF2-40B4-BE49-F238E27FC236}">
                <a16:creationId xmlns:a16="http://schemas.microsoft.com/office/drawing/2014/main" id="{E1939AAC-A2C4-4FE5-BD81-081B0AC8A1F0}"/>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Möglichkeiten der Zootechnik</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6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DF2C23E-84A8-499B-A1E9-51848A5485A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B035F9B-972D-4473-AD83-B87A65FAA8F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00EBE9DE-9C99-463E-8FB0-AA769D8C6C7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20CB121-3D62-4D6D-BB49-15CB76C5EFC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67B77789-5881-43EC-8D6D-15D982BC17C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774453E5-2972-4DB2-B3E0-C47596D300D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35D359A5-5C76-4836-85F0-41570F66EA00}"/>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9A68E361-BADA-43A5-90AC-B2E5C49C430A}"/>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13C6EE17-7923-48EF-A25B-EF933E5C263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103DE943-3384-4433-8994-8BAB2F9E322E}"/>
              </a:ext>
            </a:extLst>
          </p:cNvPr>
          <p:cNvGraphicFramePr/>
          <p:nvPr>
            <p:extLst>
              <p:ext uri="{D42A27DB-BD31-4B8C-83A1-F6EECF244321}">
                <p14:modId xmlns:p14="http://schemas.microsoft.com/office/powerpoint/2010/main" val="2378670693"/>
              </p:ext>
            </p:extLst>
          </p:nvPr>
        </p:nvGraphicFramePr>
        <p:xfrm>
          <a:off x="382683" y="1117600"/>
          <a:ext cx="11042699" cy="574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2">
            <a:extLst>
              <a:ext uri="{FF2B5EF4-FFF2-40B4-BE49-F238E27FC236}">
                <a16:creationId xmlns:a16="http://schemas.microsoft.com/office/drawing/2014/main" id="{5BCA9B33-577C-487C-A895-3393BEE18FB2}"/>
              </a:ext>
            </a:extLst>
          </p:cNvPr>
          <p:cNvSpPr>
            <a:spLocks noChangeArrowheads="1"/>
          </p:cNvSpPr>
          <p:nvPr/>
        </p:nvSpPr>
        <p:spPr bwMode="auto">
          <a:xfrm>
            <a:off x="5646198" y="-673269"/>
            <a:ext cx="8999300" cy="31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9" name="Textfeld 8">
            <a:extLst>
              <a:ext uri="{FF2B5EF4-FFF2-40B4-BE49-F238E27FC236}">
                <a16:creationId xmlns:a16="http://schemas.microsoft.com/office/drawing/2014/main" id="{D4EFFECC-99E3-43A2-932C-93525DE409EC}"/>
              </a:ext>
            </a:extLst>
          </p:cNvPr>
          <p:cNvSpPr txBox="1"/>
          <p:nvPr/>
        </p:nvSpPr>
        <p:spPr>
          <a:xfrm>
            <a:off x="5621023" y="4989244"/>
            <a:ext cx="5520341" cy="1200329"/>
          </a:xfrm>
          <a:prstGeom prst="rect">
            <a:avLst/>
          </a:prstGeom>
          <a:noFill/>
          <a:ln w="6350">
            <a:noFill/>
          </a:ln>
        </p:spPr>
        <p:txBody>
          <a:bodyPr wrap="square" rtlCol="0">
            <a:spAutoFit/>
          </a:bodyPr>
          <a:lstStyle/>
          <a:p>
            <a:r>
              <a:rPr lang="de-DE" sz="2400" dirty="0">
                <a:latin typeface="Arial" panose="020B0604020202020204" pitchFamily="34" charset="0"/>
                <a:cs typeface="Arial" panose="020B0604020202020204" pitchFamily="34" charset="0"/>
              </a:rPr>
              <a:t>In jedem Fall nur Vorführung eines geschlechtsreifen und enthusiastischen Ebers!</a:t>
            </a:r>
          </a:p>
        </p:txBody>
      </p:sp>
      <p:pic>
        <p:nvPicPr>
          <p:cNvPr id="11" name="Grafik 10">
            <a:extLst>
              <a:ext uri="{FF2B5EF4-FFF2-40B4-BE49-F238E27FC236}">
                <a16:creationId xmlns:a16="http://schemas.microsoft.com/office/drawing/2014/main" id="{88167752-77F3-4CFE-B777-CB8FFC0741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2" name="Fußzeilenplatzhalter 4">
            <a:extLst>
              <a:ext uri="{FF2B5EF4-FFF2-40B4-BE49-F238E27FC236}">
                <a16:creationId xmlns:a16="http://schemas.microsoft.com/office/drawing/2014/main" id="{3E0F8996-FB8D-4C1F-BA14-85D836983675}"/>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3" name="Foliennummernplatzhalter 5">
            <a:extLst>
              <a:ext uri="{FF2B5EF4-FFF2-40B4-BE49-F238E27FC236}">
                <a16:creationId xmlns:a16="http://schemas.microsoft.com/office/drawing/2014/main" id="{C667AA13-FD16-40D1-8B89-FEEF88C5EFBB}"/>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47</a:t>
            </a:fld>
            <a:endParaRPr lang="de-DE" dirty="0"/>
          </a:p>
        </p:txBody>
      </p:sp>
      <p:pic>
        <p:nvPicPr>
          <p:cNvPr id="5" name="Grafik 4" descr="Ein Bild, das Hund, braun, Tier, Säugetier enthält.&#10;&#10;Automatisch generierte Beschreibung">
            <a:extLst>
              <a:ext uri="{FF2B5EF4-FFF2-40B4-BE49-F238E27FC236}">
                <a16:creationId xmlns:a16="http://schemas.microsoft.com/office/drawing/2014/main" id="{E4CB3013-4E9E-46CE-97B3-201F7EA893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01" y="2866059"/>
            <a:ext cx="4782822" cy="3188548"/>
          </a:xfrm>
          <a:prstGeom prst="rect">
            <a:avLst/>
          </a:prstGeom>
        </p:spPr>
      </p:pic>
      <p:sp>
        <p:nvSpPr>
          <p:cNvPr id="17" name="Textfeld 16">
            <a:extLst>
              <a:ext uri="{FF2B5EF4-FFF2-40B4-BE49-F238E27FC236}">
                <a16:creationId xmlns:a16="http://schemas.microsoft.com/office/drawing/2014/main" id="{C4C665D2-EF06-475F-A311-E3E2C7FD1605}"/>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4" name="Titel 1">
            <a:extLst>
              <a:ext uri="{FF2B5EF4-FFF2-40B4-BE49-F238E27FC236}">
                <a16:creationId xmlns:a16="http://schemas.microsoft.com/office/drawing/2014/main" id="{52180EF0-3445-49CB-AA83-A641DC1633DD}"/>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Tierkontakt</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299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annes006-01">
            <a:extLst>
              <a:ext uri="{FF2B5EF4-FFF2-40B4-BE49-F238E27FC236}">
                <a16:creationId xmlns:a16="http://schemas.microsoft.com/office/drawing/2014/main" id="{823F9D5C-F47E-47F6-8E49-ACBEB1CB2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89" y="1749669"/>
            <a:ext cx="4536445" cy="298538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 name="Diagramm 5">
            <a:extLst>
              <a:ext uri="{FF2B5EF4-FFF2-40B4-BE49-F238E27FC236}">
                <a16:creationId xmlns:a16="http://schemas.microsoft.com/office/drawing/2014/main" id="{103DE943-3384-4433-8994-8BAB2F9E322E}"/>
              </a:ext>
            </a:extLst>
          </p:cNvPr>
          <p:cNvGraphicFramePr/>
          <p:nvPr>
            <p:extLst>
              <p:ext uri="{D42A27DB-BD31-4B8C-83A1-F6EECF244321}">
                <p14:modId xmlns:p14="http://schemas.microsoft.com/office/powerpoint/2010/main" val="1785131696"/>
              </p:ext>
            </p:extLst>
          </p:nvPr>
        </p:nvGraphicFramePr>
        <p:xfrm>
          <a:off x="563324" y="1197908"/>
          <a:ext cx="10897711" cy="5146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199">
            <a:extLst>
              <a:ext uri="{FF2B5EF4-FFF2-40B4-BE49-F238E27FC236}">
                <a16:creationId xmlns:a16="http://schemas.microsoft.com/office/drawing/2014/main" id="{CFCF6B7F-EECE-4B44-B700-DF2BEFDB4CA1}"/>
              </a:ext>
            </a:extLst>
          </p:cNvPr>
          <p:cNvSpPr txBox="1"/>
          <p:nvPr/>
        </p:nvSpPr>
        <p:spPr>
          <a:xfrm>
            <a:off x="456089" y="4903859"/>
            <a:ext cx="4903702" cy="140836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800"/>
              </a:spcAft>
            </a:pPr>
            <a:r>
              <a:rPr lang="de-DE" sz="2200" dirty="0">
                <a:effectLst/>
                <a:latin typeface="Arial" panose="020B0604020202020204" pitchFamily="34" charset="0"/>
                <a:ea typeface="Calibri" panose="020F0502020204030204" pitchFamily="34" charset="0"/>
                <a:cs typeface="Arial" panose="020B0604020202020204" pitchFamily="34" charset="0"/>
              </a:rPr>
              <a:t>Täglicher Eberkontakt mit Berührung erhöht die Ausschüttung von Geschlechtshormonen besonders.</a:t>
            </a:r>
          </a:p>
        </p:txBody>
      </p:sp>
      <p:pic>
        <p:nvPicPr>
          <p:cNvPr id="8" name="Grafik 7">
            <a:extLst>
              <a:ext uri="{FF2B5EF4-FFF2-40B4-BE49-F238E27FC236}">
                <a16:creationId xmlns:a16="http://schemas.microsoft.com/office/drawing/2014/main" id="{8E9F4408-4499-482D-9646-BF9985522B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2" name="Rechteck 1">
            <a:extLst>
              <a:ext uri="{FF2B5EF4-FFF2-40B4-BE49-F238E27FC236}">
                <a16:creationId xmlns:a16="http://schemas.microsoft.com/office/drawing/2014/main" id="{155E9901-A95B-4B26-B519-FD3A6B53A4C9}"/>
              </a:ext>
            </a:extLst>
          </p:cNvPr>
          <p:cNvSpPr/>
          <p:nvPr/>
        </p:nvSpPr>
        <p:spPr>
          <a:xfrm>
            <a:off x="3830841" y="6057288"/>
            <a:ext cx="1345240" cy="276999"/>
          </a:xfrm>
          <a:prstGeom prst="rect">
            <a:avLst/>
          </a:prstGeom>
        </p:spPr>
        <p:txBody>
          <a:bodyPr wrap="none">
            <a:spAutoFit/>
          </a:bodyPr>
          <a:lstStyle/>
          <a:p>
            <a:r>
              <a:rPr lang="de-DE" sz="1200" dirty="0">
                <a:latin typeface="Arial" panose="020B0604020202020204" pitchFamily="34" charset="0"/>
                <a:ea typeface="Calibri" panose="020F0502020204030204" pitchFamily="34" charset="0"/>
                <a:cs typeface="Arial" panose="020B0604020202020204" pitchFamily="34" charset="0"/>
              </a:rPr>
              <a:t>Kemp et al. 2005</a:t>
            </a:r>
            <a:endParaRPr lang="de-DE" sz="1200" dirty="0">
              <a:latin typeface="Arial" panose="020B0604020202020204" pitchFamily="34" charset="0"/>
              <a:cs typeface="Arial" panose="020B0604020202020204" pitchFamily="34" charset="0"/>
            </a:endParaRPr>
          </a:p>
        </p:txBody>
      </p:sp>
      <p:sp>
        <p:nvSpPr>
          <p:cNvPr id="10" name="Fußzeilenplatzhalter 4">
            <a:extLst>
              <a:ext uri="{FF2B5EF4-FFF2-40B4-BE49-F238E27FC236}">
                <a16:creationId xmlns:a16="http://schemas.microsoft.com/office/drawing/2014/main" id="{A2556422-ADAE-403C-B0FC-D4655EAE28DC}"/>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2B5F49E8-7D8F-46EC-AFF0-FBFFEC6AF354}"/>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48</a:t>
            </a:fld>
            <a:endParaRPr lang="de-DE" dirty="0"/>
          </a:p>
        </p:txBody>
      </p:sp>
      <p:sp>
        <p:nvSpPr>
          <p:cNvPr id="15" name="Textfeld 14">
            <a:extLst>
              <a:ext uri="{FF2B5EF4-FFF2-40B4-BE49-F238E27FC236}">
                <a16:creationId xmlns:a16="http://schemas.microsoft.com/office/drawing/2014/main" id="{477C91BC-D446-42E7-81D0-7E0C99DE905D}"/>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2" name="Titel 1">
            <a:extLst>
              <a:ext uri="{FF2B5EF4-FFF2-40B4-BE49-F238E27FC236}">
                <a16:creationId xmlns:a16="http://schemas.microsoft.com/office/drawing/2014/main" id="{93035AAF-8C99-4680-9E6B-57E2EF2EE94C}"/>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Tierkontakt</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364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33DF956-077B-4DB3-B81F-CBFE04E191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5" name="Diagramm 4">
            <a:extLst>
              <a:ext uri="{FF2B5EF4-FFF2-40B4-BE49-F238E27FC236}">
                <a16:creationId xmlns:a16="http://schemas.microsoft.com/office/drawing/2014/main" id="{103DE943-3384-4433-8994-8BAB2F9E322E}"/>
              </a:ext>
            </a:extLst>
          </p:cNvPr>
          <p:cNvGraphicFramePr/>
          <p:nvPr>
            <p:extLst>
              <p:ext uri="{D42A27DB-BD31-4B8C-83A1-F6EECF244321}">
                <p14:modId xmlns:p14="http://schemas.microsoft.com/office/powerpoint/2010/main" val="3119703357"/>
              </p:ext>
            </p:extLst>
          </p:nvPr>
        </p:nvGraphicFramePr>
        <p:xfrm>
          <a:off x="782320" y="803556"/>
          <a:ext cx="10303683" cy="5855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hteck 1">
            <a:extLst>
              <a:ext uri="{FF2B5EF4-FFF2-40B4-BE49-F238E27FC236}">
                <a16:creationId xmlns:a16="http://schemas.microsoft.com/office/drawing/2014/main" id="{B3B00E42-7D4E-4AB7-9453-DA133DE78978}"/>
              </a:ext>
            </a:extLst>
          </p:cNvPr>
          <p:cNvSpPr/>
          <p:nvPr/>
        </p:nvSpPr>
        <p:spPr>
          <a:xfrm>
            <a:off x="4038600" y="6102434"/>
            <a:ext cx="926857" cy="253916"/>
          </a:xfrm>
          <a:prstGeom prst="rect">
            <a:avLst/>
          </a:prstGeom>
        </p:spPr>
        <p:txBody>
          <a:bodyPr wrap="none">
            <a:spAutoFit/>
          </a:bodyPr>
          <a:lstStyle/>
          <a:p>
            <a:pPr>
              <a:spcAft>
                <a:spcPts val="1000"/>
              </a:spcAft>
            </a:pPr>
            <a:r>
              <a:rPr lang="de-DE" sz="1050" dirty="0">
                <a:latin typeface="Calibri" panose="020F0502020204030204" pitchFamily="34" charset="0"/>
                <a:ea typeface="Calibri" panose="020F0502020204030204" pitchFamily="34" charset="0"/>
                <a:cs typeface="Times New Roman" panose="02020603050405020304" pitchFamily="18" charset="0"/>
              </a:rPr>
              <a:t> Pearce, 1992</a:t>
            </a:r>
          </a:p>
        </p:txBody>
      </p:sp>
      <p:sp>
        <p:nvSpPr>
          <p:cNvPr id="10" name="Fußzeilenplatzhalter 4">
            <a:extLst>
              <a:ext uri="{FF2B5EF4-FFF2-40B4-BE49-F238E27FC236}">
                <a16:creationId xmlns:a16="http://schemas.microsoft.com/office/drawing/2014/main" id="{C207C87F-2425-48A4-8246-48FA52CEC89F}"/>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1A4B4097-2B93-49D7-BB14-164720820A0D}"/>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49</a:t>
            </a:fld>
            <a:endParaRPr lang="de-DE" dirty="0"/>
          </a:p>
        </p:txBody>
      </p:sp>
      <p:pic>
        <p:nvPicPr>
          <p:cNvPr id="14" name="Grafik 13" descr="Ein Bild, das sitzend, draußen, Heu, stehend enthält.&#10;&#10;Automatisch generierte Beschreibung">
            <a:extLst>
              <a:ext uri="{FF2B5EF4-FFF2-40B4-BE49-F238E27FC236}">
                <a16:creationId xmlns:a16="http://schemas.microsoft.com/office/drawing/2014/main" id="{1FE2F7A0-5793-4230-985D-E37BD6BCE7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089" y="1917486"/>
            <a:ext cx="2723039" cy="2180115"/>
          </a:xfrm>
          <a:prstGeom prst="rect">
            <a:avLst/>
          </a:prstGeom>
        </p:spPr>
      </p:pic>
      <p:pic>
        <p:nvPicPr>
          <p:cNvPr id="7" name="Grafik 6">
            <a:extLst>
              <a:ext uri="{FF2B5EF4-FFF2-40B4-BE49-F238E27FC236}">
                <a16:creationId xmlns:a16="http://schemas.microsoft.com/office/drawing/2014/main" id="{D1AA9B41-AEF2-4EF7-B836-F0EA7BC71AFE}"/>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92413" y="3626294"/>
            <a:ext cx="3176016" cy="2471928"/>
          </a:xfrm>
          <a:prstGeom prst="rect">
            <a:avLst/>
          </a:prstGeom>
          <a:solidFill>
            <a:schemeClr val="accent1">
              <a:alpha val="75000"/>
            </a:schemeClr>
          </a:solidFill>
        </p:spPr>
      </p:pic>
      <p:sp>
        <p:nvSpPr>
          <p:cNvPr id="18" name="Textfeld 17">
            <a:extLst>
              <a:ext uri="{FF2B5EF4-FFF2-40B4-BE49-F238E27FC236}">
                <a16:creationId xmlns:a16="http://schemas.microsoft.com/office/drawing/2014/main" id="{CC469A8E-3B54-482E-B183-DD569E70C760}"/>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2" name="Titel 1">
            <a:extLst>
              <a:ext uri="{FF2B5EF4-FFF2-40B4-BE49-F238E27FC236}">
                <a16:creationId xmlns:a16="http://schemas.microsoft.com/office/drawing/2014/main" id="{66614B12-0908-43D8-A1C9-9BD3999574A1}"/>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Tierkontakt</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159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2200" b="0" dirty="0">
              <a:ea typeface="+mn-ea"/>
              <a:cs typeface="+mn-cs"/>
            </a:endParaRPr>
          </a:p>
          <a:p>
            <a:pPr marL="342900" indent="-342900" fontAlgn="auto">
              <a:lnSpc>
                <a:spcPct val="110000"/>
              </a:lnSpc>
              <a:spcAft>
                <a:spcPts val="0"/>
              </a:spcAft>
              <a:buFontTx/>
              <a:buChar char="-"/>
              <a:defRPr/>
            </a:pPr>
            <a:r>
              <a:rPr lang="de-DE" sz="2200" b="0" dirty="0">
                <a:ea typeface="+mn-ea"/>
                <a:cs typeface="+mn-cs"/>
              </a:rPr>
              <a:t>Fortpflanzung erfordert das koordinierte Zusammenspiel von Hormonen und Geschlechtsorganen. Diese „Komponenten der Fortpflanzung“ sollen als erstes erklärt werden.</a:t>
            </a:r>
          </a:p>
          <a:p>
            <a:pPr marL="342900" indent="-342900" fontAlgn="auto">
              <a:lnSpc>
                <a:spcPct val="110000"/>
              </a:lnSpc>
              <a:spcAft>
                <a:spcPts val="0"/>
              </a:spcAft>
              <a:buFontTx/>
              <a:buChar char="-"/>
              <a:defRPr/>
            </a:pPr>
            <a:endParaRPr lang="de-DE" sz="2200" b="0" dirty="0">
              <a:ea typeface="+mn-ea"/>
              <a:cs typeface="+mn-cs"/>
            </a:endParaRPr>
          </a:p>
          <a:p>
            <a:pPr marL="342900" indent="-342900" fontAlgn="auto">
              <a:lnSpc>
                <a:spcPct val="110000"/>
              </a:lnSpc>
              <a:spcAft>
                <a:spcPts val="0"/>
              </a:spcAft>
              <a:buFontTx/>
              <a:buChar char="-"/>
              <a:defRPr/>
            </a:pPr>
            <a:r>
              <a:rPr lang="de-DE" sz="2200" b="0" dirty="0">
                <a:ea typeface="+mn-ea"/>
                <a:cs typeface="+mn-cs"/>
              </a:rPr>
              <a:t>Von besonderer Bedeutung für die weitere Fruchtbarkeit sind der Geburtsverlauf, die Laktation und das Puerperium. Grundlage einer hohen Fruchtbarkeitsleistung ist es, hier Störungen zu vermeiden.</a:t>
            </a:r>
          </a:p>
          <a:p>
            <a:pPr marL="342900" indent="-342900" fontAlgn="auto">
              <a:lnSpc>
                <a:spcPct val="110000"/>
              </a:lnSpc>
              <a:spcAft>
                <a:spcPts val="0"/>
              </a:spcAft>
              <a:buFontTx/>
              <a:buChar char="-"/>
              <a:defRPr/>
            </a:pPr>
            <a:endParaRPr lang="de-DE" sz="2200" b="0" dirty="0">
              <a:ea typeface="+mn-ea"/>
              <a:cs typeface="+mn-cs"/>
            </a:endParaRPr>
          </a:p>
          <a:p>
            <a:pPr marL="342900" indent="-342900" fontAlgn="auto">
              <a:lnSpc>
                <a:spcPct val="110000"/>
              </a:lnSpc>
              <a:spcAft>
                <a:spcPts val="0"/>
              </a:spcAft>
              <a:buFontTx/>
              <a:buChar char="-"/>
              <a:defRPr/>
            </a:pPr>
            <a:r>
              <a:rPr lang="de-DE" sz="2200" b="0" dirty="0">
                <a:ea typeface="+mn-ea"/>
                <a:cs typeface="+mn-cs"/>
              </a:rPr>
              <a:t>Nicht isoliert zu betrachten, auch Infektionen, Stress, etc. haben Einfluss auf die Fruchtbarkeit</a:t>
            </a:r>
          </a:p>
          <a:p>
            <a:pPr marL="342900" indent="-342900" fontAlgn="auto">
              <a:lnSpc>
                <a:spcPct val="110000"/>
              </a:lnSpc>
              <a:spcAft>
                <a:spcPts val="0"/>
              </a:spcAft>
              <a:buFontTx/>
              <a:buChar char="-"/>
              <a:defRPr/>
            </a:pPr>
            <a:endParaRPr lang="de-DE" sz="2200" b="0" dirty="0">
              <a:ea typeface="+mn-ea"/>
              <a:cs typeface="+mn-cs"/>
            </a:endParaRPr>
          </a:p>
          <a:p>
            <a:pPr marL="0" indent="0" fontAlgn="auto">
              <a:lnSpc>
                <a:spcPct val="110000"/>
              </a:lnSpc>
              <a:spcAft>
                <a:spcPts val="0"/>
              </a:spcAft>
              <a:buClr>
                <a:srgbClr val="00297A"/>
              </a:buClr>
              <a:defRPr/>
            </a:pPr>
            <a:endParaRPr lang="de-DE" sz="440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5</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0" name="Titel 1">
            <a:extLst>
              <a:ext uri="{FF2B5EF4-FFF2-40B4-BE49-F238E27FC236}">
                <a16:creationId xmlns:a16="http://schemas.microsoft.com/office/drawing/2014/main" id="{D497F7BC-3C23-4941-B1C8-6A410FBB6269}"/>
              </a:ext>
            </a:extLst>
          </p:cNvPr>
          <p:cNvSpPr>
            <a:spLocks noGrp="1"/>
          </p:cNvSpPr>
          <p:nvPr>
            <p:ph type="title"/>
          </p:nvPr>
        </p:nvSpPr>
        <p:spPr>
          <a:xfrm>
            <a:off x="533400" y="484666"/>
            <a:ext cx="10957560" cy="1161572"/>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Grundlagen der Fortpflanzung beim </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weiblichen Schwein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5436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7A8F0322-DE56-4BAD-BD8C-860AE19F1B0E}"/>
              </a:ext>
            </a:extLst>
          </p:cNvPr>
          <p:cNvGraphicFramePr/>
          <p:nvPr>
            <p:extLst>
              <p:ext uri="{D42A27DB-BD31-4B8C-83A1-F6EECF244321}">
                <p14:modId xmlns:p14="http://schemas.microsoft.com/office/powerpoint/2010/main" val="482237336"/>
              </p:ext>
            </p:extLst>
          </p:nvPr>
        </p:nvGraphicFramePr>
        <p:xfrm>
          <a:off x="259080" y="819786"/>
          <a:ext cx="10342485" cy="4081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fik 7">
            <a:extLst>
              <a:ext uri="{FF2B5EF4-FFF2-40B4-BE49-F238E27FC236}">
                <a16:creationId xmlns:a16="http://schemas.microsoft.com/office/drawing/2014/main" id="{F1AD1CE1-A241-48DB-8274-5EC9F2DB9F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6" name="Textfeld 5">
            <a:extLst>
              <a:ext uri="{FF2B5EF4-FFF2-40B4-BE49-F238E27FC236}">
                <a16:creationId xmlns:a16="http://schemas.microsoft.com/office/drawing/2014/main" id="{8B102935-6523-489C-AD40-904CECC62978}"/>
              </a:ext>
            </a:extLst>
          </p:cNvPr>
          <p:cNvSpPr txBox="1"/>
          <p:nvPr/>
        </p:nvSpPr>
        <p:spPr>
          <a:xfrm>
            <a:off x="456089" y="2743518"/>
            <a:ext cx="5231249" cy="2462213"/>
          </a:xfrm>
          <a:prstGeom prst="rect">
            <a:avLst/>
          </a:prstGeom>
          <a:noFill/>
          <a:ln w="6350">
            <a:noFill/>
          </a:ln>
        </p:spPr>
        <p:txBody>
          <a:bodyPr wrap="square" rtlCol="0">
            <a:spAutoFit/>
          </a:bodyPr>
          <a:lstStyle/>
          <a:p>
            <a:r>
              <a:rPr lang="de-DE" sz="2200" dirty="0">
                <a:latin typeface="Arial" panose="020B0604020202020204" pitchFamily="34" charset="0"/>
                <a:cs typeface="Arial" panose="020B0604020202020204" pitchFamily="34" charset="0"/>
              </a:rPr>
              <a:t>Die Fütterung kann die Fruchtbarkeit einer Sau positiv beeinflussen. </a:t>
            </a: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Es geht dabei immer um eine </a:t>
            </a:r>
            <a:r>
              <a:rPr lang="de-DE" sz="2200" b="1" dirty="0">
                <a:latin typeface="Arial" panose="020B0604020202020204" pitchFamily="34" charset="0"/>
                <a:cs typeface="Arial" panose="020B0604020202020204" pitchFamily="34" charset="0"/>
              </a:rPr>
              <a:t>ganzheitliche Betrachtung </a:t>
            </a:r>
            <a:r>
              <a:rPr lang="de-DE" sz="2200" dirty="0">
                <a:latin typeface="Arial" panose="020B0604020202020204" pitchFamily="34" charset="0"/>
                <a:cs typeface="Arial" panose="020B0604020202020204" pitchFamily="34" charset="0"/>
              </a:rPr>
              <a:t>und nicht um das Herausgreifen einzelner Lebensphasen der Sauen.</a:t>
            </a:r>
          </a:p>
        </p:txBody>
      </p:sp>
      <p:sp>
        <p:nvSpPr>
          <p:cNvPr id="10" name="Fußzeilenplatzhalter 4">
            <a:extLst>
              <a:ext uri="{FF2B5EF4-FFF2-40B4-BE49-F238E27FC236}">
                <a16:creationId xmlns:a16="http://schemas.microsoft.com/office/drawing/2014/main" id="{56352919-F6BC-4096-970C-B776EAC6DCE5}"/>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BFCA1FBE-8A6B-40A9-AEF3-EC46BFCEBE6B}"/>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50</a:t>
            </a:fld>
            <a:endParaRPr lang="de-DE" dirty="0"/>
          </a:p>
        </p:txBody>
      </p:sp>
      <p:sp>
        <p:nvSpPr>
          <p:cNvPr id="16" name="Textfeld 15">
            <a:extLst>
              <a:ext uri="{FF2B5EF4-FFF2-40B4-BE49-F238E27FC236}">
                <a16:creationId xmlns:a16="http://schemas.microsoft.com/office/drawing/2014/main" id="{6E1703AB-359B-4454-BCB9-BDC698AD4582}"/>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2" name="Titel 1">
            <a:extLst>
              <a:ext uri="{FF2B5EF4-FFF2-40B4-BE49-F238E27FC236}">
                <a16:creationId xmlns:a16="http://schemas.microsoft.com/office/drawing/2014/main" id="{EB683071-E9FA-408B-8F34-EB3D2BC0AB8C}"/>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Fütterung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829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DCD2325-91AF-44EC-A186-4B9F9B06E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5" name="Diagramm 4">
            <a:extLst>
              <a:ext uri="{FF2B5EF4-FFF2-40B4-BE49-F238E27FC236}">
                <a16:creationId xmlns:a16="http://schemas.microsoft.com/office/drawing/2014/main" id="{7B7268D1-D7D1-41F8-A134-A60F1CF62A5A}"/>
              </a:ext>
            </a:extLst>
          </p:cNvPr>
          <p:cNvGraphicFramePr/>
          <p:nvPr>
            <p:extLst>
              <p:ext uri="{D42A27DB-BD31-4B8C-83A1-F6EECF244321}">
                <p14:modId xmlns:p14="http://schemas.microsoft.com/office/powerpoint/2010/main" val="3860315694"/>
              </p:ext>
            </p:extLst>
          </p:nvPr>
        </p:nvGraphicFramePr>
        <p:xfrm>
          <a:off x="838199" y="1568137"/>
          <a:ext cx="10152355" cy="2799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2">
            <a:extLst>
              <a:ext uri="{FF2B5EF4-FFF2-40B4-BE49-F238E27FC236}">
                <a16:creationId xmlns:a16="http://schemas.microsoft.com/office/drawing/2014/main" id="{68F60D8E-5CC6-419C-B5F4-A62823999818}"/>
              </a:ext>
            </a:extLst>
          </p:cNvPr>
          <p:cNvSpPr>
            <a:spLocks noChangeArrowheads="1"/>
          </p:cNvSpPr>
          <p:nvPr/>
        </p:nvSpPr>
        <p:spPr bwMode="auto">
          <a:xfrm>
            <a:off x="523782" y="3429000"/>
            <a:ext cx="1166821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3">
            <a:extLst>
              <a:ext uri="{FF2B5EF4-FFF2-40B4-BE49-F238E27FC236}">
                <a16:creationId xmlns:a16="http://schemas.microsoft.com/office/drawing/2014/main" id="{C2941A1F-513D-4858-A4D7-E9A7C5AE336B}"/>
              </a:ext>
            </a:extLst>
          </p:cNvPr>
          <p:cNvSpPr>
            <a:spLocks noChangeArrowheads="1"/>
          </p:cNvSpPr>
          <p:nvPr/>
        </p:nvSpPr>
        <p:spPr bwMode="auto">
          <a:xfrm>
            <a:off x="2011654" y="6038961"/>
            <a:ext cx="568933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1" u="none" strike="noStrike" cap="none" normalizeH="0" baseline="0" dirty="0">
                <a:ln>
                  <a:noFill/>
                </a:ln>
                <a:solidFill>
                  <a:srgbClr val="44546A"/>
                </a:solidFill>
                <a:effectLst/>
                <a:latin typeface="Arial" panose="020B0604020202020204" pitchFamily="34" charset="0"/>
                <a:ea typeface="Calibri" panose="020F0502020204030204" pitchFamily="34" charset="0"/>
                <a:cs typeface="Times New Roman" panose="02020603050405020304" pitchFamily="18" charset="0"/>
              </a:rPr>
              <a:t>Empfehlungen zur Sauen- und Ferkelfütterung DLG 2008</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7" name="Textfeld 6">
            <a:extLst>
              <a:ext uri="{FF2B5EF4-FFF2-40B4-BE49-F238E27FC236}">
                <a16:creationId xmlns:a16="http://schemas.microsoft.com/office/drawing/2014/main" id="{9A9593D1-5B17-43B4-B94E-6BA00559175B}"/>
              </a:ext>
            </a:extLst>
          </p:cNvPr>
          <p:cNvSpPr txBox="1"/>
          <p:nvPr/>
        </p:nvSpPr>
        <p:spPr>
          <a:xfrm>
            <a:off x="5142142" y="3665279"/>
            <a:ext cx="6483802" cy="2585323"/>
          </a:xfrm>
          <a:prstGeom prst="rect">
            <a:avLst/>
          </a:prstGeom>
          <a:solidFill>
            <a:schemeClr val="bg1"/>
          </a:solidFill>
        </p:spPr>
        <p:txBody>
          <a:bodyPr wrap="square" rtlCol="0">
            <a:spAutoFit/>
          </a:bodyPr>
          <a:lstStyle/>
          <a:p>
            <a:r>
              <a:rPr lang="de-DE" sz="2000" dirty="0">
                <a:latin typeface="Arial" panose="020B0604020202020204" pitchFamily="34" charset="0"/>
                <a:cs typeface="Arial" panose="020B0604020202020204" pitchFamily="34" charset="0"/>
              </a:rPr>
              <a:t>+ optimale Versorgung mit:</a:t>
            </a:r>
          </a:p>
          <a:p>
            <a:pPr lvl="0"/>
            <a:r>
              <a:rPr lang="de-DE" sz="2000" dirty="0">
                <a:latin typeface="Arial" panose="020B0604020202020204" pitchFamily="34" charset="0"/>
                <a:cs typeface="Arial" panose="020B0604020202020204" pitchFamily="34" charset="0"/>
              </a:rPr>
              <a:t>          - Phosphor und Calcium →  Fundament</a:t>
            </a:r>
          </a:p>
          <a:p>
            <a:pPr lvl="0"/>
            <a:r>
              <a:rPr lang="de-DE" sz="2000" dirty="0">
                <a:latin typeface="Arial" panose="020B0604020202020204" pitchFamily="34" charset="0"/>
                <a:cs typeface="Arial" panose="020B0604020202020204" pitchFamily="34" charset="0"/>
              </a:rPr>
              <a:t>          - Vitamin D³ → Calcium- und Phosphor-	Einlagerung</a:t>
            </a:r>
          </a:p>
          <a:p>
            <a:pPr lvl="0"/>
            <a:r>
              <a:rPr lang="de-DE" sz="2000" dirty="0">
                <a:latin typeface="Arial" panose="020B0604020202020204" pitchFamily="34" charset="0"/>
                <a:cs typeface="Arial" panose="020B0604020202020204" pitchFamily="34" charset="0"/>
              </a:rPr>
              <a:t>          - Biotin → gesundes Klauenwachstum</a:t>
            </a:r>
          </a:p>
          <a:p>
            <a:endParaRPr lang="de-DE" dirty="0"/>
          </a:p>
          <a:p>
            <a:r>
              <a:rPr lang="de-DE" sz="2200" dirty="0">
                <a:latin typeface="Arial" panose="020B0604020202020204" pitchFamily="34" charset="0"/>
                <a:cs typeface="Arial" panose="020B0604020202020204" pitchFamily="34" charset="0"/>
              </a:rPr>
              <a:t>Ziel sollte eine Rückenspeckdicke von 15-18 mm zum Zeitpunkt der Eingliederung sein.</a:t>
            </a:r>
          </a:p>
        </p:txBody>
      </p:sp>
      <p:sp>
        <p:nvSpPr>
          <p:cNvPr id="12" name="Fußzeilenplatzhalter 4">
            <a:extLst>
              <a:ext uri="{FF2B5EF4-FFF2-40B4-BE49-F238E27FC236}">
                <a16:creationId xmlns:a16="http://schemas.microsoft.com/office/drawing/2014/main" id="{7D94E719-47B8-4A62-8AAF-CE05EC9997BC}"/>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3" name="Foliennummernplatzhalter 5">
            <a:extLst>
              <a:ext uri="{FF2B5EF4-FFF2-40B4-BE49-F238E27FC236}">
                <a16:creationId xmlns:a16="http://schemas.microsoft.com/office/drawing/2014/main" id="{6CEBC429-CCFF-4CE7-B07C-F1E1F9D48170}"/>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51</a:t>
            </a:fld>
            <a:endParaRPr lang="de-DE" dirty="0"/>
          </a:p>
        </p:txBody>
      </p:sp>
      <p:graphicFrame>
        <p:nvGraphicFramePr>
          <p:cNvPr id="9" name="Tabelle 8">
            <a:extLst>
              <a:ext uri="{FF2B5EF4-FFF2-40B4-BE49-F238E27FC236}">
                <a16:creationId xmlns:a16="http://schemas.microsoft.com/office/drawing/2014/main" id="{6A24A829-4453-4245-B5F9-CB745A22FF17}"/>
              </a:ext>
            </a:extLst>
          </p:cNvPr>
          <p:cNvGraphicFramePr>
            <a:graphicFrameLocks noGrp="1"/>
          </p:cNvGraphicFramePr>
          <p:nvPr>
            <p:extLst>
              <p:ext uri="{D42A27DB-BD31-4B8C-83A1-F6EECF244321}">
                <p14:modId xmlns:p14="http://schemas.microsoft.com/office/powerpoint/2010/main" val="4240392867"/>
              </p:ext>
            </p:extLst>
          </p:nvPr>
        </p:nvGraphicFramePr>
        <p:xfrm>
          <a:off x="372927" y="3406062"/>
          <a:ext cx="4769215" cy="2514759"/>
        </p:xfrm>
        <a:graphic>
          <a:graphicData uri="http://schemas.openxmlformats.org/drawingml/2006/table">
            <a:tbl>
              <a:tblPr>
                <a:tableStyleId>{22838BEF-8BB2-4498-84A7-C5851F593DF1}</a:tableStyleId>
              </a:tblPr>
              <a:tblGrid>
                <a:gridCol w="607461">
                  <a:extLst>
                    <a:ext uri="{9D8B030D-6E8A-4147-A177-3AD203B41FA5}">
                      <a16:colId xmlns:a16="http://schemas.microsoft.com/office/drawing/2014/main" val="197181355"/>
                    </a:ext>
                  </a:extLst>
                </a:gridCol>
                <a:gridCol w="607461">
                  <a:extLst>
                    <a:ext uri="{9D8B030D-6E8A-4147-A177-3AD203B41FA5}">
                      <a16:colId xmlns:a16="http://schemas.microsoft.com/office/drawing/2014/main" val="2099604608"/>
                    </a:ext>
                  </a:extLst>
                </a:gridCol>
                <a:gridCol w="607461">
                  <a:extLst>
                    <a:ext uri="{9D8B030D-6E8A-4147-A177-3AD203B41FA5}">
                      <a16:colId xmlns:a16="http://schemas.microsoft.com/office/drawing/2014/main" val="1432013032"/>
                    </a:ext>
                  </a:extLst>
                </a:gridCol>
                <a:gridCol w="607461">
                  <a:extLst>
                    <a:ext uri="{9D8B030D-6E8A-4147-A177-3AD203B41FA5}">
                      <a16:colId xmlns:a16="http://schemas.microsoft.com/office/drawing/2014/main" val="2686470729"/>
                    </a:ext>
                  </a:extLst>
                </a:gridCol>
                <a:gridCol w="478214">
                  <a:extLst>
                    <a:ext uri="{9D8B030D-6E8A-4147-A177-3AD203B41FA5}">
                      <a16:colId xmlns:a16="http://schemas.microsoft.com/office/drawing/2014/main" val="2260843483"/>
                    </a:ext>
                  </a:extLst>
                </a:gridCol>
                <a:gridCol w="646235">
                  <a:extLst>
                    <a:ext uri="{9D8B030D-6E8A-4147-A177-3AD203B41FA5}">
                      <a16:colId xmlns:a16="http://schemas.microsoft.com/office/drawing/2014/main" val="3558453063"/>
                    </a:ext>
                  </a:extLst>
                </a:gridCol>
                <a:gridCol w="607461">
                  <a:extLst>
                    <a:ext uri="{9D8B030D-6E8A-4147-A177-3AD203B41FA5}">
                      <a16:colId xmlns:a16="http://schemas.microsoft.com/office/drawing/2014/main" val="3290176856"/>
                    </a:ext>
                  </a:extLst>
                </a:gridCol>
                <a:gridCol w="607461">
                  <a:extLst>
                    <a:ext uri="{9D8B030D-6E8A-4147-A177-3AD203B41FA5}">
                      <a16:colId xmlns:a16="http://schemas.microsoft.com/office/drawing/2014/main" val="1266935349"/>
                    </a:ext>
                  </a:extLst>
                </a:gridCol>
              </a:tblGrid>
              <a:tr h="251476">
                <a:tc gridSpan="8">
                  <a:txBody>
                    <a:bodyPr/>
                    <a:lstStyle/>
                    <a:p>
                      <a:pPr algn="ctr" fontAlgn="b"/>
                      <a:r>
                        <a:rPr lang="de-DE" sz="1100" b="1" u="none" strike="noStrike" dirty="0">
                          <a:effectLst/>
                        </a:rPr>
                        <a:t>Empfehlungen zur Versorgung mit ME und </a:t>
                      </a:r>
                      <a:r>
                        <a:rPr lang="de-DE" sz="1100" b="1" u="none" strike="noStrike" dirty="0" err="1">
                          <a:effectLst/>
                        </a:rPr>
                        <a:t>pcv</a:t>
                      </a:r>
                      <a:r>
                        <a:rPr lang="de-DE" sz="1100" b="1" u="none" strike="noStrike" dirty="0">
                          <a:effectLst/>
                        </a:rPr>
                        <a:t> Lysin in der </a:t>
                      </a:r>
                      <a:r>
                        <a:rPr lang="de-DE" sz="1100" b="1" u="none" strike="noStrike" dirty="0" err="1">
                          <a:effectLst/>
                        </a:rPr>
                        <a:t>Jungsauenaufzucht</a:t>
                      </a:r>
                      <a:endParaRPr lang="de-DE" sz="11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46052496"/>
                  </a:ext>
                </a:extLst>
              </a:tr>
              <a:tr h="754427">
                <a:tc>
                  <a:txBody>
                    <a:bodyPr/>
                    <a:lstStyle/>
                    <a:p>
                      <a:pPr algn="ctr" fontAlgn="t"/>
                      <a:r>
                        <a:rPr lang="de-DE" sz="1100" b="1" u="none" strike="noStrike" dirty="0">
                          <a:effectLst/>
                        </a:rPr>
                        <a:t>LM </a:t>
                      </a:r>
                      <a:br>
                        <a:rPr lang="de-DE" sz="1100" b="1" u="none" strike="noStrike" dirty="0">
                          <a:effectLst/>
                        </a:rPr>
                      </a:br>
                      <a:r>
                        <a:rPr lang="de-DE" sz="1100" b="1" u="none" strike="noStrike" dirty="0">
                          <a:effectLst/>
                        </a:rPr>
                        <a:t>(kg)</a:t>
                      </a:r>
                      <a:endParaRPr lang="de-DE" sz="1100" b="1" i="0" u="none" strike="noStrike" dirty="0">
                        <a:solidFill>
                          <a:srgbClr val="000000"/>
                        </a:solidFill>
                        <a:effectLst/>
                        <a:latin typeface="Calibri" panose="020F0502020204030204" pitchFamily="34" charset="0"/>
                      </a:endParaRPr>
                    </a:p>
                  </a:txBody>
                  <a:tcPr marL="7620" marR="7620" marT="7620" marB="0">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de-DE" sz="1100" b="1" u="none" strike="noStrike" dirty="0">
                          <a:effectLst/>
                        </a:rPr>
                        <a:t>Zuwachs- rate </a:t>
                      </a:r>
                      <a:br>
                        <a:rPr lang="de-DE" sz="1100" b="1" u="none" strike="noStrike" dirty="0">
                          <a:effectLst/>
                        </a:rPr>
                      </a:br>
                      <a:r>
                        <a:rPr lang="de-DE" sz="1100" b="1" u="none" strike="noStrike" dirty="0">
                          <a:effectLst/>
                        </a:rPr>
                        <a:t>(g/Tag)</a:t>
                      </a:r>
                      <a:endParaRPr lang="de-DE" sz="1100" b="1" i="0" u="none" strike="noStrike" dirty="0">
                        <a:solidFill>
                          <a:srgbClr val="000000"/>
                        </a:solidFill>
                        <a:effectLst/>
                        <a:latin typeface="Calibri" panose="020F0502020204030204" pitchFamily="34" charset="0"/>
                      </a:endParaRPr>
                    </a:p>
                  </a:txBody>
                  <a:tcPr marL="7620" marR="7620" marT="7620" marB="0">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de-DE" sz="1100" b="1" u="none" strike="noStrike" dirty="0">
                          <a:effectLst/>
                        </a:rPr>
                        <a:t>ME </a:t>
                      </a:r>
                      <a:br>
                        <a:rPr lang="de-DE" sz="1100" b="1" u="none" strike="noStrike" dirty="0">
                          <a:effectLst/>
                        </a:rPr>
                      </a:br>
                      <a:r>
                        <a:rPr lang="de-DE" sz="1100" b="1" u="none" strike="noStrike" dirty="0">
                          <a:effectLst/>
                        </a:rPr>
                        <a:t>(MJ/Tag)</a:t>
                      </a:r>
                      <a:endParaRPr lang="de-DE" sz="1100" b="1" i="0" u="none" strike="noStrike" dirty="0">
                        <a:solidFill>
                          <a:srgbClr val="000000"/>
                        </a:solidFill>
                        <a:effectLst/>
                        <a:latin typeface="Calibri" panose="020F0502020204030204" pitchFamily="34" charset="0"/>
                      </a:endParaRPr>
                    </a:p>
                  </a:txBody>
                  <a:tcPr marL="7620" marR="7620" marT="7620" marB="0">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de-DE" sz="1100" b="1" u="none" strike="noStrike" dirty="0" err="1">
                          <a:effectLst/>
                        </a:rPr>
                        <a:t>pcv</a:t>
                      </a:r>
                      <a:r>
                        <a:rPr lang="de-DE" sz="1100" b="1" u="none" strike="noStrike" dirty="0">
                          <a:effectLst/>
                        </a:rPr>
                        <a:t> Lysin</a:t>
                      </a:r>
                      <a:br>
                        <a:rPr lang="de-DE" sz="1100" b="1" u="none" strike="noStrike" dirty="0">
                          <a:effectLst/>
                        </a:rPr>
                      </a:br>
                      <a:r>
                        <a:rPr lang="de-DE" sz="1100" b="1" u="none" strike="noStrike" dirty="0">
                          <a:effectLst/>
                        </a:rPr>
                        <a:t>(g/Tag)</a:t>
                      </a:r>
                      <a:endParaRPr lang="de-DE" sz="1100" b="1" i="0" u="none" strike="noStrike" dirty="0">
                        <a:solidFill>
                          <a:srgbClr val="000000"/>
                        </a:solidFill>
                        <a:effectLst/>
                        <a:latin typeface="Calibri" panose="020F0502020204030204" pitchFamily="34" charset="0"/>
                      </a:endParaRPr>
                    </a:p>
                  </a:txBody>
                  <a:tcPr marL="7620" marR="7620" marT="7620" marB="0">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de-DE" sz="1100" b="1" u="none" strike="noStrike" dirty="0">
                          <a:effectLst/>
                        </a:rPr>
                        <a:t>MJ/kg </a:t>
                      </a:r>
                      <a:br>
                        <a:rPr lang="de-DE" sz="1100" b="1" u="none" strike="noStrike" dirty="0">
                          <a:effectLst/>
                        </a:rPr>
                      </a:br>
                      <a:r>
                        <a:rPr lang="de-DE" sz="1100" b="1" u="none" strike="noStrike" dirty="0">
                          <a:effectLst/>
                        </a:rPr>
                        <a:t>Futter</a:t>
                      </a:r>
                      <a:endParaRPr lang="de-DE" sz="1100" b="1" i="0" u="none" strike="noStrike" dirty="0">
                        <a:solidFill>
                          <a:srgbClr val="000000"/>
                        </a:solidFill>
                        <a:effectLst/>
                        <a:latin typeface="Calibri" panose="020F0502020204030204" pitchFamily="34" charset="0"/>
                      </a:endParaRPr>
                    </a:p>
                  </a:txBody>
                  <a:tcPr marL="7620" marR="7620" marT="7620" marB="0">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de-DE" sz="1100" b="1" u="none" strike="noStrike" dirty="0" err="1">
                          <a:effectLst/>
                        </a:rPr>
                        <a:t>Futterauf-nahme</a:t>
                      </a:r>
                      <a:r>
                        <a:rPr lang="de-DE" sz="1100" b="1" u="none" strike="noStrike" dirty="0">
                          <a:effectLst/>
                        </a:rPr>
                        <a:t> </a:t>
                      </a:r>
                      <a:br>
                        <a:rPr lang="de-DE" sz="1100" b="1" u="none" strike="noStrike" dirty="0">
                          <a:effectLst/>
                        </a:rPr>
                      </a:br>
                      <a:r>
                        <a:rPr lang="de-DE" sz="1100" b="1" u="none" strike="noStrike" dirty="0">
                          <a:effectLst/>
                        </a:rPr>
                        <a:t>(kg/Tag)</a:t>
                      </a:r>
                      <a:endParaRPr lang="de-DE" sz="1100" b="1" i="0" u="none" strike="noStrike" dirty="0">
                        <a:solidFill>
                          <a:srgbClr val="000000"/>
                        </a:solidFill>
                        <a:effectLst/>
                        <a:latin typeface="Calibri" panose="020F0502020204030204" pitchFamily="34" charset="0"/>
                      </a:endParaRPr>
                    </a:p>
                  </a:txBody>
                  <a:tcPr marL="7620" marR="7620" marT="7620" marB="0">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de-DE" sz="1100" b="1" u="none" strike="noStrike" dirty="0" err="1">
                          <a:effectLst/>
                        </a:rPr>
                        <a:t>pcv</a:t>
                      </a:r>
                      <a:r>
                        <a:rPr lang="de-DE" sz="1100" b="1" u="none" strike="noStrike" dirty="0">
                          <a:effectLst/>
                        </a:rPr>
                        <a:t> Lysin im Futter </a:t>
                      </a:r>
                      <a:br>
                        <a:rPr lang="de-DE" sz="1100" b="1" u="none" strike="noStrike" dirty="0">
                          <a:effectLst/>
                        </a:rPr>
                      </a:br>
                      <a:r>
                        <a:rPr lang="de-DE" sz="1100" b="1" u="none" strike="noStrike" dirty="0">
                          <a:effectLst/>
                        </a:rPr>
                        <a:t>(g/kg)</a:t>
                      </a:r>
                      <a:endParaRPr lang="de-DE" sz="1100" b="1" i="0" u="none" strike="noStrike" dirty="0">
                        <a:solidFill>
                          <a:srgbClr val="000000"/>
                        </a:solidFill>
                        <a:effectLst/>
                        <a:latin typeface="Calibri" panose="020F0502020204030204" pitchFamily="34" charset="0"/>
                      </a:endParaRPr>
                    </a:p>
                  </a:txBody>
                  <a:tcPr marL="7620" marR="7620" marT="7620" marB="0">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t"/>
                      <a:r>
                        <a:rPr lang="de-DE" sz="1100" b="1" u="none" strike="noStrike" dirty="0">
                          <a:effectLst/>
                        </a:rPr>
                        <a:t>Ca im Futter </a:t>
                      </a:r>
                      <a:br>
                        <a:rPr lang="de-DE" sz="1100" b="1" u="none" strike="noStrike" dirty="0">
                          <a:effectLst/>
                        </a:rPr>
                      </a:br>
                      <a:r>
                        <a:rPr lang="de-DE" sz="1100" b="1" u="none" strike="noStrike" dirty="0">
                          <a:effectLst/>
                        </a:rPr>
                        <a:t>(g/kg)</a:t>
                      </a:r>
                      <a:endParaRPr lang="de-DE" sz="1100" b="1" i="0" u="none" strike="noStrike" dirty="0">
                        <a:solidFill>
                          <a:srgbClr val="000000"/>
                        </a:solidFill>
                        <a:effectLst/>
                        <a:latin typeface="Calibri" panose="020F0502020204030204" pitchFamily="34" charset="0"/>
                      </a:endParaRPr>
                    </a:p>
                  </a:txBody>
                  <a:tcPr marL="7620" marR="7620" marT="7620" marB="0">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3113826"/>
                  </a:ext>
                </a:extLst>
              </a:tr>
              <a:tr h="251476">
                <a:tc gridSpan="8">
                  <a:txBody>
                    <a:bodyPr/>
                    <a:lstStyle/>
                    <a:p>
                      <a:pPr algn="l" fontAlgn="b"/>
                      <a:r>
                        <a:rPr lang="de-DE" sz="1100" b="1" u="none" strike="noStrike" dirty="0">
                          <a:effectLst/>
                        </a:rPr>
                        <a:t>  Aufzucht</a:t>
                      </a:r>
                      <a:endParaRPr lang="de-DE" sz="11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396298479"/>
                  </a:ext>
                </a:extLst>
              </a:tr>
              <a:tr h="251476">
                <a:tc>
                  <a:txBody>
                    <a:bodyPr/>
                    <a:lstStyle/>
                    <a:p>
                      <a:pPr algn="ctr" fontAlgn="b"/>
                      <a:r>
                        <a:rPr lang="de-DE" sz="1100" u="none" strike="noStrike" dirty="0">
                          <a:effectLst/>
                        </a:rPr>
                        <a:t>30-60</a:t>
                      </a:r>
                      <a:endParaRPr lang="de-DE"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650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21</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12,6</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13,0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1,6</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7,9</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7,0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39529834"/>
                  </a:ext>
                </a:extLst>
              </a:tr>
              <a:tr h="251476">
                <a:tc>
                  <a:txBody>
                    <a:bodyPr/>
                    <a:lstStyle/>
                    <a:p>
                      <a:pPr algn="ctr" fontAlgn="b"/>
                      <a:r>
                        <a:rPr lang="de-DE" sz="1100" u="none" strike="noStrike" dirty="0">
                          <a:effectLst/>
                        </a:rPr>
                        <a:t>60-95</a:t>
                      </a:r>
                      <a:endParaRPr lang="de-DE"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700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28</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13,2</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13,0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2,2</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6,0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6,0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85666705"/>
                  </a:ext>
                </a:extLst>
              </a:tr>
              <a:tr h="251476">
                <a:tc gridSpan="8">
                  <a:txBody>
                    <a:bodyPr/>
                    <a:lstStyle/>
                    <a:p>
                      <a:pPr algn="l" fontAlgn="b"/>
                      <a:r>
                        <a:rPr lang="de-DE" sz="1100" b="1" u="none" strike="noStrike" dirty="0">
                          <a:effectLst/>
                        </a:rPr>
                        <a:t>  Eingliederung</a:t>
                      </a:r>
                      <a:endParaRPr lang="de-DE" sz="11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115246881"/>
                  </a:ext>
                </a:extLst>
              </a:tr>
              <a:tr h="251476">
                <a:tc>
                  <a:txBody>
                    <a:bodyPr/>
                    <a:lstStyle/>
                    <a:p>
                      <a:pPr algn="ctr" fontAlgn="b"/>
                      <a:r>
                        <a:rPr lang="de-DE" sz="1100" u="none" strike="noStrike">
                          <a:effectLst/>
                        </a:rPr>
                        <a:t>95-120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700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33</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13,0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13,0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2,5</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5,0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6,0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09471786"/>
                  </a:ext>
                </a:extLst>
              </a:tr>
              <a:tr h="251476">
                <a:tc>
                  <a:txBody>
                    <a:bodyPr/>
                    <a:lstStyle/>
                    <a:p>
                      <a:pPr algn="ctr" fontAlgn="b"/>
                      <a:r>
                        <a:rPr lang="de-DE" sz="1100" u="none" strike="noStrike" dirty="0">
                          <a:effectLst/>
                        </a:rPr>
                        <a:t>120-140</a:t>
                      </a:r>
                      <a:endParaRPr lang="de-DE"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700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37</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a:effectLst/>
                        </a:rPr>
                        <a:t>13,0</a:t>
                      </a:r>
                      <a:endParaRPr lang="de-DE" sz="1100" b="0" i="0" u="none" strike="noStrike">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dirty="0">
                          <a:effectLst/>
                        </a:rPr>
                        <a:t>13,0</a:t>
                      </a:r>
                      <a:endParaRPr lang="de-DE"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dirty="0">
                          <a:effectLst/>
                        </a:rPr>
                        <a:t>2,8</a:t>
                      </a:r>
                      <a:endParaRPr lang="de-DE"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dirty="0">
                          <a:effectLst/>
                        </a:rPr>
                        <a:t>4,6</a:t>
                      </a:r>
                      <a:endParaRPr lang="de-DE"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de-DE" sz="1100" u="none" strike="noStrike" dirty="0">
                          <a:effectLst/>
                        </a:rPr>
                        <a:t>6,0</a:t>
                      </a:r>
                      <a:endParaRPr lang="de-DE"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98969761"/>
                  </a:ext>
                </a:extLst>
              </a:tr>
            </a:tbl>
          </a:graphicData>
        </a:graphic>
      </p:graphicFrame>
      <p:sp>
        <p:nvSpPr>
          <p:cNvPr id="18" name="Textfeld 17">
            <a:extLst>
              <a:ext uri="{FF2B5EF4-FFF2-40B4-BE49-F238E27FC236}">
                <a16:creationId xmlns:a16="http://schemas.microsoft.com/office/drawing/2014/main" id="{DFDEAFAD-9285-4692-AA4B-BFEADBFA8395}"/>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4" name="Titel 1">
            <a:extLst>
              <a:ext uri="{FF2B5EF4-FFF2-40B4-BE49-F238E27FC236}">
                <a16:creationId xmlns:a16="http://schemas.microsoft.com/office/drawing/2014/main" id="{96CEF075-42B8-412F-9F45-00DA88AFADAC}"/>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Fütterung zur Aufzucht</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2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D9EF672-C51C-4F43-86C8-99889136C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5" name="Diagramm 4">
            <a:extLst>
              <a:ext uri="{FF2B5EF4-FFF2-40B4-BE49-F238E27FC236}">
                <a16:creationId xmlns:a16="http://schemas.microsoft.com/office/drawing/2014/main" id="{5262BCA6-087D-4849-8892-15D046DB30C4}"/>
              </a:ext>
            </a:extLst>
          </p:cNvPr>
          <p:cNvGraphicFramePr/>
          <p:nvPr>
            <p:extLst>
              <p:ext uri="{D42A27DB-BD31-4B8C-83A1-F6EECF244321}">
                <p14:modId xmlns:p14="http://schemas.microsoft.com/office/powerpoint/2010/main" val="573900760"/>
              </p:ext>
            </p:extLst>
          </p:nvPr>
        </p:nvGraphicFramePr>
        <p:xfrm>
          <a:off x="550863" y="1607847"/>
          <a:ext cx="10515599" cy="3329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A36E5005-F54F-4906-9BF5-B99613EA08B8}"/>
              </a:ext>
            </a:extLst>
          </p:cNvPr>
          <p:cNvSpPr txBox="1"/>
          <p:nvPr/>
        </p:nvSpPr>
        <p:spPr>
          <a:xfrm>
            <a:off x="838199" y="3035130"/>
            <a:ext cx="5810794" cy="1785104"/>
          </a:xfrm>
          <a:prstGeom prst="rect">
            <a:avLst/>
          </a:prstGeom>
          <a:noFill/>
          <a:ln w="12700">
            <a:noFill/>
          </a:ln>
        </p:spPr>
        <p:txBody>
          <a:bodyPr wrap="square" rtlCol="0">
            <a:spAutoFit/>
          </a:bodyPr>
          <a:lstStyle/>
          <a:p>
            <a:r>
              <a:rPr lang="de-DE" sz="2200" dirty="0">
                <a:latin typeface="Arial" panose="020B0604020202020204" pitchFamily="34" charset="0"/>
                <a:cs typeface="Arial" panose="020B0604020202020204" pitchFamily="34" charset="0"/>
              </a:rPr>
              <a:t>→ geringere Bedeutung als Fütterung zur Belegung und Laktation, allerdings Grundvoraussetzung für gut konditionierte Sau zur Abferkelung und damit entscheidend für nachfolgende Fruchtbarkeit.</a:t>
            </a:r>
          </a:p>
        </p:txBody>
      </p:sp>
      <p:sp>
        <p:nvSpPr>
          <p:cNvPr id="6" name="Textfeld 5">
            <a:extLst>
              <a:ext uri="{FF2B5EF4-FFF2-40B4-BE49-F238E27FC236}">
                <a16:creationId xmlns:a16="http://schemas.microsoft.com/office/drawing/2014/main" id="{62EA93D1-ED33-4D39-AB4B-B28F9663DF18}"/>
              </a:ext>
            </a:extLst>
          </p:cNvPr>
          <p:cNvSpPr txBox="1"/>
          <p:nvPr/>
        </p:nvSpPr>
        <p:spPr>
          <a:xfrm>
            <a:off x="838199" y="5211564"/>
            <a:ext cx="10515600" cy="830997"/>
          </a:xfrm>
          <a:prstGeom prst="rect">
            <a:avLst/>
          </a:prstGeom>
          <a:noFill/>
          <a:ln w="19050">
            <a:noFill/>
          </a:ln>
        </p:spPr>
        <p:txBody>
          <a:bodyPr wrap="square" rtlCol="0">
            <a:spAutoFit/>
          </a:bodyPr>
          <a:lstStyle/>
          <a:p>
            <a:r>
              <a:rPr lang="de-DE" sz="2400" dirty="0">
                <a:latin typeface="Arial" panose="020B0604020202020204" pitchFamily="34" charset="0"/>
                <a:cs typeface="Arial" panose="020B0604020202020204" pitchFamily="34" charset="0"/>
              </a:rPr>
              <a:t>Empfehlung: Body </a:t>
            </a:r>
            <a:r>
              <a:rPr lang="de-DE" sz="2400" dirty="0" err="1">
                <a:latin typeface="Arial" panose="020B0604020202020204" pitchFamily="34" charset="0"/>
                <a:cs typeface="Arial" panose="020B0604020202020204" pitchFamily="34" charset="0"/>
              </a:rPr>
              <a:t>Condition</a:t>
            </a:r>
            <a:r>
              <a:rPr lang="de-DE" sz="2400" dirty="0">
                <a:latin typeface="Arial" panose="020B0604020202020204" pitchFamily="34" charset="0"/>
                <a:cs typeface="Arial" panose="020B0604020202020204" pitchFamily="34" charset="0"/>
              </a:rPr>
              <a:t> Score (BCS) zwischen 3 und 4 zum Ende der Trächtigkeit </a:t>
            </a:r>
            <a:r>
              <a:rPr lang="de-DE" sz="1600" dirty="0">
                <a:latin typeface="Arial" panose="020B0604020202020204" pitchFamily="34" charset="0"/>
                <a:cs typeface="Arial" panose="020B0604020202020204" pitchFamily="34" charset="0"/>
              </a:rPr>
              <a:t>(Score 1-5)</a:t>
            </a:r>
            <a:endParaRPr lang="de-DE" sz="2400" dirty="0">
              <a:latin typeface="Arial" panose="020B0604020202020204" pitchFamily="34" charset="0"/>
              <a:cs typeface="Arial" panose="020B0604020202020204" pitchFamily="34" charset="0"/>
            </a:endParaRPr>
          </a:p>
        </p:txBody>
      </p:sp>
      <p:sp>
        <p:nvSpPr>
          <p:cNvPr id="11" name="Fußzeilenplatzhalter 4">
            <a:extLst>
              <a:ext uri="{FF2B5EF4-FFF2-40B4-BE49-F238E27FC236}">
                <a16:creationId xmlns:a16="http://schemas.microsoft.com/office/drawing/2014/main" id="{62CDCBFB-CD03-4366-B30C-49D8A6B5CE72}"/>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2" name="Foliennummernplatzhalter 5">
            <a:extLst>
              <a:ext uri="{FF2B5EF4-FFF2-40B4-BE49-F238E27FC236}">
                <a16:creationId xmlns:a16="http://schemas.microsoft.com/office/drawing/2014/main" id="{35FD02D3-95A1-4920-B1BE-8DA78C986B3F}"/>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52</a:t>
            </a:fld>
            <a:endParaRPr lang="de-DE" dirty="0"/>
          </a:p>
        </p:txBody>
      </p:sp>
      <p:sp>
        <p:nvSpPr>
          <p:cNvPr id="17" name="Textfeld 16">
            <a:extLst>
              <a:ext uri="{FF2B5EF4-FFF2-40B4-BE49-F238E27FC236}">
                <a16:creationId xmlns:a16="http://schemas.microsoft.com/office/drawing/2014/main" id="{9002BCCF-E968-4C18-9454-3D90799B88E3}"/>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3" name="Titel 1">
            <a:extLst>
              <a:ext uri="{FF2B5EF4-FFF2-40B4-BE49-F238E27FC236}">
                <a16:creationId xmlns:a16="http://schemas.microsoft.com/office/drawing/2014/main" id="{F121C5FD-20B4-4BE8-B0FC-2E099FF84CF4}"/>
              </a:ext>
            </a:extLst>
          </p:cNvPr>
          <p:cNvSpPr>
            <a:spLocks noGrp="1"/>
          </p:cNvSpPr>
          <p:nvPr>
            <p:ph type="title"/>
          </p:nvPr>
        </p:nvSpPr>
        <p:spPr>
          <a:xfrm>
            <a:off x="533400" y="484665"/>
            <a:ext cx="10957560" cy="1194009"/>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Fütterung während der </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Trächtigkeit</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400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auen BCS_stumm_compressed">
            <a:hlinkClick r:id="" action="ppaction://media"/>
            <a:extLst>
              <a:ext uri="{FF2B5EF4-FFF2-40B4-BE49-F238E27FC236}">
                <a16:creationId xmlns:a16="http://schemas.microsoft.com/office/drawing/2014/main" id="{76201ED2-6C7D-4AD5-8512-CD211849C809}"/>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p:spPr>
      </p:pic>
      <p:sp>
        <p:nvSpPr>
          <p:cNvPr id="5" name="Fußzeilenplatzhalter 4">
            <a:extLst>
              <a:ext uri="{FF2B5EF4-FFF2-40B4-BE49-F238E27FC236}">
                <a16:creationId xmlns:a16="http://schemas.microsoft.com/office/drawing/2014/main" id="{A68A67B1-8ECC-4345-BC48-B5EE0E7EC6E1}"/>
              </a:ext>
            </a:extLst>
          </p:cNvPr>
          <p:cNvSpPr>
            <a:spLocks noGrp="1"/>
          </p:cNvSpPr>
          <p:nvPr>
            <p:ph type="ftr" sz="quarter" idx="11"/>
          </p:nvPr>
        </p:nvSpPr>
        <p:spPr>
          <a:xfrm>
            <a:off x="4038599" y="6356350"/>
            <a:ext cx="4308231" cy="365125"/>
          </a:xfrm>
        </p:spPr>
        <p:txBody>
          <a:bodyPr/>
          <a:lstStyle/>
          <a:p>
            <a:r>
              <a:rPr lang="de-DE"/>
              <a:t>Fortbildungspräsentation für Tierärzt*Innen</a:t>
            </a:r>
            <a:endParaRPr lang="de-DE" dirty="0"/>
          </a:p>
        </p:txBody>
      </p:sp>
      <p:sp>
        <p:nvSpPr>
          <p:cNvPr id="6" name="Foliennummernplatzhalter 5">
            <a:extLst>
              <a:ext uri="{FF2B5EF4-FFF2-40B4-BE49-F238E27FC236}">
                <a16:creationId xmlns:a16="http://schemas.microsoft.com/office/drawing/2014/main" id="{C6FF273B-2E06-46B3-BD14-D947B59C55E0}"/>
              </a:ext>
            </a:extLst>
          </p:cNvPr>
          <p:cNvSpPr>
            <a:spLocks noGrp="1"/>
          </p:cNvSpPr>
          <p:nvPr>
            <p:ph type="sldNum" sz="quarter" idx="12"/>
          </p:nvPr>
        </p:nvSpPr>
        <p:spPr/>
        <p:txBody>
          <a:bodyPr/>
          <a:lstStyle/>
          <a:p>
            <a:fld id="{868BD776-DA13-4D5B-8377-FFB7F057947B}" type="slidenum">
              <a:rPr lang="de-DE" smtClean="0"/>
              <a:t>53</a:t>
            </a:fld>
            <a:endParaRPr lang="de-DE"/>
          </a:p>
        </p:txBody>
      </p:sp>
      <p:pic>
        <p:nvPicPr>
          <p:cNvPr id="11" name="Grafik 10">
            <a:extLst>
              <a:ext uri="{FF2B5EF4-FFF2-40B4-BE49-F238E27FC236}">
                <a16:creationId xmlns:a16="http://schemas.microsoft.com/office/drawing/2014/main" id="{E72EF463-E8D4-446B-9AB2-D9D879E66E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50829" y="36266"/>
            <a:ext cx="2482091" cy="1496701"/>
          </a:xfrm>
          <a:prstGeom prst="rect">
            <a:avLst/>
          </a:prstGeom>
        </p:spPr>
      </p:pic>
      <p:sp>
        <p:nvSpPr>
          <p:cNvPr id="9" name="Titel 1">
            <a:extLst>
              <a:ext uri="{FF2B5EF4-FFF2-40B4-BE49-F238E27FC236}">
                <a16:creationId xmlns:a16="http://schemas.microsoft.com/office/drawing/2014/main" id="{1AAA20F3-C480-4258-ACC8-7BCB1DD270BF}"/>
              </a:ext>
            </a:extLst>
          </p:cNvPr>
          <p:cNvSpPr>
            <a:spLocks noGrp="1"/>
          </p:cNvSpPr>
          <p:nvPr>
            <p:ph type="title"/>
          </p:nvPr>
        </p:nvSpPr>
        <p:spPr>
          <a:xfrm>
            <a:off x="521208" y="1495393"/>
            <a:ext cx="3749040" cy="3365564"/>
          </a:xfrm>
        </p:spPr>
        <p:txBody>
          <a:bodyPr>
            <a:normAutofit/>
          </a:bodyPr>
          <a:lstStyle/>
          <a:p>
            <a:r>
              <a:rPr lang="de-DE" sz="3200" b="1" dirty="0">
                <a:solidFill>
                  <a:schemeClr val="bg1"/>
                </a:solidFill>
                <a:latin typeface="Arial" panose="020B0604020202020204" pitchFamily="34" charset="0"/>
                <a:cs typeface="Arial" panose="020B0604020202020204" pitchFamily="34" charset="0"/>
              </a:rPr>
              <a:t>Body </a:t>
            </a:r>
            <a:r>
              <a:rPr lang="de-DE" sz="3200" b="1" dirty="0" err="1">
                <a:solidFill>
                  <a:schemeClr val="bg1"/>
                </a:solidFill>
                <a:latin typeface="Arial" panose="020B0604020202020204" pitchFamily="34" charset="0"/>
                <a:cs typeface="Arial" panose="020B0604020202020204" pitchFamily="34" charset="0"/>
              </a:rPr>
              <a:t>Condition</a:t>
            </a:r>
            <a:r>
              <a:rPr lang="de-DE" sz="3200" b="1" dirty="0">
                <a:solidFill>
                  <a:schemeClr val="bg1"/>
                </a:solidFill>
                <a:latin typeface="Arial" panose="020B0604020202020204" pitchFamily="34" charset="0"/>
                <a:cs typeface="Arial" panose="020B0604020202020204" pitchFamily="34" charset="0"/>
              </a:rPr>
              <a:t> Score (BCS) bei </a:t>
            </a:r>
            <a:br>
              <a:rPr lang="de-DE" sz="3200" b="1" dirty="0">
                <a:solidFill>
                  <a:schemeClr val="bg1"/>
                </a:solidFill>
                <a:latin typeface="Arial" panose="020B0604020202020204" pitchFamily="34" charset="0"/>
                <a:cs typeface="Arial" panose="020B0604020202020204" pitchFamily="34" charset="0"/>
              </a:rPr>
            </a:br>
            <a:r>
              <a:rPr lang="de-DE" sz="3200" b="1" dirty="0">
                <a:solidFill>
                  <a:schemeClr val="bg1"/>
                </a:solidFill>
                <a:latin typeface="Arial" panose="020B0604020202020204" pitchFamily="34" charset="0"/>
                <a:cs typeface="Arial" panose="020B0604020202020204" pitchFamily="34" charset="0"/>
              </a:rPr>
              <a:t>verschiedenen Sauen</a:t>
            </a:r>
            <a:endParaRPr lang="de-DE"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8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8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1B946D4-4BBD-4B3B-9144-C05A516E916C}"/>
              </a:ext>
            </a:extLst>
          </p:cNvPr>
          <p:cNvSpPr txBox="1"/>
          <p:nvPr/>
        </p:nvSpPr>
        <p:spPr>
          <a:xfrm>
            <a:off x="456089" y="3879673"/>
            <a:ext cx="6161285" cy="1785104"/>
          </a:xfrm>
          <a:prstGeom prst="rect">
            <a:avLst/>
          </a:prstGeom>
          <a:noFill/>
          <a:ln w="19050">
            <a:noFill/>
          </a:ln>
        </p:spPr>
        <p:txBody>
          <a:bodyPr wrap="square" rtlCol="0">
            <a:spAutoFit/>
          </a:bodyPr>
          <a:lstStyle/>
          <a:p>
            <a:r>
              <a:rPr lang="de-DE" sz="2200" dirty="0">
                <a:latin typeface="Arial" panose="020B0604020202020204" pitchFamily="34" charset="0"/>
                <a:cs typeface="Arial" panose="020B0604020202020204" pitchFamily="34" charset="0"/>
              </a:rPr>
              <a:t>Die Kondition nach der Laktation ist maßgeblich für die nächste Rausche und somit für die zukünftige Fruchtbarkeit.</a:t>
            </a:r>
          </a:p>
          <a:p>
            <a:r>
              <a:rPr lang="de-DE" sz="2200" dirty="0">
                <a:latin typeface="Arial" panose="020B0604020202020204" pitchFamily="34" charset="0"/>
                <a:cs typeface="Arial" panose="020B0604020202020204" pitchFamily="34" charset="0"/>
              </a:rPr>
              <a:t>Die Futtermenge sollte langsam gesteigert werden.</a:t>
            </a:r>
          </a:p>
        </p:txBody>
      </p:sp>
      <p:pic>
        <p:nvPicPr>
          <p:cNvPr id="9" name="Grafik 8">
            <a:extLst>
              <a:ext uri="{FF2B5EF4-FFF2-40B4-BE49-F238E27FC236}">
                <a16:creationId xmlns:a16="http://schemas.microsoft.com/office/drawing/2014/main" id="{CD93995E-FC3A-44F6-9853-806DCF87F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1" name="Fußzeilenplatzhalter 4">
            <a:extLst>
              <a:ext uri="{FF2B5EF4-FFF2-40B4-BE49-F238E27FC236}">
                <a16:creationId xmlns:a16="http://schemas.microsoft.com/office/drawing/2014/main" id="{61EE96C8-DE76-492D-BB24-50958166AAD3}"/>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2" name="Foliennummernplatzhalter 5">
            <a:extLst>
              <a:ext uri="{FF2B5EF4-FFF2-40B4-BE49-F238E27FC236}">
                <a16:creationId xmlns:a16="http://schemas.microsoft.com/office/drawing/2014/main" id="{890BD605-7861-41C2-8F61-CE362E99CC9D}"/>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54</a:t>
            </a:fld>
            <a:endParaRPr lang="de-DE" dirty="0"/>
          </a:p>
        </p:txBody>
      </p:sp>
      <p:graphicFrame>
        <p:nvGraphicFramePr>
          <p:cNvPr id="24" name="Diagramm 23">
            <a:extLst>
              <a:ext uri="{FF2B5EF4-FFF2-40B4-BE49-F238E27FC236}">
                <a16:creationId xmlns:a16="http://schemas.microsoft.com/office/drawing/2014/main" id="{D3EE9F43-8FA9-4A6F-907F-2AF19261DE91}"/>
              </a:ext>
            </a:extLst>
          </p:cNvPr>
          <p:cNvGraphicFramePr/>
          <p:nvPr>
            <p:extLst>
              <p:ext uri="{D42A27DB-BD31-4B8C-83A1-F6EECF244321}">
                <p14:modId xmlns:p14="http://schemas.microsoft.com/office/powerpoint/2010/main" val="1544241925"/>
              </p:ext>
            </p:extLst>
          </p:nvPr>
        </p:nvGraphicFramePr>
        <p:xfrm>
          <a:off x="6711703" y="3399884"/>
          <a:ext cx="4929880" cy="30499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Diagramm 25">
            <a:extLst>
              <a:ext uri="{FF2B5EF4-FFF2-40B4-BE49-F238E27FC236}">
                <a16:creationId xmlns:a16="http://schemas.microsoft.com/office/drawing/2014/main" id="{AD1D1E23-B377-4139-9AF2-E2B36D23C439}"/>
              </a:ext>
            </a:extLst>
          </p:cNvPr>
          <p:cNvGraphicFramePr/>
          <p:nvPr>
            <p:extLst>
              <p:ext uri="{D42A27DB-BD31-4B8C-83A1-F6EECF244321}">
                <p14:modId xmlns:p14="http://schemas.microsoft.com/office/powerpoint/2010/main" val="2840604546"/>
              </p:ext>
            </p:extLst>
          </p:nvPr>
        </p:nvGraphicFramePr>
        <p:xfrm>
          <a:off x="838200" y="1090587"/>
          <a:ext cx="10355567" cy="26976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feld 17">
            <a:extLst>
              <a:ext uri="{FF2B5EF4-FFF2-40B4-BE49-F238E27FC236}">
                <a16:creationId xmlns:a16="http://schemas.microsoft.com/office/drawing/2014/main" id="{53F97296-9AF5-4E65-BFBB-496BCCB6B596}"/>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3" name="Titel 1">
            <a:extLst>
              <a:ext uri="{FF2B5EF4-FFF2-40B4-BE49-F238E27FC236}">
                <a16:creationId xmlns:a16="http://schemas.microsoft.com/office/drawing/2014/main" id="{96840C46-9000-491A-8809-F402DC906250}"/>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Fütterung während der Laktation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124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4AE556B-19C2-41BD-9005-25A33C9B5B4D}"/>
              </a:ext>
            </a:extLst>
          </p:cNvPr>
          <p:cNvSpPr txBox="1"/>
          <p:nvPr/>
        </p:nvSpPr>
        <p:spPr>
          <a:xfrm>
            <a:off x="7285278" y="2382634"/>
            <a:ext cx="3905333" cy="2123658"/>
          </a:xfrm>
          <a:prstGeom prst="rect">
            <a:avLst/>
          </a:prstGeom>
          <a:noFill/>
          <a:ln>
            <a:noFill/>
          </a:ln>
        </p:spPr>
        <p:txBody>
          <a:bodyPr wrap="square" rtlCol="0">
            <a:spAutoFit/>
          </a:bodyPr>
          <a:lstStyle/>
          <a:p>
            <a:r>
              <a:rPr lang="de-DE" sz="2200" dirty="0">
                <a:latin typeface="Arial" panose="020B0604020202020204" pitchFamily="34" charset="0"/>
                <a:cs typeface="Arial" panose="020B0604020202020204" pitchFamily="34" charset="0"/>
              </a:rPr>
              <a:t>Eine reduzierte Fütterung während der Laktation bedeutet eine </a:t>
            </a:r>
            <a:r>
              <a:rPr lang="de-DE" sz="2200" b="1" dirty="0">
                <a:latin typeface="Arial" panose="020B0604020202020204" pitchFamily="34" charset="0"/>
                <a:cs typeface="Arial" panose="020B0604020202020204" pitchFamily="34" charset="0"/>
              </a:rPr>
              <a:t>schlechtere nachfolgende Fruchtbarkeit</a:t>
            </a:r>
            <a:r>
              <a:rPr lang="de-DE" sz="2200" dirty="0">
                <a:latin typeface="Arial" panose="020B0604020202020204" pitchFamily="34" charset="0"/>
                <a:cs typeface="Arial" panose="020B0604020202020204" pitchFamily="34" charset="0"/>
              </a:rPr>
              <a:t> und ein </a:t>
            </a:r>
            <a:r>
              <a:rPr lang="de-DE" sz="2200" b="1" dirty="0">
                <a:latin typeface="Arial" panose="020B0604020202020204" pitchFamily="34" charset="0"/>
                <a:cs typeface="Arial" panose="020B0604020202020204" pitchFamily="34" charset="0"/>
              </a:rPr>
              <a:t>längeres Absetz-Östrus-Intervall</a:t>
            </a:r>
            <a:r>
              <a:rPr lang="de-DE" sz="2200" dirty="0">
                <a:latin typeface="Arial" panose="020B0604020202020204" pitchFamily="34" charset="0"/>
                <a:cs typeface="Arial" panose="020B0604020202020204" pitchFamily="34" charset="0"/>
              </a:rPr>
              <a:t>.</a:t>
            </a:r>
          </a:p>
        </p:txBody>
      </p:sp>
      <p:sp>
        <p:nvSpPr>
          <p:cNvPr id="9" name="Pfeil: nach rechts 8">
            <a:extLst>
              <a:ext uri="{FF2B5EF4-FFF2-40B4-BE49-F238E27FC236}">
                <a16:creationId xmlns:a16="http://schemas.microsoft.com/office/drawing/2014/main" id="{07B47D45-0525-427F-B67D-214617D90284}"/>
              </a:ext>
            </a:extLst>
          </p:cNvPr>
          <p:cNvSpPr/>
          <p:nvPr/>
        </p:nvSpPr>
        <p:spPr>
          <a:xfrm>
            <a:off x="6285281" y="3279756"/>
            <a:ext cx="621437" cy="292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CFBE653C-6574-4096-8C8F-EF7454AAE331}"/>
              </a:ext>
            </a:extLst>
          </p:cNvPr>
          <p:cNvSpPr/>
          <p:nvPr/>
        </p:nvSpPr>
        <p:spPr>
          <a:xfrm>
            <a:off x="4332251" y="4826035"/>
            <a:ext cx="1574470" cy="276999"/>
          </a:xfrm>
          <a:prstGeom prst="rect">
            <a:avLst/>
          </a:prstGeom>
        </p:spPr>
        <p:txBody>
          <a:bodyPr wrap="none">
            <a:spAutoFit/>
          </a:bodyPr>
          <a:lstStyle/>
          <a:p>
            <a:r>
              <a:rPr lang="en-US" sz="1200" dirty="0">
                <a:latin typeface="Arial" panose="020B0604020202020204" pitchFamily="34" charset="0"/>
                <a:ea typeface="Calibri" panose="020F0502020204030204" pitchFamily="34" charset="0"/>
                <a:cs typeface="Arial" panose="020B0604020202020204" pitchFamily="34" charset="0"/>
              </a:rPr>
              <a:t>Kirkwood et al. 1990</a:t>
            </a:r>
            <a:endParaRPr lang="de-DE" sz="1200" dirty="0">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9E538FFA-3589-4DFD-BB0D-35D467D0F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5" name="Fußzeilenplatzhalter 4">
            <a:extLst>
              <a:ext uri="{FF2B5EF4-FFF2-40B4-BE49-F238E27FC236}">
                <a16:creationId xmlns:a16="http://schemas.microsoft.com/office/drawing/2014/main" id="{7E0C3C16-BD70-4498-AE3F-E5E35A0912A2}"/>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6" name="Foliennummernplatzhalter 5">
            <a:extLst>
              <a:ext uri="{FF2B5EF4-FFF2-40B4-BE49-F238E27FC236}">
                <a16:creationId xmlns:a16="http://schemas.microsoft.com/office/drawing/2014/main" id="{D2BE0574-AC20-4AC7-9749-7B47160932DE}"/>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55</a:t>
            </a:fld>
            <a:endParaRPr lang="de-DE" dirty="0"/>
          </a:p>
        </p:txBody>
      </p:sp>
      <p:pic>
        <p:nvPicPr>
          <p:cNvPr id="8" name="Grafik 7" descr="Ein Bild, das Screenshot enthält.&#10;&#10;Automatisch generierte Beschreibung">
            <a:extLst>
              <a:ext uri="{FF2B5EF4-FFF2-40B4-BE49-F238E27FC236}">
                <a16:creationId xmlns:a16="http://schemas.microsoft.com/office/drawing/2014/main" id="{5B3D2FAE-1AD4-46C9-A7CB-619C6409B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815" y="2184433"/>
            <a:ext cx="5223906" cy="2483610"/>
          </a:xfrm>
          <a:prstGeom prst="rect">
            <a:avLst/>
          </a:prstGeom>
          <a:ln>
            <a:solidFill>
              <a:schemeClr val="tx1"/>
            </a:solidFill>
          </a:ln>
        </p:spPr>
      </p:pic>
      <p:sp>
        <p:nvSpPr>
          <p:cNvPr id="21" name="Textfeld 20">
            <a:extLst>
              <a:ext uri="{FF2B5EF4-FFF2-40B4-BE49-F238E27FC236}">
                <a16:creationId xmlns:a16="http://schemas.microsoft.com/office/drawing/2014/main" id="{CDA486F1-76F0-45B7-91FB-67486E874C90}"/>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3" name="Titel 1">
            <a:extLst>
              <a:ext uri="{FF2B5EF4-FFF2-40B4-BE49-F238E27FC236}">
                <a16:creationId xmlns:a16="http://schemas.microsoft.com/office/drawing/2014/main" id="{D8B0506C-5CF0-49BA-9424-577C80753115}"/>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Fütterung während der Laktation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22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AAEC73A-6F40-4252-9E62-830B40A0E2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10" name="Diagramm 9">
            <a:extLst>
              <a:ext uri="{FF2B5EF4-FFF2-40B4-BE49-F238E27FC236}">
                <a16:creationId xmlns:a16="http://schemas.microsoft.com/office/drawing/2014/main" id="{90B329DC-AAFB-4AC6-B3CE-1C04D376B495}"/>
              </a:ext>
            </a:extLst>
          </p:cNvPr>
          <p:cNvGraphicFramePr/>
          <p:nvPr>
            <p:extLst>
              <p:ext uri="{D42A27DB-BD31-4B8C-83A1-F6EECF244321}">
                <p14:modId xmlns:p14="http://schemas.microsoft.com/office/powerpoint/2010/main" val="818639467"/>
              </p:ext>
            </p:extLst>
          </p:nvPr>
        </p:nvGraphicFramePr>
        <p:xfrm>
          <a:off x="538476" y="1058091"/>
          <a:ext cx="11115047" cy="4166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ußzeilenplatzhalter 4">
            <a:extLst>
              <a:ext uri="{FF2B5EF4-FFF2-40B4-BE49-F238E27FC236}">
                <a16:creationId xmlns:a16="http://schemas.microsoft.com/office/drawing/2014/main" id="{9DA83B18-D03B-4D8A-9266-9011DF3209B2}"/>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8F161A5B-E4B2-462F-AE21-60EEFC0509EC}"/>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56</a:t>
            </a:fld>
            <a:endParaRPr lang="de-DE" dirty="0"/>
          </a:p>
        </p:txBody>
      </p:sp>
      <p:sp>
        <p:nvSpPr>
          <p:cNvPr id="16" name="Textfeld 15">
            <a:extLst>
              <a:ext uri="{FF2B5EF4-FFF2-40B4-BE49-F238E27FC236}">
                <a16:creationId xmlns:a16="http://schemas.microsoft.com/office/drawing/2014/main" id="{F4719AFC-3922-40B3-A99E-74E4607C8E56}"/>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3" name="Textfeld 2">
            <a:extLst>
              <a:ext uri="{FF2B5EF4-FFF2-40B4-BE49-F238E27FC236}">
                <a16:creationId xmlns:a16="http://schemas.microsoft.com/office/drawing/2014/main" id="{E22B04A4-D89A-43DD-AB24-485B8226305A}"/>
              </a:ext>
            </a:extLst>
          </p:cNvPr>
          <p:cNvSpPr txBox="1"/>
          <p:nvPr/>
        </p:nvSpPr>
        <p:spPr>
          <a:xfrm>
            <a:off x="456089" y="3551376"/>
            <a:ext cx="11115047" cy="3170099"/>
          </a:xfrm>
          <a:prstGeom prst="rect">
            <a:avLst/>
          </a:prstGeom>
          <a:noFill/>
          <a:ln>
            <a:noFill/>
          </a:ln>
        </p:spPr>
        <p:txBody>
          <a:bodyPr wrap="square" rtlCol="0">
            <a:spAutoFit/>
          </a:bodyPr>
          <a:lstStyle/>
          <a:p>
            <a:r>
              <a:rPr lang="de-DE" sz="2000" dirty="0">
                <a:latin typeface="Arial" panose="020B0604020202020204" pitchFamily="34" charset="0"/>
                <a:cs typeface="Arial" panose="020B0604020202020204" pitchFamily="34" charset="0"/>
              </a:rPr>
              <a:t>zu berücksichtigende Einflussfaktoren:</a:t>
            </a:r>
          </a:p>
          <a:p>
            <a:pPr marL="342900" lvl="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Steigerung der LH-Ausschüttung durch ad libitum Fütterung </a:t>
            </a:r>
          </a:p>
          <a:p>
            <a:pPr marL="342900" lvl="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↑Insulin-Gehalt im Blut durch energiereiche Fütterung um den Absetzzeitpunkt begünstigt Hormonausschüttung → LH, FSH, Östrogen</a:t>
            </a:r>
          </a:p>
          <a:p>
            <a:pPr marL="342900" lvl="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gut konditionierte Sau mit Fettreserven → ↑Leptin aus Fettzellen → Steigerung der </a:t>
            </a:r>
            <a:r>
              <a:rPr lang="de-DE" sz="2000" dirty="0" err="1">
                <a:latin typeface="Arial" panose="020B0604020202020204" pitchFamily="34" charset="0"/>
                <a:cs typeface="Arial" panose="020B0604020202020204" pitchFamily="34" charset="0"/>
              </a:rPr>
              <a:t>GnRH</a:t>
            </a:r>
            <a:r>
              <a:rPr lang="de-DE" sz="2000" dirty="0">
                <a:latin typeface="Arial" panose="020B0604020202020204" pitchFamily="34" charset="0"/>
                <a:cs typeface="Arial" panose="020B0604020202020204" pitchFamily="34" charset="0"/>
              </a:rPr>
              <a:t>-Ausschüttung</a:t>
            </a:r>
          </a:p>
          <a:p>
            <a:pPr marL="342900" lvl="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Leptin ist ein vom Fettgewebe produziertes Hormon, welches an der Steuerung des Hunger- und Sättigungsgefühls beteiligt ist.</a:t>
            </a:r>
          </a:p>
          <a:p>
            <a:pPr lvl="0"/>
            <a:endParaRPr lang="de-DE" sz="2000" dirty="0">
              <a:latin typeface="Arial" panose="020B0604020202020204" pitchFamily="34" charset="0"/>
              <a:cs typeface="Arial" panose="020B0604020202020204" pitchFamily="34" charset="0"/>
            </a:endParaRPr>
          </a:p>
          <a:p>
            <a:pPr lvl="0"/>
            <a:endParaRPr lang="de-DE" sz="2000"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A4712F28-8067-4FAC-B84D-28E5D333714C}"/>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Fütterung zum Belegen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832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AAEC73A-6F40-4252-9E62-830B40A0E2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10" name="Diagramm 9">
            <a:extLst>
              <a:ext uri="{FF2B5EF4-FFF2-40B4-BE49-F238E27FC236}">
                <a16:creationId xmlns:a16="http://schemas.microsoft.com/office/drawing/2014/main" id="{90B329DC-AAFB-4AC6-B3CE-1C04D376B495}"/>
              </a:ext>
            </a:extLst>
          </p:cNvPr>
          <p:cNvGraphicFramePr/>
          <p:nvPr>
            <p:extLst>
              <p:ext uri="{D42A27DB-BD31-4B8C-83A1-F6EECF244321}">
                <p14:modId xmlns:p14="http://schemas.microsoft.com/office/powerpoint/2010/main" val="3463133143"/>
              </p:ext>
            </p:extLst>
          </p:nvPr>
        </p:nvGraphicFramePr>
        <p:xfrm>
          <a:off x="538476" y="919307"/>
          <a:ext cx="11115047" cy="430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ußzeilenplatzhalter 4">
            <a:extLst>
              <a:ext uri="{FF2B5EF4-FFF2-40B4-BE49-F238E27FC236}">
                <a16:creationId xmlns:a16="http://schemas.microsoft.com/office/drawing/2014/main" id="{9DA83B18-D03B-4D8A-9266-9011DF3209B2}"/>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8F161A5B-E4B2-462F-AE21-60EEFC0509EC}"/>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57</a:t>
            </a:fld>
            <a:endParaRPr lang="de-DE" dirty="0"/>
          </a:p>
        </p:txBody>
      </p:sp>
      <p:sp>
        <p:nvSpPr>
          <p:cNvPr id="12" name="Textfeld 11">
            <a:extLst>
              <a:ext uri="{FF2B5EF4-FFF2-40B4-BE49-F238E27FC236}">
                <a16:creationId xmlns:a16="http://schemas.microsoft.com/office/drawing/2014/main" id="{2A17CF0E-024B-4587-A87C-60B06B320095}"/>
              </a:ext>
            </a:extLst>
          </p:cNvPr>
          <p:cNvSpPr txBox="1"/>
          <p:nvPr/>
        </p:nvSpPr>
        <p:spPr>
          <a:xfrm>
            <a:off x="456089" y="1948430"/>
            <a:ext cx="11115047" cy="2616101"/>
          </a:xfrm>
          <a:prstGeom prst="rect">
            <a:avLst/>
          </a:prstGeom>
          <a:solidFill>
            <a:schemeClr val="bg1"/>
          </a:solidFill>
          <a:ln w="19050">
            <a:noFill/>
          </a:ln>
        </p:spPr>
        <p:txBody>
          <a:bodyPr wrap="square" rtlCol="0">
            <a:spAutoFit/>
          </a:bodyPr>
          <a:lstStyle/>
          <a:p>
            <a:r>
              <a:rPr lang="de-DE" sz="2400" b="1" dirty="0">
                <a:latin typeface="Arial" panose="020B0604020202020204" pitchFamily="34" charset="0"/>
                <a:cs typeface="Arial" panose="020B0604020202020204" pitchFamily="34" charset="0"/>
              </a:rPr>
              <a:t>Empfehlung</a:t>
            </a:r>
            <a:endParaRPr lang="de-DE" sz="2000" b="1"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Flushing-Fütterung = Bereitstellung schnell verfügbarer Energie</a:t>
            </a:r>
          </a:p>
          <a:p>
            <a:pPr lvl="0"/>
            <a:endParaRPr lang="de-DE" sz="2000" dirty="0">
              <a:latin typeface="Arial" panose="020B0604020202020204" pitchFamily="34" charset="0"/>
              <a:cs typeface="Arial" panose="020B0604020202020204" pitchFamily="34" charset="0"/>
            </a:endParaRPr>
          </a:p>
          <a:p>
            <a:pPr lvl="0"/>
            <a:r>
              <a:rPr lang="de-DE" sz="2000" dirty="0" err="1">
                <a:latin typeface="Arial" panose="020B0604020202020204" pitchFamily="34" charset="0"/>
                <a:cs typeface="Arial" panose="020B0604020202020204" pitchFamily="34" charset="0"/>
              </a:rPr>
              <a:t>Altsau</a:t>
            </a:r>
            <a:r>
              <a:rPr lang="de-DE" sz="2000" dirty="0">
                <a:latin typeface="Arial" panose="020B0604020202020204" pitchFamily="34" charset="0"/>
                <a:cs typeface="Arial" panose="020B0604020202020204" pitchFamily="34" charset="0"/>
              </a:rPr>
              <a:t> → Fütterung des 1,5-1,7-fachen an ME des Erhaltungsbedarfes in Form von Laktationsfutter (je nach Substanzverlust der Sau)</a:t>
            </a:r>
          </a:p>
          <a:p>
            <a:pPr lvl="0"/>
            <a:endParaRPr lang="de-DE" sz="2000" dirty="0">
              <a:latin typeface="Arial" panose="020B0604020202020204" pitchFamily="34" charset="0"/>
              <a:cs typeface="Arial" panose="020B0604020202020204" pitchFamily="34" charset="0"/>
            </a:endParaRPr>
          </a:p>
          <a:p>
            <a:pPr lvl="0"/>
            <a:r>
              <a:rPr lang="de-DE" sz="2000" dirty="0">
                <a:latin typeface="Arial" panose="020B0604020202020204" pitchFamily="34" charset="0"/>
                <a:cs typeface="Arial" panose="020B0604020202020204" pitchFamily="34" charset="0"/>
              </a:rPr>
              <a:t>Jungsau: Zugabe von Traubenzucker oder Kombinationsprodukten aus Zuckern, Vitaminen und Zusatzstoffen zum Eingliederungsfutter</a:t>
            </a:r>
          </a:p>
        </p:txBody>
      </p:sp>
      <p:sp>
        <p:nvSpPr>
          <p:cNvPr id="18" name="Textfeld 17">
            <a:extLst>
              <a:ext uri="{FF2B5EF4-FFF2-40B4-BE49-F238E27FC236}">
                <a16:creationId xmlns:a16="http://schemas.microsoft.com/office/drawing/2014/main" id="{5AE0DCB4-9640-41D6-8366-6E4473149C59}"/>
              </a:ext>
            </a:extLst>
          </p:cNvPr>
          <p:cNvSpPr txBox="1"/>
          <p:nvPr/>
        </p:nvSpPr>
        <p:spPr>
          <a:xfrm>
            <a:off x="0" y="7152"/>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3" name="Titel 1">
            <a:extLst>
              <a:ext uri="{FF2B5EF4-FFF2-40B4-BE49-F238E27FC236}">
                <a16:creationId xmlns:a16="http://schemas.microsoft.com/office/drawing/2014/main" id="{39031638-D1A5-4C7A-AC6C-EF6ED2C1ED7D}"/>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Fütterung zum Belegen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439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DB59B70-5D60-485D-9F70-D65E63DD3C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5" name="Diagramm 4">
            <a:extLst>
              <a:ext uri="{FF2B5EF4-FFF2-40B4-BE49-F238E27FC236}">
                <a16:creationId xmlns:a16="http://schemas.microsoft.com/office/drawing/2014/main" id="{521B0172-23C8-4812-A3B8-4F99D03D248A}"/>
              </a:ext>
            </a:extLst>
          </p:cNvPr>
          <p:cNvGraphicFramePr/>
          <p:nvPr>
            <p:extLst>
              <p:ext uri="{D42A27DB-BD31-4B8C-83A1-F6EECF244321}">
                <p14:modId xmlns:p14="http://schemas.microsoft.com/office/powerpoint/2010/main" val="476110409"/>
              </p:ext>
            </p:extLst>
          </p:nvPr>
        </p:nvGraphicFramePr>
        <p:xfrm>
          <a:off x="1147445" y="1263091"/>
          <a:ext cx="9897110" cy="545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ußzeilenplatzhalter 4">
            <a:extLst>
              <a:ext uri="{FF2B5EF4-FFF2-40B4-BE49-F238E27FC236}">
                <a16:creationId xmlns:a16="http://schemas.microsoft.com/office/drawing/2014/main" id="{B259273A-8518-421A-94D1-E470119748C0}"/>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9" name="Foliennummernplatzhalter 5">
            <a:extLst>
              <a:ext uri="{FF2B5EF4-FFF2-40B4-BE49-F238E27FC236}">
                <a16:creationId xmlns:a16="http://schemas.microsoft.com/office/drawing/2014/main" id="{1C97F4B6-B4D1-4223-8CE7-05A91B870584}"/>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58</a:t>
            </a:fld>
            <a:endParaRPr lang="de-DE" dirty="0"/>
          </a:p>
        </p:txBody>
      </p:sp>
      <p:pic>
        <p:nvPicPr>
          <p:cNvPr id="10" name="Grafik 9" descr="Ein Bild, das draußen, legend, Tier, weiß enthält.&#10;&#10;Automatisch generierte Beschreibung">
            <a:extLst>
              <a:ext uri="{FF2B5EF4-FFF2-40B4-BE49-F238E27FC236}">
                <a16:creationId xmlns:a16="http://schemas.microsoft.com/office/drawing/2014/main" id="{1890D504-F622-4698-9831-F76F62B0AEDB}"/>
              </a:ext>
            </a:extLst>
          </p:cNvPr>
          <p:cNvPicPr>
            <a:picLocks noChangeAspect="1"/>
          </p:cNvPicPr>
          <p:nvPr/>
        </p:nvPicPr>
        <p:blipFill rotWithShape="1">
          <a:blip r:embed="rId8">
            <a:extLst>
              <a:ext uri="{28A0092B-C50C-407E-A947-70E740481C1C}">
                <a14:useLocalDpi xmlns:a14="http://schemas.microsoft.com/office/drawing/2010/main" val="0"/>
              </a:ext>
            </a:extLst>
          </a:blip>
          <a:srcRect l="1860" t="19063" r="12945" b="24261"/>
          <a:stretch/>
        </p:blipFill>
        <p:spPr>
          <a:xfrm>
            <a:off x="948012" y="3281819"/>
            <a:ext cx="4840528" cy="2415103"/>
          </a:xfrm>
          <a:prstGeom prst="rect">
            <a:avLst/>
          </a:prstGeom>
        </p:spPr>
      </p:pic>
      <p:sp>
        <p:nvSpPr>
          <p:cNvPr id="15" name="Textfeld 14">
            <a:extLst>
              <a:ext uri="{FF2B5EF4-FFF2-40B4-BE49-F238E27FC236}">
                <a16:creationId xmlns:a16="http://schemas.microsoft.com/office/drawing/2014/main" id="{B87B5388-5161-42B2-B331-86250AA7CCF7}"/>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1" name="Titel 1">
            <a:extLst>
              <a:ext uri="{FF2B5EF4-FFF2-40B4-BE49-F238E27FC236}">
                <a16:creationId xmlns:a16="http://schemas.microsoft.com/office/drawing/2014/main" id="{F101BCFC-0A5F-4366-83A2-90BBC66607E6}"/>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Umwelteinflüsse</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959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DB59B70-5D60-485D-9F70-D65E63DD3C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5" name="Diagramm 4">
            <a:extLst>
              <a:ext uri="{FF2B5EF4-FFF2-40B4-BE49-F238E27FC236}">
                <a16:creationId xmlns:a16="http://schemas.microsoft.com/office/drawing/2014/main" id="{521B0172-23C8-4812-A3B8-4F99D03D248A}"/>
              </a:ext>
            </a:extLst>
          </p:cNvPr>
          <p:cNvGraphicFramePr/>
          <p:nvPr>
            <p:extLst>
              <p:ext uri="{D42A27DB-BD31-4B8C-83A1-F6EECF244321}">
                <p14:modId xmlns:p14="http://schemas.microsoft.com/office/powerpoint/2010/main" val="3012881010"/>
              </p:ext>
            </p:extLst>
          </p:nvPr>
        </p:nvGraphicFramePr>
        <p:xfrm>
          <a:off x="1147445" y="701675"/>
          <a:ext cx="9897110" cy="545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ußzeilenplatzhalter 4">
            <a:extLst>
              <a:ext uri="{FF2B5EF4-FFF2-40B4-BE49-F238E27FC236}">
                <a16:creationId xmlns:a16="http://schemas.microsoft.com/office/drawing/2014/main" id="{B259273A-8518-421A-94D1-E470119748C0}"/>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9" name="Foliennummernplatzhalter 5">
            <a:extLst>
              <a:ext uri="{FF2B5EF4-FFF2-40B4-BE49-F238E27FC236}">
                <a16:creationId xmlns:a16="http://schemas.microsoft.com/office/drawing/2014/main" id="{1C97F4B6-B4D1-4223-8CE7-05A91B870584}"/>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59</a:t>
            </a:fld>
            <a:endParaRPr lang="de-DE" dirty="0"/>
          </a:p>
        </p:txBody>
      </p:sp>
      <p:sp>
        <p:nvSpPr>
          <p:cNvPr id="15" name="Textfeld 14">
            <a:extLst>
              <a:ext uri="{FF2B5EF4-FFF2-40B4-BE49-F238E27FC236}">
                <a16:creationId xmlns:a16="http://schemas.microsoft.com/office/drawing/2014/main" id="{B87B5388-5161-42B2-B331-86250AA7CCF7}"/>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0" name="Titel 1">
            <a:extLst>
              <a:ext uri="{FF2B5EF4-FFF2-40B4-BE49-F238E27FC236}">
                <a16:creationId xmlns:a16="http://schemas.microsoft.com/office/drawing/2014/main" id="{478832CC-9726-41AE-A393-B5D835B9AB75}"/>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Licht</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25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A173AD1-03EF-4877-A7CE-7516AB35ABE0}"/>
              </a:ext>
            </a:extLst>
          </p:cNvPr>
          <p:cNvSpPr>
            <a:spLocks noGrp="1"/>
          </p:cNvSpPr>
          <p:nvPr>
            <p:ph type="ftr" sz="quarter" idx="11"/>
          </p:nvPr>
        </p:nvSpPr>
        <p:spPr/>
        <p:txBody>
          <a:bodyPr/>
          <a:lstStyle/>
          <a:p>
            <a:r>
              <a:rPr lang="de-DE"/>
              <a:t>Fortbildungspräsentation für Tierärzt*Innen</a:t>
            </a:r>
          </a:p>
        </p:txBody>
      </p:sp>
      <p:sp>
        <p:nvSpPr>
          <p:cNvPr id="6" name="Foliennummernplatzhalter 5">
            <a:extLst>
              <a:ext uri="{FF2B5EF4-FFF2-40B4-BE49-F238E27FC236}">
                <a16:creationId xmlns:a16="http://schemas.microsoft.com/office/drawing/2014/main" id="{7D5FDC64-25F0-4CB8-8EA8-BBA146768D6D}"/>
              </a:ext>
            </a:extLst>
          </p:cNvPr>
          <p:cNvSpPr>
            <a:spLocks noGrp="1"/>
          </p:cNvSpPr>
          <p:nvPr>
            <p:ph type="sldNum" sz="quarter" idx="12"/>
          </p:nvPr>
        </p:nvSpPr>
        <p:spPr/>
        <p:txBody>
          <a:bodyPr/>
          <a:lstStyle/>
          <a:p>
            <a:fld id="{868BD776-DA13-4D5B-8377-FFB7F057947B}" type="slidenum">
              <a:rPr lang="de-DE" smtClean="0"/>
              <a:t>6</a:t>
            </a:fld>
            <a:endParaRPr lang="de-DE"/>
          </a:p>
        </p:txBody>
      </p:sp>
      <p:sp>
        <p:nvSpPr>
          <p:cNvPr id="10" name="Inhaltsplatzhalter 2">
            <a:extLst>
              <a:ext uri="{FF2B5EF4-FFF2-40B4-BE49-F238E27FC236}">
                <a16:creationId xmlns:a16="http://schemas.microsoft.com/office/drawing/2014/main" id="{5E883C6F-152A-4282-86BA-84B2789DDF9E}"/>
              </a:ext>
            </a:extLst>
          </p:cNvPr>
          <p:cNvSpPr txBox="1">
            <a:spLocks noGrp="1"/>
          </p:cNvSpPr>
          <p:nvPr>
            <p:ph idx="1"/>
          </p:nvPr>
        </p:nvSpPr>
        <p:spPr>
          <a:xfrm>
            <a:off x="594805" y="1284318"/>
            <a:ext cx="7747357" cy="5166735"/>
          </a:xfrm>
          <a:prstGeom prst="rect">
            <a:avLst/>
          </a:prstGeom>
        </p:spPr>
        <p:txBody>
          <a:bodyPr vert="horz" lIns="0" tIns="0" rIns="0" bIns="0" rtlCol="0">
            <a:no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r>
              <a:rPr lang="de-DE" sz="2200" dirty="0"/>
              <a:t>Ovarien</a:t>
            </a:r>
          </a:p>
          <a:p>
            <a:pPr marL="0" indent="0" fontAlgn="auto">
              <a:lnSpc>
                <a:spcPct val="110000"/>
              </a:lnSpc>
              <a:spcAft>
                <a:spcPts val="0"/>
              </a:spcAft>
              <a:buClr>
                <a:srgbClr val="00297A"/>
              </a:buClr>
              <a:defRPr/>
            </a:pPr>
            <a:r>
              <a:rPr lang="de-DE" sz="2000" b="0" dirty="0"/>
              <a:t>Durch die Sonografie lassen sich Funktionskörper auf den Ovarien darstellen.</a:t>
            </a: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2000" dirty="0">
              <a:solidFill>
                <a:srgbClr val="FF0000"/>
              </a:solidFill>
            </a:endParaRPr>
          </a:p>
          <a:p>
            <a:pPr marL="0" indent="0" fontAlgn="auto">
              <a:lnSpc>
                <a:spcPct val="110000"/>
              </a:lnSpc>
              <a:spcAft>
                <a:spcPts val="0"/>
              </a:spcAft>
              <a:buClr>
                <a:srgbClr val="00297A"/>
              </a:buClr>
              <a:defRPr/>
            </a:pPr>
            <a:endParaRPr lang="de-DE" sz="1800" dirty="0">
              <a:solidFill>
                <a:srgbClr val="FF0000"/>
              </a:solidFill>
            </a:endParaRPr>
          </a:p>
          <a:p>
            <a:pPr marL="0" indent="0" algn="ctr" fontAlgn="auto">
              <a:lnSpc>
                <a:spcPct val="110000"/>
              </a:lnSpc>
              <a:spcAft>
                <a:spcPts val="0"/>
              </a:spcAft>
              <a:buClr>
                <a:srgbClr val="00297A"/>
              </a:buClr>
              <a:defRPr/>
            </a:pPr>
            <a:r>
              <a:rPr lang="de-DE" sz="1800" b="0" dirty="0">
                <a:latin typeface="Arial" panose="020B0604020202020204" pitchFamily="34" charset="0"/>
                <a:cs typeface="Arial" panose="020B0604020202020204" pitchFamily="34" charset="0"/>
              </a:rPr>
              <a:t>U = Uterus, Hb = Harnblase, D = Darm</a:t>
            </a:r>
            <a:endParaRPr lang="de-DE" sz="1800" b="0" dirty="0">
              <a:solidFill>
                <a:srgbClr val="FF0000"/>
              </a:solidFill>
            </a:endParaRPr>
          </a:p>
        </p:txBody>
      </p:sp>
      <p:sp>
        <p:nvSpPr>
          <p:cNvPr id="12" name="Textfeld 11">
            <a:extLst>
              <a:ext uri="{FF2B5EF4-FFF2-40B4-BE49-F238E27FC236}">
                <a16:creationId xmlns:a16="http://schemas.microsoft.com/office/drawing/2014/main" id="{9D628FB3-52F2-4D36-AB96-965531087F85}"/>
              </a:ext>
            </a:extLst>
          </p:cNvPr>
          <p:cNvSpPr txBox="1"/>
          <p:nvPr/>
        </p:nvSpPr>
        <p:spPr>
          <a:xfrm>
            <a:off x="223520" y="176115"/>
            <a:ext cx="8664503" cy="430887"/>
          </a:xfrm>
          <a:prstGeom prst="rect">
            <a:avLst/>
          </a:prstGeom>
          <a:noFill/>
        </p:spPr>
        <p:txBody>
          <a:bodyPr wrap="square" rtlCol="0">
            <a:spAutoFit/>
          </a:bodyPr>
          <a:lstStyle/>
          <a:p>
            <a:pPr indent="273050"/>
            <a:r>
              <a:rPr lang="de-DE" sz="2200" b="1" dirty="0">
                <a:solidFill>
                  <a:schemeClr val="tx2">
                    <a:lumMod val="75000"/>
                  </a:schemeClr>
                </a:solidFill>
                <a:latin typeface="Arial" panose="020B0604020202020204" pitchFamily="34" charset="0"/>
                <a:cs typeface="Arial" panose="020B0604020202020204" pitchFamily="34" charset="0"/>
              </a:rPr>
              <a:t>Grundlagen der Fortpflanzung beim weiblichen Schwein</a:t>
            </a:r>
          </a:p>
        </p:txBody>
      </p:sp>
      <p:pic>
        <p:nvPicPr>
          <p:cNvPr id="17" name="Picture 8" descr="R0012228">
            <a:extLst>
              <a:ext uri="{FF2B5EF4-FFF2-40B4-BE49-F238E27FC236}">
                <a16:creationId xmlns:a16="http://schemas.microsoft.com/office/drawing/2014/main" id="{9808F955-87B2-477E-8A75-DCDAC758841C}"/>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9223884" y="2415352"/>
            <a:ext cx="19462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Gerade Verbindung mit Pfeil 17">
            <a:extLst>
              <a:ext uri="{FF2B5EF4-FFF2-40B4-BE49-F238E27FC236}">
                <a16:creationId xmlns:a16="http://schemas.microsoft.com/office/drawing/2014/main" id="{5BD33D32-4A34-4A86-9638-933321750877}"/>
              </a:ext>
            </a:extLst>
          </p:cNvPr>
          <p:cNvCxnSpPr>
            <a:cxnSpLocks/>
          </p:cNvCxnSpPr>
          <p:nvPr/>
        </p:nvCxnSpPr>
        <p:spPr>
          <a:xfrm flipV="1">
            <a:off x="8888023" y="2915879"/>
            <a:ext cx="1025487" cy="1866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713A31C5-474D-4649-88C6-4656ECB4C998}"/>
              </a:ext>
            </a:extLst>
          </p:cNvPr>
          <p:cNvSpPr txBox="1"/>
          <p:nvPr/>
        </p:nvSpPr>
        <p:spPr>
          <a:xfrm>
            <a:off x="8438210" y="4782804"/>
            <a:ext cx="1571348"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Follikel</a:t>
            </a:r>
          </a:p>
        </p:txBody>
      </p:sp>
      <p:sp>
        <p:nvSpPr>
          <p:cNvPr id="24" name="Textfeld 23">
            <a:extLst>
              <a:ext uri="{FF2B5EF4-FFF2-40B4-BE49-F238E27FC236}">
                <a16:creationId xmlns:a16="http://schemas.microsoft.com/office/drawing/2014/main" id="{7508FE24-8EA3-4DA1-AE71-BDA6EE13890C}"/>
              </a:ext>
            </a:extLst>
          </p:cNvPr>
          <p:cNvSpPr txBox="1"/>
          <p:nvPr/>
        </p:nvSpPr>
        <p:spPr>
          <a:xfrm>
            <a:off x="10009557" y="4782804"/>
            <a:ext cx="1753355"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Corpus luteum</a:t>
            </a:r>
          </a:p>
        </p:txBody>
      </p:sp>
      <p:cxnSp>
        <p:nvCxnSpPr>
          <p:cNvPr id="25" name="Gerade Verbindung mit Pfeil 24">
            <a:extLst>
              <a:ext uri="{FF2B5EF4-FFF2-40B4-BE49-F238E27FC236}">
                <a16:creationId xmlns:a16="http://schemas.microsoft.com/office/drawing/2014/main" id="{2F7A48DA-CA67-4A08-83A8-5B0E368DC5A9}"/>
              </a:ext>
            </a:extLst>
          </p:cNvPr>
          <p:cNvCxnSpPr>
            <a:cxnSpLocks/>
          </p:cNvCxnSpPr>
          <p:nvPr/>
        </p:nvCxnSpPr>
        <p:spPr>
          <a:xfrm flipH="1" flipV="1">
            <a:off x="10521110" y="3602518"/>
            <a:ext cx="29648" cy="1180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CF184640-BBD4-437B-B412-759018C964AA}"/>
              </a:ext>
            </a:extLst>
          </p:cNvPr>
          <p:cNvSpPr txBox="1"/>
          <p:nvPr/>
        </p:nvSpPr>
        <p:spPr>
          <a:xfrm>
            <a:off x="8497506" y="5118174"/>
            <a:ext cx="3099689"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Ovar einer Sau im </a:t>
            </a:r>
            <a:r>
              <a:rPr lang="de-DE" dirty="0" err="1">
                <a:latin typeface="Arial" panose="020B0604020202020204" pitchFamily="34" charset="0"/>
                <a:cs typeface="Arial" panose="020B0604020202020204" pitchFamily="34" charset="0"/>
              </a:rPr>
              <a:t>Diöstrus</a:t>
            </a:r>
            <a:endParaRPr lang="de-DE" dirty="0">
              <a:latin typeface="Arial" panose="020B0604020202020204" pitchFamily="34" charset="0"/>
              <a:cs typeface="Arial" panose="020B0604020202020204" pitchFamily="34" charset="0"/>
            </a:endParaRPr>
          </a:p>
        </p:txBody>
      </p:sp>
      <p:pic>
        <p:nvPicPr>
          <p:cNvPr id="33" name="Grafik 32">
            <a:extLst>
              <a:ext uri="{FF2B5EF4-FFF2-40B4-BE49-F238E27FC236}">
                <a16:creationId xmlns:a16="http://schemas.microsoft.com/office/drawing/2014/main" id="{5F79DE3F-F269-431B-8283-B2648932F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9" name="Titel 1">
            <a:extLst>
              <a:ext uri="{FF2B5EF4-FFF2-40B4-BE49-F238E27FC236}">
                <a16:creationId xmlns:a16="http://schemas.microsoft.com/office/drawing/2014/main" id="{D8521099-63F1-4800-940D-8401359C9919}"/>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Aufbau der weiblichen Geschlechtsorgane</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pic>
        <p:nvPicPr>
          <p:cNvPr id="15" name="Grafik 14">
            <a:extLst>
              <a:ext uri="{FF2B5EF4-FFF2-40B4-BE49-F238E27FC236}">
                <a16:creationId xmlns:a16="http://schemas.microsoft.com/office/drawing/2014/main" id="{E633D74E-DF68-43CA-9323-543B21F43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415352"/>
            <a:ext cx="2195622" cy="2095821"/>
          </a:xfrm>
          <a:prstGeom prst="rect">
            <a:avLst/>
          </a:prstGeom>
        </p:spPr>
      </p:pic>
      <p:pic>
        <p:nvPicPr>
          <p:cNvPr id="16" name="Grafik 15" descr="Ein Bild, das Foto, fliegend, Vogel enthält.&#10;&#10;Automatisch generierte Beschreibung">
            <a:extLst>
              <a:ext uri="{FF2B5EF4-FFF2-40B4-BE49-F238E27FC236}">
                <a16:creationId xmlns:a16="http://schemas.microsoft.com/office/drawing/2014/main" id="{AF672C1F-5C85-4944-966B-E9D8A954B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152" y="2415353"/>
            <a:ext cx="2040956" cy="2095820"/>
          </a:xfrm>
          <a:prstGeom prst="rect">
            <a:avLst/>
          </a:prstGeom>
        </p:spPr>
      </p:pic>
      <p:sp>
        <p:nvSpPr>
          <p:cNvPr id="20" name="Textfeld 19">
            <a:extLst>
              <a:ext uri="{FF2B5EF4-FFF2-40B4-BE49-F238E27FC236}">
                <a16:creationId xmlns:a16="http://schemas.microsoft.com/office/drawing/2014/main" id="{BB3C965E-F0C6-481E-BD61-882003569235}"/>
              </a:ext>
            </a:extLst>
          </p:cNvPr>
          <p:cNvSpPr txBox="1"/>
          <p:nvPr/>
        </p:nvSpPr>
        <p:spPr>
          <a:xfrm>
            <a:off x="4594838" y="4597444"/>
            <a:ext cx="3283267" cy="1200329"/>
          </a:xfrm>
          <a:prstGeom prst="rect">
            <a:avLst/>
          </a:prstGeom>
          <a:noFill/>
        </p:spPr>
        <p:txBody>
          <a:bodyPr wrap="square">
            <a:spAutoFit/>
          </a:bodyPr>
          <a:lstStyle/>
          <a:p>
            <a:r>
              <a:rPr lang="de-DE" sz="1800" dirty="0">
                <a:latin typeface="Arial" panose="020B0604020202020204" pitchFamily="34" charset="0"/>
                <a:cs typeface="Arial" panose="020B0604020202020204" pitchFamily="34" charset="0"/>
              </a:rPr>
              <a:t>Sonographische Darstellung eines Ovars (weiß umrandet) mit Corpora </a:t>
            </a:r>
            <a:r>
              <a:rPr lang="de-DE" sz="1800" dirty="0" err="1">
                <a:latin typeface="Arial" panose="020B0604020202020204" pitchFamily="34" charset="0"/>
                <a:cs typeface="Arial" panose="020B0604020202020204" pitchFamily="34" charset="0"/>
              </a:rPr>
              <a:t>lutea</a:t>
            </a:r>
            <a:r>
              <a:rPr lang="de-DE" sz="1800" dirty="0">
                <a:latin typeface="Arial" panose="020B0604020202020204" pitchFamily="34" charset="0"/>
                <a:cs typeface="Arial" panose="020B0604020202020204" pitchFamily="34" charset="0"/>
              </a:rPr>
              <a:t> (schwarze Pfeile)</a:t>
            </a:r>
          </a:p>
        </p:txBody>
      </p:sp>
      <p:sp>
        <p:nvSpPr>
          <p:cNvPr id="22" name="Textfeld 21">
            <a:extLst>
              <a:ext uri="{FF2B5EF4-FFF2-40B4-BE49-F238E27FC236}">
                <a16:creationId xmlns:a16="http://schemas.microsoft.com/office/drawing/2014/main" id="{DC25A32E-B703-4C0B-A738-3CF07D219AC8}"/>
              </a:ext>
            </a:extLst>
          </p:cNvPr>
          <p:cNvSpPr txBox="1"/>
          <p:nvPr/>
        </p:nvSpPr>
        <p:spPr>
          <a:xfrm>
            <a:off x="784949" y="4597444"/>
            <a:ext cx="3458378" cy="1200329"/>
          </a:xfrm>
          <a:prstGeom prst="rect">
            <a:avLst/>
          </a:prstGeom>
          <a:noFill/>
        </p:spPr>
        <p:txBody>
          <a:bodyPr wrap="square">
            <a:spAutoFit/>
          </a:bodyPr>
          <a:lstStyle/>
          <a:p>
            <a:r>
              <a:rPr lang="de-DE" sz="1800" dirty="0">
                <a:latin typeface="Arial" panose="020B0604020202020204" pitchFamily="34" charset="0"/>
                <a:cs typeface="Arial" panose="020B0604020202020204" pitchFamily="34" charset="0"/>
              </a:rPr>
              <a:t>Sonographische Darstellung eines Ovars (weiß umrandet) mit </a:t>
            </a:r>
            <a:r>
              <a:rPr lang="de-DE" sz="1800" dirty="0" err="1">
                <a:latin typeface="Arial" panose="020B0604020202020204" pitchFamily="34" charset="0"/>
                <a:cs typeface="Arial" panose="020B0604020202020204" pitchFamily="34" charset="0"/>
              </a:rPr>
              <a:t>präovulatorischen</a:t>
            </a:r>
            <a:r>
              <a:rPr lang="de-DE" sz="1800" dirty="0">
                <a:latin typeface="Arial" panose="020B0604020202020204" pitchFamily="34" charset="0"/>
                <a:cs typeface="Arial" panose="020B0604020202020204" pitchFamily="34" charset="0"/>
              </a:rPr>
              <a:t> Follikeln (Ø ca. 5mm; schwarze Pfeile) </a:t>
            </a:r>
          </a:p>
        </p:txBody>
      </p:sp>
    </p:spTree>
    <p:extLst>
      <p:ext uri="{BB962C8B-B14F-4D97-AF65-F5344CB8AC3E}">
        <p14:creationId xmlns:p14="http://schemas.microsoft.com/office/powerpoint/2010/main" val="1450839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DB59B70-5D60-485D-9F70-D65E63DD3C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5" name="Diagramm 4">
            <a:extLst>
              <a:ext uri="{FF2B5EF4-FFF2-40B4-BE49-F238E27FC236}">
                <a16:creationId xmlns:a16="http://schemas.microsoft.com/office/drawing/2014/main" id="{521B0172-23C8-4812-A3B8-4F99D03D248A}"/>
              </a:ext>
            </a:extLst>
          </p:cNvPr>
          <p:cNvGraphicFramePr/>
          <p:nvPr>
            <p:extLst>
              <p:ext uri="{D42A27DB-BD31-4B8C-83A1-F6EECF244321}">
                <p14:modId xmlns:p14="http://schemas.microsoft.com/office/powerpoint/2010/main" val="1276587328"/>
              </p:ext>
            </p:extLst>
          </p:nvPr>
        </p:nvGraphicFramePr>
        <p:xfrm>
          <a:off x="794764" y="1331914"/>
          <a:ext cx="9897110" cy="545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fik 2">
            <a:extLst>
              <a:ext uri="{FF2B5EF4-FFF2-40B4-BE49-F238E27FC236}">
                <a16:creationId xmlns:a16="http://schemas.microsoft.com/office/drawing/2014/main" id="{66EC9151-FD32-4AB7-8A89-60AA7FA9DB85}"/>
              </a:ext>
            </a:extLst>
          </p:cNvPr>
          <p:cNvPicPr>
            <a:picLocks noChangeAspect="1"/>
          </p:cNvPicPr>
          <p:nvPr/>
        </p:nvPicPr>
        <p:blipFill>
          <a:blip r:embed="rId8"/>
          <a:stretch>
            <a:fillRect/>
          </a:stretch>
        </p:blipFill>
        <p:spPr>
          <a:xfrm>
            <a:off x="794764" y="4269441"/>
            <a:ext cx="5716018" cy="1199950"/>
          </a:xfrm>
          <a:prstGeom prst="rect">
            <a:avLst/>
          </a:prstGeom>
          <a:ln>
            <a:solidFill>
              <a:schemeClr val="bg1">
                <a:lumMod val="65000"/>
              </a:schemeClr>
            </a:solidFill>
          </a:ln>
        </p:spPr>
      </p:pic>
      <p:sp>
        <p:nvSpPr>
          <p:cNvPr id="7" name="Textfeld 6">
            <a:extLst>
              <a:ext uri="{FF2B5EF4-FFF2-40B4-BE49-F238E27FC236}">
                <a16:creationId xmlns:a16="http://schemas.microsoft.com/office/drawing/2014/main" id="{AF573166-D8A2-45A6-962C-89AE3ECBAD7D}"/>
              </a:ext>
            </a:extLst>
          </p:cNvPr>
          <p:cNvSpPr txBox="1"/>
          <p:nvPr/>
        </p:nvSpPr>
        <p:spPr>
          <a:xfrm>
            <a:off x="794764" y="3781700"/>
            <a:ext cx="5716018" cy="492443"/>
          </a:xfrm>
          <a:prstGeom prst="rect">
            <a:avLst/>
          </a:prstGeom>
          <a:noFill/>
          <a:ln>
            <a:solidFill>
              <a:schemeClr val="bg1">
                <a:lumMod val="65000"/>
              </a:schemeClr>
            </a:solidFill>
          </a:ln>
        </p:spPr>
        <p:txBody>
          <a:bodyPr wrap="square" rtlCol="0">
            <a:spAutoFit/>
          </a:bodyPr>
          <a:lstStyle/>
          <a:p>
            <a:r>
              <a:rPr lang="de-DE" sz="1300" b="1" dirty="0">
                <a:latin typeface="Arial" panose="020B0604020202020204" pitchFamily="34" charset="0"/>
                <a:cs typeface="Arial" panose="020B0604020202020204" pitchFamily="34" charset="0"/>
              </a:rPr>
              <a:t>Reproduktionscharakteristika von Jungsauen nach Hitzestress sowie von Kontrolltieren</a:t>
            </a:r>
          </a:p>
        </p:txBody>
      </p:sp>
      <p:sp>
        <p:nvSpPr>
          <p:cNvPr id="8" name="Text Box 2">
            <a:extLst>
              <a:ext uri="{FF2B5EF4-FFF2-40B4-BE49-F238E27FC236}">
                <a16:creationId xmlns:a16="http://schemas.microsoft.com/office/drawing/2014/main" id="{9AACC7F0-FB52-46FC-A3DD-F19DF3A9E9BE}"/>
              </a:ext>
            </a:extLst>
          </p:cNvPr>
          <p:cNvSpPr txBox="1">
            <a:spLocks noChangeArrowheads="1"/>
          </p:cNvSpPr>
          <p:nvPr/>
        </p:nvSpPr>
        <p:spPr bwMode="auto">
          <a:xfrm>
            <a:off x="5019325" y="5471244"/>
            <a:ext cx="29829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de-DE" altLang="de-DE" sz="1200" dirty="0">
                <a:latin typeface="Arial" panose="020B0604020202020204" pitchFamily="34" charset="0"/>
                <a:cs typeface="Arial" panose="020B0604020202020204" pitchFamily="34" charset="0"/>
              </a:rPr>
              <a:t>Flowers et al., 1989</a:t>
            </a:r>
            <a:endParaRPr lang="en-GB" altLang="de-DE" sz="1200" dirty="0">
              <a:latin typeface="Arial" panose="020B0604020202020204" pitchFamily="34" charset="0"/>
              <a:cs typeface="Arial" panose="020B0604020202020204" pitchFamily="34" charset="0"/>
            </a:endParaRPr>
          </a:p>
        </p:txBody>
      </p:sp>
      <p:sp>
        <p:nvSpPr>
          <p:cNvPr id="10" name="Fußzeilenplatzhalter 4">
            <a:extLst>
              <a:ext uri="{FF2B5EF4-FFF2-40B4-BE49-F238E27FC236}">
                <a16:creationId xmlns:a16="http://schemas.microsoft.com/office/drawing/2014/main" id="{F9A43AEA-FE50-414D-B6E4-AD9439A82121}"/>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1" name="Foliennummernplatzhalter 5">
            <a:extLst>
              <a:ext uri="{FF2B5EF4-FFF2-40B4-BE49-F238E27FC236}">
                <a16:creationId xmlns:a16="http://schemas.microsoft.com/office/drawing/2014/main" id="{BC5444CB-4A66-4F30-BC86-5454115FBFC6}"/>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60</a:t>
            </a:fld>
            <a:endParaRPr lang="de-DE" dirty="0"/>
          </a:p>
        </p:txBody>
      </p:sp>
      <p:sp>
        <p:nvSpPr>
          <p:cNvPr id="17" name="Textfeld 16">
            <a:extLst>
              <a:ext uri="{FF2B5EF4-FFF2-40B4-BE49-F238E27FC236}">
                <a16:creationId xmlns:a16="http://schemas.microsoft.com/office/drawing/2014/main" id="{D3C32E28-B339-4F2E-9B65-25B2B0E8DBE9}"/>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2" name="Titel 1">
            <a:extLst>
              <a:ext uri="{FF2B5EF4-FFF2-40B4-BE49-F238E27FC236}">
                <a16:creationId xmlns:a16="http://schemas.microsoft.com/office/drawing/2014/main" id="{D5ED090D-8E15-43F5-97EB-CDDDD351C733}"/>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Temperatur</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298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54B6E09F-ED03-426F-BC27-F8F72975745A}"/>
              </a:ext>
            </a:extLst>
          </p:cNvPr>
          <p:cNvGraphicFramePr/>
          <p:nvPr>
            <p:extLst>
              <p:ext uri="{D42A27DB-BD31-4B8C-83A1-F6EECF244321}">
                <p14:modId xmlns:p14="http://schemas.microsoft.com/office/powerpoint/2010/main" val="4051346316"/>
              </p:ext>
            </p:extLst>
          </p:nvPr>
        </p:nvGraphicFramePr>
        <p:xfrm>
          <a:off x="838200" y="1607848"/>
          <a:ext cx="9897110" cy="5001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hteck 1">
            <a:extLst>
              <a:ext uri="{FF2B5EF4-FFF2-40B4-BE49-F238E27FC236}">
                <a16:creationId xmlns:a16="http://schemas.microsoft.com/office/drawing/2014/main" id="{5C4159A2-98A9-4C68-9F21-B71204F9D502}"/>
              </a:ext>
            </a:extLst>
          </p:cNvPr>
          <p:cNvSpPr/>
          <p:nvPr/>
        </p:nvSpPr>
        <p:spPr>
          <a:xfrm>
            <a:off x="3950807" y="4945122"/>
            <a:ext cx="1263487" cy="276999"/>
          </a:xfrm>
          <a:prstGeom prst="rect">
            <a:avLst/>
          </a:prstGeom>
        </p:spPr>
        <p:txBody>
          <a:bodyPr wrap="none">
            <a:spAutoFit/>
          </a:bodyPr>
          <a:lstStyle/>
          <a:p>
            <a:r>
              <a:rPr lang="de-DE" sz="1200" dirty="0">
                <a:latin typeface="Arial" panose="020B0604020202020204" pitchFamily="34" charset="0"/>
                <a:ea typeface="Calibri" panose="020F0502020204030204" pitchFamily="34" charset="0"/>
                <a:cs typeface="Arial" panose="020B0604020202020204" pitchFamily="34" charset="0"/>
              </a:rPr>
              <a:t>Hoy et al. 1991</a:t>
            </a:r>
            <a:endParaRPr lang="de-DE" sz="1200" dirty="0"/>
          </a:p>
        </p:txBody>
      </p:sp>
      <p:pic>
        <p:nvPicPr>
          <p:cNvPr id="7" name="Grafik 6">
            <a:extLst>
              <a:ext uri="{FF2B5EF4-FFF2-40B4-BE49-F238E27FC236}">
                <a16:creationId xmlns:a16="http://schemas.microsoft.com/office/drawing/2014/main" id="{B85595C1-0AAC-43F3-BE1F-C06DC5A9C7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9" name="Fußzeilenplatzhalter 4">
            <a:extLst>
              <a:ext uri="{FF2B5EF4-FFF2-40B4-BE49-F238E27FC236}">
                <a16:creationId xmlns:a16="http://schemas.microsoft.com/office/drawing/2014/main" id="{4C7B966A-968F-4D65-B353-5F6C00AADEC7}"/>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0" name="Foliennummernplatzhalter 5">
            <a:extLst>
              <a:ext uri="{FF2B5EF4-FFF2-40B4-BE49-F238E27FC236}">
                <a16:creationId xmlns:a16="http://schemas.microsoft.com/office/drawing/2014/main" id="{B7BEF137-D765-40A8-A99E-54FE26C27968}"/>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61</a:t>
            </a:fld>
            <a:endParaRPr lang="de-DE" dirty="0"/>
          </a:p>
        </p:txBody>
      </p:sp>
      <p:graphicFrame>
        <p:nvGraphicFramePr>
          <p:cNvPr id="13" name="Diagramm 12">
            <a:extLst>
              <a:ext uri="{FF2B5EF4-FFF2-40B4-BE49-F238E27FC236}">
                <a16:creationId xmlns:a16="http://schemas.microsoft.com/office/drawing/2014/main" id="{3675BC29-D93F-4E2E-9D18-3E6BE4899CB6}"/>
              </a:ext>
            </a:extLst>
          </p:cNvPr>
          <p:cNvGraphicFramePr>
            <a:graphicFrameLocks/>
          </p:cNvGraphicFramePr>
          <p:nvPr>
            <p:extLst>
              <p:ext uri="{D42A27DB-BD31-4B8C-83A1-F6EECF244321}">
                <p14:modId xmlns:p14="http://schemas.microsoft.com/office/powerpoint/2010/main" val="1327747776"/>
              </p:ext>
            </p:extLst>
          </p:nvPr>
        </p:nvGraphicFramePr>
        <p:xfrm>
          <a:off x="1147858" y="2732886"/>
          <a:ext cx="3903322" cy="2197855"/>
        </p:xfrm>
        <a:graphic>
          <a:graphicData uri="http://schemas.openxmlformats.org/drawingml/2006/chart">
            <c:chart xmlns:c="http://schemas.openxmlformats.org/drawingml/2006/chart" xmlns:r="http://schemas.openxmlformats.org/officeDocument/2006/relationships" r:id="rId8"/>
          </a:graphicData>
        </a:graphic>
      </p:graphicFrame>
      <p:sp>
        <p:nvSpPr>
          <p:cNvPr id="16" name="Textfeld 15">
            <a:extLst>
              <a:ext uri="{FF2B5EF4-FFF2-40B4-BE49-F238E27FC236}">
                <a16:creationId xmlns:a16="http://schemas.microsoft.com/office/drawing/2014/main" id="{2913989C-3509-4B47-AD26-1C97BEF2BF4D}"/>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1" name="Titel 1">
            <a:extLst>
              <a:ext uri="{FF2B5EF4-FFF2-40B4-BE49-F238E27FC236}">
                <a16:creationId xmlns:a16="http://schemas.microsoft.com/office/drawing/2014/main" id="{03087AE9-DFEB-4C17-BD44-4CCF9B329F1B}"/>
              </a:ext>
            </a:extLst>
          </p:cNvPr>
          <p:cNvSpPr>
            <a:spLocks noGrp="1"/>
          </p:cNvSpPr>
          <p:nvPr>
            <p:ph type="title"/>
          </p:nvPr>
        </p:nvSpPr>
        <p:spPr>
          <a:xfrm>
            <a:off x="533400" y="484665"/>
            <a:ext cx="10957560" cy="1083471"/>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Zootechnik: </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Buchtenpartnerwechsel und Umstallung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F4543310-2304-419B-9659-B5723D7A9709}"/>
              </a:ext>
            </a:extLst>
          </p:cNvPr>
          <p:cNvSpPr txBox="1"/>
          <p:nvPr/>
        </p:nvSpPr>
        <p:spPr>
          <a:xfrm>
            <a:off x="838200" y="5222121"/>
            <a:ext cx="10363200" cy="1477328"/>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Das Säulendiagramm links zeigt den prozentualen Anteil der Jungsauen in einer Gruppe, die zum Zeitpunkt der Schlachtung geschlechtsreif waren. Die Gruppen unterschieden sich in der </a:t>
            </a:r>
            <a:r>
              <a:rPr lang="de-DE" dirty="0" err="1">
                <a:latin typeface="Arial" panose="020B0604020202020204" pitchFamily="34" charset="0"/>
                <a:cs typeface="Arial" panose="020B0604020202020204" pitchFamily="34" charset="0"/>
              </a:rPr>
              <a:t>Umstallungshäufigkeit</a:t>
            </a:r>
            <a:r>
              <a:rPr lang="de-DE" dirty="0">
                <a:latin typeface="Arial" panose="020B0604020202020204" pitchFamily="34" charset="0"/>
                <a:cs typeface="Arial" panose="020B0604020202020204" pitchFamily="34" charset="0"/>
              </a:rPr>
              <a:t> und der Gruppenzusammensetzung (gemischte Gruppen gegenüber Wurfgruppen). Gemischte Gruppen und mehr Umstallungen senkten in der Studie das Pubertätsalter.</a:t>
            </a:r>
          </a:p>
        </p:txBody>
      </p:sp>
    </p:spTree>
    <p:extLst>
      <p:ext uri="{BB962C8B-B14F-4D97-AF65-F5344CB8AC3E}">
        <p14:creationId xmlns:p14="http://schemas.microsoft.com/office/powerpoint/2010/main" val="1516692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CF2022-5589-48AD-A236-1EC82E83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aphicFrame>
        <p:nvGraphicFramePr>
          <p:cNvPr id="8" name="Diagramm 7">
            <a:extLst>
              <a:ext uri="{FF2B5EF4-FFF2-40B4-BE49-F238E27FC236}">
                <a16:creationId xmlns:a16="http://schemas.microsoft.com/office/drawing/2014/main" id="{845A1645-D265-4B35-8A9D-9BF318B1E7B6}"/>
              </a:ext>
            </a:extLst>
          </p:cNvPr>
          <p:cNvGraphicFramePr/>
          <p:nvPr>
            <p:extLst>
              <p:ext uri="{D42A27DB-BD31-4B8C-83A1-F6EECF244321}">
                <p14:modId xmlns:p14="http://schemas.microsoft.com/office/powerpoint/2010/main" val="643313193"/>
              </p:ext>
            </p:extLst>
          </p:nvPr>
        </p:nvGraphicFramePr>
        <p:xfrm>
          <a:off x="247650" y="114300"/>
          <a:ext cx="116967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feld 8">
            <a:extLst>
              <a:ext uri="{FF2B5EF4-FFF2-40B4-BE49-F238E27FC236}">
                <a16:creationId xmlns:a16="http://schemas.microsoft.com/office/drawing/2014/main" id="{7711E37F-9BBA-4FAE-85BC-52905F38513E}"/>
              </a:ext>
            </a:extLst>
          </p:cNvPr>
          <p:cNvSpPr txBox="1"/>
          <p:nvPr/>
        </p:nvSpPr>
        <p:spPr>
          <a:xfrm>
            <a:off x="6096000" y="2272683"/>
            <a:ext cx="482353" cy="276999"/>
          </a:xfrm>
          <a:prstGeom prst="rect">
            <a:avLst/>
          </a:prstGeom>
          <a:noFill/>
        </p:spPr>
        <p:txBody>
          <a:bodyPr wrap="square" rtlCol="0">
            <a:spAutoFit/>
          </a:bodyPr>
          <a:lstStyle/>
          <a:p>
            <a:r>
              <a:rPr lang="de-DE" sz="1200" b="1" dirty="0"/>
              <a:t>z.B.</a:t>
            </a:r>
          </a:p>
        </p:txBody>
      </p:sp>
      <p:sp>
        <p:nvSpPr>
          <p:cNvPr id="3" name="Ellipse 2">
            <a:extLst>
              <a:ext uri="{FF2B5EF4-FFF2-40B4-BE49-F238E27FC236}">
                <a16:creationId xmlns:a16="http://schemas.microsoft.com/office/drawing/2014/main" id="{9FF18478-CD51-42E0-88E3-65F39E4B68DA}"/>
              </a:ext>
            </a:extLst>
          </p:cNvPr>
          <p:cNvSpPr/>
          <p:nvPr/>
        </p:nvSpPr>
        <p:spPr>
          <a:xfrm>
            <a:off x="2175030" y="2867487"/>
            <a:ext cx="8504808" cy="3990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a:extLst>
              <a:ext uri="{FF2B5EF4-FFF2-40B4-BE49-F238E27FC236}">
                <a16:creationId xmlns:a16="http://schemas.microsoft.com/office/drawing/2014/main" id="{137C8CE1-EAC4-4A6E-87AB-915367AE8CA6}"/>
              </a:ext>
            </a:extLst>
          </p:cNvPr>
          <p:cNvSpPr/>
          <p:nvPr/>
        </p:nvSpPr>
        <p:spPr>
          <a:xfrm>
            <a:off x="2379216" y="-2796"/>
            <a:ext cx="7625917" cy="296125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ußzeilenplatzhalter 4">
            <a:extLst>
              <a:ext uri="{FF2B5EF4-FFF2-40B4-BE49-F238E27FC236}">
                <a16:creationId xmlns:a16="http://schemas.microsoft.com/office/drawing/2014/main" id="{915FE45F-F621-46F8-9532-567859681740}"/>
              </a:ext>
            </a:extLst>
          </p:cNvPr>
          <p:cNvSpPr>
            <a:spLocks noGrp="1"/>
          </p:cNvSpPr>
          <p:nvPr>
            <p:ph type="ftr" sz="quarter" idx="11"/>
          </p:nvPr>
        </p:nvSpPr>
        <p:spPr>
          <a:xfrm>
            <a:off x="4038600" y="6356350"/>
            <a:ext cx="4114800" cy="365125"/>
          </a:xfrm>
        </p:spPr>
        <p:txBody>
          <a:bodyPr/>
          <a:lstStyle/>
          <a:p>
            <a:r>
              <a:rPr lang="de-DE"/>
              <a:t>Fortbildungspräsentation für Tierärzt*Innen</a:t>
            </a:r>
            <a:endParaRPr lang="de-DE" dirty="0"/>
          </a:p>
        </p:txBody>
      </p:sp>
      <p:sp>
        <p:nvSpPr>
          <p:cNvPr id="13" name="Foliennummernplatzhalter 5">
            <a:extLst>
              <a:ext uri="{FF2B5EF4-FFF2-40B4-BE49-F238E27FC236}">
                <a16:creationId xmlns:a16="http://schemas.microsoft.com/office/drawing/2014/main" id="{37894CEB-60C7-4140-B9E6-095C1C19421E}"/>
              </a:ext>
            </a:extLst>
          </p:cNvPr>
          <p:cNvSpPr>
            <a:spLocks noGrp="1"/>
          </p:cNvSpPr>
          <p:nvPr>
            <p:ph type="sldNum" sz="quarter" idx="12"/>
          </p:nvPr>
        </p:nvSpPr>
        <p:spPr>
          <a:xfrm>
            <a:off x="8610600" y="6356350"/>
            <a:ext cx="2799080" cy="440690"/>
          </a:xfrm>
        </p:spPr>
        <p:txBody>
          <a:bodyPr/>
          <a:lstStyle/>
          <a:p>
            <a:fld id="{EAFE254C-ECB1-4CAE-A615-15056BDA17F2}" type="slidenum">
              <a:rPr lang="de-DE" smtClean="0"/>
              <a:t>62</a:t>
            </a:fld>
            <a:endParaRPr lang="de-DE" dirty="0"/>
          </a:p>
        </p:txBody>
      </p:sp>
      <p:sp>
        <p:nvSpPr>
          <p:cNvPr id="16" name="Textfeld 15">
            <a:extLst>
              <a:ext uri="{FF2B5EF4-FFF2-40B4-BE49-F238E27FC236}">
                <a16:creationId xmlns:a16="http://schemas.microsoft.com/office/drawing/2014/main" id="{BC3617BA-F1A2-4B2C-9A39-2ACB2E5B031E}"/>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Tree>
    <p:extLst>
      <p:ext uri="{BB962C8B-B14F-4D97-AF65-F5344CB8AC3E}">
        <p14:creationId xmlns:p14="http://schemas.microsoft.com/office/powerpoint/2010/main" val="23111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D6E0CCB4-5872-4DE2-93BF-F0EE3D0B8B54}"/>
              </a:ext>
            </a:extLst>
          </p:cNvPr>
          <p:cNvSpPr>
            <a:spLocks noGrp="1"/>
          </p:cNvSpPr>
          <p:nvPr>
            <p:ph type="ftr" sz="quarter" idx="11"/>
          </p:nvPr>
        </p:nvSpPr>
        <p:spPr/>
        <p:txBody>
          <a:bodyPr/>
          <a:lstStyle/>
          <a:p>
            <a:r>
              <a:rPr lang="de-DE"/>
              <a:t>Fortbildungspräsentation für Tierärzt*Innen</a:t>
            </a:r>
          </a:p>
        </p:txBody>
      </p:sp>
      <p:sp>
        <p:nvSpPr>
          <p:cNvPr id="6" name="Foliennummernplatzhalter 5">
            <a:extLst>
              <a:ext uri="{FF2B5EF4-FFF2-40B4-BE49-F238E27FC236}">
                <a16:creationId xmlns:a16="http://schemas.microsoft.com/office/drawing/2014/main" id="{38EFE1E2-BAED-48BE-ACEC-6403225B223D}"/>
              </a:ext>
            </a:extLst>
          </p:cNvPr>
          <p:cNvSpPr>
            <a:spLocks noGrp="1"/>
          </p:cNvSpPr>
          <p:nvPr>
            <p:ph type="sldNum" sz="quarter" idx="12"/>
          </p:nvPr>
        </p:nvSpPr>
        <p:spPr/>
        <p:txBody>
          <a:bodyPr/>
          <a:lstStyle/>
          <a:p>
            <a:fld id="{868BD776-DA13-4D5B-8377-FFB7F057947B}" type="slidenum">
              <a:rPr lang="de-DE" smtClean="0"/>
              <a:t>63</a:t>
            </a:fld>
            <a:endParaRPr lang="de-DE"/>
          </a:p>
        </p:txBody>
      </p:sp>
      <p:sp>
        <p:nvSpPr>
          <p:cNvPr id="12" name="Textfeld 11">
            <a:extLst>
              <a:ext uri="{FF2B5EF4-FFF2-40B4-BE49-F238E27FC236}">
                <a16:creationId xmlns:a16="http://schemas.microsoft.com/office/drawing/2014/main" id="{F41823E3-E1C4-4858-BD15-AAF5766F2627}"/>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Alternativen zum </a:t>
            </a:r>
            <a:r>
              <a:rPr lang="de-DE" sz="2200" b="1" dirty="0" err="1">
                <a:solidFill>
                  <a:schemeClr val="tx2">
                    <a:lumMod val="75000"/>
                  </a:schemeClr>
                </a:solidFill>
                <a:latin typeface="Arial" panose="020B0604020202020204" pitchFamily="34" charset="0"/>
                <a:cs typeface="Arial" panose="020B0604020202020204" pitchFamily="34" charset="0"/>
              </a:rPr>
              <a:t>eCG</a:t>
            </a:r>
            <a:r>
              <a:rPr lang="de-DE" sz="2200" b="1" dirty="0">
                <a:solidFill>
                  <a:schemeClr val="tx2">
                    <a:lumMod val="75000"/>
                  </a:schemeClr>
                </a:solidFill>
                <a:latin typeface="Arial" panose="020B0604020202020204" pitchFamily="34" charset="0"/>
                <a:cs typeface="Arial" panose="020B0604020202020204" pitchFamily="34" charset="0"/>
              </a:rPr>
              <a:t>-Einsatz</a:t>
            </a:r>
          </a:p>
        </p:txBody>
      </p:sp>
      <p:sp>
        <p:nvSpPr>
          <p:cNvPr id="15" name="Inhaltsplatzhalter 2">
            <a:extLst>
              <a:ext uri="{FF2B5EF4-FFF2-40B4-BE49-F238E27FC236}">
                <a16:creationId xmlns:a16="http://schemas.microsoft.com/office/drawing/2014/main" id="{94E943EF-E85F-4B8F-91BB-784F1E38C589}"/>
              </a:ext>
            </a:extLst>
          </p:cNvPr>
          <p:cNvSpPr txBox="1">
            <a:spLocks noGrp="1"/>
          </p:cNvSpPr>
          <p:nvPr>
            <p:ph idx="1"/>
          </p:nvPr>
        </p:nvSpPr>
        <p:spPr>
          <a:xfrm>
            <a:off x="497840" y="1325563"/>
            <a:ext cx="11160760" cy="4953951"/>
          </a:xfrm>
          <a:prstGeom prst="rect">
            <a:avLst/>
          </a:prstGeom>
        </p:spPr>
        <p:txBody>
          <a:bodyPr vert="horz" lIns="0" tIns="0" rIns="0" bIns="0" rtlCol="0">
            <a:normAutofit fontScale="85000" lnSpcReduction="1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lvl="3" indent="0" fontAlgn="auto">
              <a:lnSpc>
                <a:spcPct val="110000"/>
              </a:lnSpc>
              <a:spcAft>
                <a:spcPts val="0"/>
              </a:spcAft>
              <a:buClr>
                <a:srgbClr val="00297A"/>
              </a:buClr>
              <a:defRPr/>
            </a:pPr>
            <a:endParaRPr lang="de-DE" sz="2000" b="1" dirty="0">
              <a:latin typeface="Arial" panose="020B0604020202020204" pitchFamily="34" charset="0"/>
              <a:cs typeface="Arial" panose="020B0604020202020204" pitchFamily="34" charset="0"/>
            </a:endParaRPr>
          </a:p>
          <a:p>
            <a:pPr marL="817200" lvl="3" indent="-457200" fontAlgn="auto">
              <a:lnSpc>
                <a:spcPct val="110000"/>
              </a:lnSpc>
              <a:spcAft>
                <a:spcPts val="0"/>
              </a:spcAft>
              <a:buFont typeface="Arial" panose="020B0604020202020204" pitchFamily="34" charset="0"/>
              <a:buChar char="-"/>
              <a:defRPr/>
            </a:pPr>
            <a:r>
              <a:rPr lang="de-DE" sz="2600" dirty="0">
                <a:latin typeface="Arial" panose="020B0604020202020204" pitchFamily="34" charset="0"/>
                <a:cs typeface="Arial" panose="020B0604020202020204" pitchFamily="34" charset="0"/>
              </a:rPr>
              <a:t>Es existieren Verfahren, die die gewünschten Ziele der Fortpflanzungssteuerung ohne </a:t>
            </a:r>
            <a:r>
              <a:rPr lang="de-DE" sz="2600" dirty="0" err="1">
                <a:latin typeface="Arial" panose="020B0604020202020204" pitchFamily="34" charset="0"/>
                <a:cs typeface="Arial" panose="020B0604020202020204" pitchFamily="34" charset="0"/>
              </a:rPr>
              <a:t>eCG</a:t>
            </a:r>
            <a:r>
              <a:rPr lang="de-DE" sz="2600" dirty="0">
                <a:latin typeface="Arial" panose="020B0604020202020204" pitchFamily="34" charset="0"/>
                <a:cs typeface="Arial" panose="020B0604020202020204" pitchFamily="34" charset="0"/>
              </a:rPr>
              <a:t>-Einsatz ermöglichen. </a:t>
            </a:r>
          </a:p>
          <a:p>
            <a:pPr marL="817200" lvl="3" indent="-457200" fontAlgn="auto">
              <a:lnSpc>
                <a:spcPct val="110000"/>
              </a:lnSpc>
              <a:spcAft>
                <a:spcPts val="0"/>
              </a:spcAft>
              <a:buFont typeface="Arial" panose="020B0604020202020204" pitchFamily="34" charset="0"/>
              <a:buChar char="-"/>
              <a:defRPr/>
            </a:pPr>
            <a:endParaRPr lang="de-DE" sz="2600" dirty="0">
              <a:latin typeface="Arial" panose="020B0604020202020204" pitchFamily="34" charset="0"/>
              <a:cs typeface="Arial" panose="020B0604020202020204" pitchFamily="34" charset="0"/>
            </a:endParaRPr>
          </a:p>
          <a:p>
            <a:pPr marL="817200" lvl="3" indent="-457200" fontAlgn="auto">
              <a:lnSpc>
                <a:spcPct val="110000"/>
              </a:lnSpc>
              <a:spcAft>
                <a:spcPts val="0"/>
              </a:spcAft>
              <a:buFont typeface="Arial" panose="020B0604020202020204" pitchFamily="34" charset="0"/>
              <a:buChar char="-"/>
              <a:defRPr/>
            </a:pPr>
            <a:r>
              <a:rPr lang="de-DE" sz="2600" dirty="0">
                <a:latin typeface="Arial" panose="020B0604020202020204" pitchFamily="34" charset="0"/>
                <a:cs typeface="Arial" panose="020B0604020202020204" pitchFamily="34" charset="0"/>
              </a:rPr>
              <a:t>Auf Seiten der Biotechnik gibt es verschiedene Protokolle des Hormoneinsatzes zur Steuerung der Fortpflanzung.</a:t>
            </a:r>
          </a:p>
          <a:p>
            <a:pPr marL="817200" lvl="3" indent="-457200" fontAlgn="auto">
              <a:lnSpc>
                <a:spcPct val="110000"/>
              </a:lnSpc>
              <a:spcAft>
                <a:spcPts val="0"/>
              </a:spcAft>
              <a:buFont typeface="Arial" panose="020B0604020202020204" pitchFamily="34" charset="0"/>
              <a:buChar char="-"/>
              <a:defRPr/>
            </a:pPr>
            <a:endParaRPr lang="de-DE" sz="2600" dirty="0">
              <a:latin typeface="Arial" panose="020B0604020202020204" pitchFamily="34" charset="0"/>
              <a:cs typeface="Arial" panose="020B0604020202020204" pitchFamily="34" charset="0"/>
            </a:endParaRPr>
          </a:p>
          <a:p>
            <a:pPr marL="817200" lvl="3" indent="-457200" fontAlgn="auto">
              <a:lnSpc>
                <a:spcPct val="110000"/>
              </a:lnSpc>
              <a:spcAft>
                <a:spcPts val="0"/>
              </a:spcAft>
              <a:buFont typeface="Arial" panose="020B0604020202020204" pitchFamily="34" charset="0"/>
              <a:buChar char="-"/>
              <a:defRPr/>
            </a:pPr>
            <a:r>
              <a:rPr lang="de-DE" sz="2600" dirty="0">
                <a:latin typeface="Arial" panose="020B0604020202020204" pitchFamily="34" charset="0"/>
                <a:cs typeface="Arial" panose="020B0604020202020204" pitchFamily="34" charset="0"/>
              </a:rPr>
              <a:t>Auf Seiten der Zootechnik wird über Fütterung, Tierkontakt und Anpassung der Umwelt auf die Fortpflanzung eingewirkt.</a:t>
            </a:r>
          </a:p>
          <a:p>
            <a:pPr marL="817200" lvl="3" indent="-457200" fontAlgn="auto">
              <a:lnSpc>
                <a:spcPct val="110000"/>
              </a:lnSpc>
              <a:spcAft>
                <a:spcPts val="0"/>
              </a:spcAft>
              <a:buFont typeface="Arial" panose="020B0604020202020204" pitchFamily="34" charset="0"/>
              <a:buChar char="-"/>
              <a:defRPr/>
            </a:pPr>
            <a:endParaRPr lang="de-DE" sz="2600" dirty="0">
              <a:latin typeface="Arial" panose="020B0604020202020204" pitchFamily="34" charset="0"/>
              <a:cs typeface="Arial" panose="020B0604020202020204" pitchFamily="34" charset="0"/>
            </a:endParaRPr>
          </a:p>
          <a:p>
            <a:pPr marL="817200" lvl="3" indent="-457200" fontAlgn="auto">
              <a:lnSpc>
                <a:spcPct val="110000"/>
              </a:lnSpc>
              <a:spcAft>
                <a:spcPts val="0"/>
              </a:spcAft>
              <a:buFont typeface="Arial" panose="020B0604020202020204" pitchFamily="34" charset="0"/>
              <a:buChar char="-"/>
              <a:defRPr/>
            </a:pPr>
            <a:r>
              <a:rPr lang="de-DE" sz="2600" dirty="0">
                <a:latin typeface="Arial" panose="020B0604020202020204" pitchFamily="34" charset="0"/>
                <a:cs typeface="Arial" panose="020B0604020202020204" pitchFamily="34" charset="0"/>
              </a:rPr>
              <a:t>Diese Verfahren sind unterschiedlich arbeits- und kostenintensiv.</a:t>
            </a:r>
          </a:p>
          <a:p>
            <a:pPr marL="817200" lvl="3" indent="-457200" fontAlgn="auto">
              <a:lnSpc>
                <a:spcPct val="110000"/>
              </a:lnSpc>
              <a:spcAft>
                <a:spcPts val="0"/>
              </a:spcAft>
              <a:buFont typeface="Arial" panose="020B0604020202020204" pitchFamily="34" charset="0"/>
              <a:buChar char="-"/>
              <a:defRPr/>
            </a:pPr>
            <a:endParaRPr lang="de-DE" sz="2600" dirty="0">
              <a:latin typeface="Arial" panose="020B0604020202020204" pitchFamily="34" charset="0"/>
              <a:cs typeface="Arial" panose="020B0604020202020204" pitchFamily="34" charset="0"/>
            </a:endParaRPr>
          </a:p>
          <a:p>
            <a:pPr marL="817200" lvl="3" indent="-457200" fontAlgn="auto">
              <a:lnSpc>
                <a:spcPct val="110000"/>
              </a:lnSpc>
              <a:spcAft>
                <a:spcPts val="0"/>
              </a:spcAft>
              <a:buFont typeface="Arial" panose="020B0604020202020204" pitchFamily="34" charset="0"/>
              <a:buChar char="-"/>
              <a:defRPr/>
            </a:pPr>
            <a:r>
              <a:rPr lang="de-DE" sz="2600" dirty="0">
                <a:latin typeface="Arial" panose="020B0604020202020204" pitchFamily="34" charset="0"/>
                <a:cs typeface="Arial" panose="020B0604020202020204" pitchFamily="34" charset="0"/>
              </a:rPr>
              <a:t>Über Möglichkeiten der Umsetzung muss bestandsspezifisch entschieden werden.</a:t>
            </a:r>
          </a:p>
          <a:p>
            <a:pPr marL="817200" lvl="3" indent="-457200" fontAlgn="auto">
              <a:lnSpc>
                <a:spcPct val="110000"/>
              </a:lnSpc>
              <a:spcAft>
                <a:spcPts val="0"/>
              </a:spcAft>
              <a:buFont typeface="Arial" panose="020B0604020202020204" pitchFamily="34" charset="0"/>
              <a:buChar char="-"/>
              <a:defRPr/>
            </a:pPr>
            <a:endParaRPr lang="de-DE" sz="2600" dirty="0">
              <a:latin typeface="Arial" panose="020B0604020202020204" pitchFamily="34" charset="0"/>
              <a:cs typeface="Arial" panose="020B0604020202020204" pitchFamily="34" charset="0"/>
            </a:endParaRPr>
          </a:p>
          <a:p>
            <a:pPr marL="817200" lvl="3" indent="-457200" fontAlgn="auto">
              <a:lnSpc>
                <a:spcPct val="110000"/>
              </a:lnSpc>
              <a:spcAft>
                <a:spcPts val="0"/>
              </a:spcAft>
              <a:buFont typeface="Arial" panose="020B0604020202020204" pitchFamily="34" charset="0"/>
              <a:buChar char="-"/>
              <a:defRPr/>
            </a:pPr>
            <a:r>
              <a:rPr lang="de-DE" sz="2600" b="1" dirty="0">
                <a:latin typeface="Arial" panose="020B0604020202020204" pitchFamily="34" charset="0"/>
                <a:cs typeface="Arial" panose="020B0604020202020204" pitchFamily="34" charset="0"/>
              </a:rPr>
              <a:t>Grundvoraussetzung für jede Maßnahme sind gesunde Tiere.</a:t>
            </a:r>
          </a:p>
          <a:p>
            <a:pPr marL="702900" lvl="3" indent="-342900" fontAlgn="auto">
              <a:lnSpc>
                <a:spcPct val="110000"/>
              </a:lnSpc>
              <a:spcAft>
                <a:spcPts val="0"/>
              </a:spcAft>
              <a:buClr>
                <a:srgbClr val="00297A"/>
              </a:buClr>
              <a:buFontTx/>
              <a:buChar char="-"/>
              <a:defRPr/>
            </a:pPr>
            <a:endParaRPr lang="de-DE" sz="2600" dirty="0">
              <a:latin typeface="Arial" panose="020B0604020202020204" pitchFamily="34" charset="0"/>
              <a:cs typeface="Arial" panose="020B0604020202020204" pitchFamily="34" charset="0"/>
            </a:endParaRPr>
          </a:p>
          <a:p>
            <a:pPr marL="702900" lvl="3" indent="-342900" fontAlgn="auto">
              <a:lnSpc>
                <a:spcPct val="110000"/>
              </a:lnSpc>
              <a:spcAft>
                <a:spcPts val="0"/>
              </a:spcAft>
              <a:buClr>
                <a:srgbClr val="00297A"/>
              </a:buClr>
              <a:buFontTx/>
              <a:buChar char="-"/>
              <a:defRPr/>
            </a:pPr>
            <a:endParaRPr lang="de-DE" sz="2600" dirty="0">
              <a:latin typeface="Arial" panose="020B0604020202020204" pitchFamily="34" charset="0"/>
              <a:cs typeface="Arial" panose="020B0604020202020204" pitchFamily="34" charset="0"/>
            </a:endParaRPr>
          </a:p>
          <a:p>
            <a:pPr lvl="2" indent="-216000" fontAlgn="auto">
              <a:lnSpc>
                <a:spcPct val="110000"/>
              </a:lnSpc>
              <a:spcAft>
                <a:spcPts val="0"/>
              </a:spcAft>
              <a:buClr>
                <a:srgbClr val="00297A"/>
              </a:buClr>
              <a:defRPr/>
            </a:pPr>
            <a:endParaRPr lang="de-DE" sz="2000" dirty="0">
              <a:latin typeface="Arial" panose="020B0604020202020204" pitchFamily="34" charset="0"/>
              <a:ea typeface="+mn-ea"/>
              <a:cs typeface="Arial" panose="020B0604020202020204" pitchFamily="34" charset="0"/>
            </a:endParaRPr>
          </a:p>
        </p:txBody>
      </p:sp>
      <p:pic>
        <p:nvPicPr>
          <p:cNvPr id="17" name="Grafik 16">
            <a:extLst>
              <a:ext uri="{FF2B5EF4-FFF2-40B4-BE49-F238E27FC236}">
                <a16:creationId xmlns:a16="http://schemas.microsoft.com/office/drawing/2014/main" id="{35D71BE2-D094-4535-A436-914A18E34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9" name="Titel 1">
            <a:extLst>
              <a:ext uri="{FF2B5EF4-FFF2-40B4-BE49-F238E27FC236}">
                <a16:creationId xmlns:a16="http://schemas.microsoft.com/office/drawing/2014/main" id="{4FA0C350-BA27-48B6-ABE7-D54525EB6671}"/>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Fazit</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857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fontScale="55000" lnSpcReduction="2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1800" dirty="0">
              <a:ea typeface="+mn-ea"/>
              <a:cs typeface="+mn-cs"/>
            </a:endParaRPr>
          </a:p>
          <a:p>
            <a:pPr marL="0" indent="0" fontAlgn="auto">
              <a:lnSpc>
                <a:spcPct val="110000"/>
              </a:lnSpc>
              <a:spcAft>
                <a:spcPts val="0"/>
              </a:spcAft>
              <a:buClr>
                <a:srgbClr val="00297A"/>
              </a:buClr>
              <a:defRPr/>
            </a:pPr>
            <a:r>
              <a:rPr lang="de-DE" sz="4400" b="0" dirty="0">
                <a:ea typeface="+mn-ea"/>
                <a:cs typeface="+mn-cs"/>
              </a:rPr>
              <a:t>-</a:t>
            </a:r>
            <a:r>
              <a:rPr lang="de-DE" sz="4400" dirty="0">
                <a:ea typeface="+mn-ea"/>
                <a:cs typeface="+mn-cs"/>
              </a:rPr>
              <a:t> </a:t>
            </a:r>
            <a:r>
              <a:rPr lang="de-DE" sz="4400" b="0" dirty="0">
                <a:ea typeface="+mn-ea"/>
                <a:cs typeface="+mn-cs"/>
              </a:rPr>
              <a:t>Bedeutung des Themas.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Grundlagen der Fortpflanzung beim weiblichen Schwein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Was ist PMSG / </a:t>
            </a:r>
            <a:r>
              <a:rPr lang="de-DE" sz="4400" b="0" dirty="0" err="1">
                <a:ea typeface="+mn-ea"/>
                <a:cs typeface="+mn-cs"/>
              </a:rPr>
              <a:t>eCG</a:t>
            </a:r>
            <a:r>
              <a:rPr lang="de-DE" sz="4400" b="0" dirty="0">
                <a:ea typeface="+mn-ea"/>
                <a:cs typeface="+mn-cs"/>
              </a:rPr>
              <a:t>?</a:t>
            </a:r>
          </a:p>
          <a:p>
            <a:pPr marL="360000" lvl="2" indent="0" fontAlgn="auto">
              <a:lnSpc>
                <a:spcPct val="110000"/>
              </a:lnSpc>
              <a:spcAft>
                <a:spcPts val="0"/>
              </a:spcAft>
              <a:buClr>
                <a:srgbClr val="00297A"/>
              </a:buCl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Warum sollte man auf </a:t>
            </a:r>
            <a:r>
              <a:rPr lang="de-DE" sz="4400" b="0" dirty="0" err="1">
                <a:ea typeface="+mn-ea"/>
                <a:cs typeface="+mn-cs"/>
              </a:rPr>
              <a:t>eCG</a:t>
            </a:r>
            <a:r>
              <a:rPr lang="de-DE" sz="4400" b="0" dirty="0">
                <a:ea typeface="+mn-ea"/>
                <a:cs typeface="+mn-cs"/>
              </a:rPr>
              <a:t> verzichten?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Alternativen zum eCG-Einsatz</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5100" dirty="0">
                <a:ea typeface="+mn-ea"/>
                <a:cs typeface="+mn-cs"/>
              </a:rPr>
              <a:t>- Erfahrungen aus der Praxis</a:t>
            </a:r>
          </a:p>
          <a:p>
            <a:pPr marL="360000" lvl="2" indent="0" fontAlgn="auto">
              <a:lnSpc>
                <a:spcPct val="110000"/>
              </a:lnSpc>
              <a:spcAft>
                <a:spcPts val="0"/>
              </a:spcAft>
              <a:buClr>
                <a:srgbClr val="00297A"/>
              </a:buClr>
              <a:defRPr/>
            </a:pPr>
            <a:r>
              <a:rPr lang="de-DE" sz="4400" dirty="0">
                <a:ea typeface="+mn-ea"/>
                <a:cs typeface="+mn-cs"/>
              </a:rPr>
              <a:t>- Erfahrungen von </a:t>
            </a:r>
            <a:r>
              <a:rPr lang="de-DE" sz="4400" dirty="0" err="1">
                <a:ea typeface="+mn-ea"/>
                <a:cs typeface="+mn-cs"/>
              </a:rPr>
              <a:t>Sauenhaltern</a:t>
            </a:r>
            <a:r>
              <a:rPr lang="de-DE" sz="4400" dirty="0">
                <a:ea typeface="+mn-ea"/>
                <a:cs typeface="+mn-cs"/>
              </a:rPr>
              <a:t>.</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Fazit.</a:t>
            </a:r>
          </a:p>
          <a:p>
            <a:pPr marL="285750" indent="-28575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64</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pSp>
        <p:nvGrpSpPr>
          <p:cNvPr id="12" name="Gruppieren 11" descr="Rosa Symbol">
            <a:extLst>
              <a:ext uri="{FF2B5EF4-FFF2-40B4-BE49-F238E27FC236}">
                <a16:creationId xmlns:a16="http://schemas.microsoft.com/office/drawing/2014/main" id="{A639AA48-189D-425E-8082-FD335D2C0F95}"/>
              </a:ext>
            </a:extLst>
          </p:cNvPr>
          <p:cNvGrpSpPr/>
          <p:nvPr/>
        </p:nvGrpSpPr>
        <p:grpSpPr>
          <a:xfrm>
            <a:off x="10384155" y="5064224"/>
            <a:ext cx="969645" cy="936425"/>
            <a:chOff x="2754630" y="5969000"/>
            <a:chExt cx="647700" cy="647700"/>
          </a:xfrm>
        </p:grpSpPr>
        <p:sp>
          <p:nvSpPr>
            <p:cNvPr id="13" name="Freihandform: Form 12">
              <a:extLst>
                <a:ext uri="{FF2B5EF4-FFF2-40B4-BE49-F238E27FC236}">
                  <a16:creationId xmlns:a16="http://schemas.microsoft.com/office/drawing/2014/main" id="{26B6E03C-634A-40AF-90D2-5F5F653D00DD}"/>
                </a:ext>
                <a:ext uri="{C183D7F6-B498-43B3-948B-1728B52AA6E4}">
                  <adec:decorative xmlns:adec="http://schemas.microsoft.com/office/drawing/2017/decorative" val="1"/>
                </a:ext>
              </a:extLst>
            </p:cNvPr>
            <p:cNvSpPr/>
            <p:nvPr/>
          </p:nvSpPr>
          <p:spPr>
            <a:xfrm>
              <a:off x="2754630" y="5969000"/>
              <a:ext cx="647700" cy="647700"/>
            </a:xfrm>
            <a:custGeom>
              <a:avLst/>
              <a:gdLst>
                <a:gd name="connsiteX0" fmla="*/ 640080 w 647700"/>
                <a:gd name="connsiteY0" fmla="*/ 326390 h 647700"/>
                <a:gd name="connsiteX1" fmla="*/ 326390 w 647700"/>
                <a:gd name="connsiteY1" fmla="*/ 640080 h 647700"/>
                <a:gd name="connsiteX2" fmla="*/ 12700 w 647700"/>
                <a:gd name="connsiteY2" fmla="*/ 326390 h 647700"/>
                <a:gd name="connsiteX3" fmla="*/ 326390 w 647700"/>
                <a:gd name="connsiteY3" fmla="*/ 12700 h 647700"/>
                <a:gd name="connsiteX4" fmla="*/ 640080 w 647700"/>
                <a:gd name="connsiteY4" fmla="*/ 32639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47700">
                  <a:moveTo>
                    <a:pt x="640080" y="326390"/>
                  </a:moveTo>
                  <a:cubicBezTo>
                    <a:pt x="640080" y="499636"/>
                    <a:pt x="499636" y="640080"/>
                    <a:pt x="326390" y="640080"/>
                  </a:cubicBezTo>
                  <a:cubicBezTo>
                    <a:pt x="153144" y="640080"/>
                    <a:pt x="12700" y="499637"/>
                    <a:pt x="12700" y="326390"/>
                  </a:cubicBezTo>
                  <a:cubicBezTo>
                    <a:pt x="12700" y="153144"/>
                    <a:pt x="153144" y="12700"/>
                    <a:pt x="326390" y="12700"/>
                  </a:cubicBezTo>
                  <a:cubicBezTo>
                    <a:pt x="499636" y="12700"/>
                    <a:pt x="640080" y="153144"/>
                    <a:pt x="640080" y="32639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4" name="Freihandform: Form 13">
              <a:extLst>
                <a:ext uri="{FF2B5EF4-FFF2-40B4-BE49-F238E27FC236}">
                  <a16:creationId xmlns:a16="http://schemas.microsoft.com/office/drawing/2014/main" id="{5346BFA3-FA81-4B4D-B525-4DEB8B3E0BEC}"/>
                </a:ext>
                <a:ext uri="{C183D7F6-B498-43B3-948B-1728B52AA6E4}">
                  <adec:decorative xmlns:adec="http://schemas.microsoft.com/office/drawing/2017/decorative" val="1"/>
                </a:ext>
              </a:extLst>
            </p:cNvPr>
            <p:cNvSpPr/>
            <p:nvPr/>
          </p:nvSpPr>
          <p:spPr>
            <a:xfrm>
              <a:off x="2856880" y="6102160"/>
              <a:ext cx="444500" cy="406400"/>
            </a:xfrm>
            <a:custGeom>
              <a:avLst/>
              <a:gdLst>
                <a:gd name="connsiteX0" fmla="*/ 174610 w 444500"/>
                <a:gd name="connsiteY0" fmla="*/ 123380 h 406400"/>
                <a:gd name="connsiteX1" fmla="*/ 188580 w 444500"/>
                <a:gd name="connsiteY1" fmla="*/ 137350 h 406400"/>
                <a:gd name="connsiteX2" fmla="*/ 174610 w 444500"/>
                <a:gd name="connsiteY2" fmla="*/ 151320 h 406400"/>
                <a:gd name="connsiteX3" fmla="*/ 160640 w 444500"/>
                <a:gd name="connsiteY3" fmla="*/ 137350 h 406400"/>
                <a:gd name="connsiteX4" fmla="*/ 174610 w 444500"/>
                <a:gd name="connsiteY4" fmla="*/ 123380 h 406400"/>
                <a:gd name="connsiteX5" fmla="*/ 260970 w 444500"/>
                <a:gd name="connsiteY5" fmla="*/ 137350 h 406400"/>
                <a:gd name="connsiteX6" fmla="*/ 274940 w 444500"/>
                <a:gd name="connsiteY6" fmla="*/ 151320 h 406400"/>
                <a:gd name="connsiteX7" fmla="*/ 288910 w 444500"/>
                <a:gd name="connsiteY7" fmla="*/ 137350 h 406400"/>
                <a:gd name="connsiteX8" fmla="*/ 274940 w 444500"/>
                <a:gd name="connsiteY8" fmla="*/ 123380 h 406400"/>
                <a:gd name="connsiteX9" fmla="*/ 260970 w 444500"/>
                <a:gd name="connsiteY9" fmla="*/ 137350 h 406400"/>
                <a:gd name="connsiteX10" fmla="*/ 183500 w 444500"/>
                <a:gd name="connsiteY10" fmla="*/ 256730 h 406400"/>
                <a:gd name="connsiteX11" fmla="*/ 197470 w 444500"/>
                <a:gd name="connsiteY11" fmla="*/ 270700 h 406400"/>
                <a:gd name="connsiteX12" fmla="*/ 211440 w 444500"/>
                <a:gd name="connsiteY12" fmla="*/ 256730 h 406400"/>
                <a:gd name="connsiteX13" fmla="*/ 197470 w 444500"/>
                <a:gd name="connsiteY13" fmla="*/ 242760 h 406400"/>
                <a:gd name="connsiteX14" fmla="*/ 183500 w 444500"/>
                <a:gd name="connsiteY14" fmla="*/ 256730 h 406400"/>
                <a:gd name="connsiteX15" fmla="*/ 238110 w 444500"/>
                <a:gd name="connsiteY15" fmla="*/ 256730 h 406400"/>
                <a:gd name="connsiteX16" fmla="*/ 252080 w 444500"/>
                <a:gd name="connsiteY16" fmla="*/ 270700 h 406400"/>
                <a:gd name="connsiteX17" fmla="*/ 266050 w 444500"/>
                <a:gd name="connsiteY17" fmla="*/ 256730 h 406400"/>
                <a:gd name="connsiteX18" fmla="*/ 252080 w 444500"/>
                <a:gd name="connsiteY18" fmla="*/ 242760 h 406400"/>
                <a:gd name="connsiteX19" fmla="*/ 238110 w 444500"/>
                <a:gd name="connsiteY19" fmla="*/ 256730 h 406400"/>
                <a:gd name="connsiteX20" fmla="*/ 413370 w 444500"/>
                <a:gd name="connsiteY20" fmla="*/ 103060 h 406400"/>
                <a:gd name="connsiteX21" fmla="*/ 375270 w 444500"/>
                <a:gd name="connsiteY21" fmla="*/ 119570 h 406400"/>
                <a:gd name="connsiteX22" fmla="*/ 403210 w 444500"/>
                <a:gd name="connsiteY22" fmla="*/ 216090 h 406400"/>
                <a:gd name="connsiteX23" fmla="*/ 224140 w 444500"/>
                <a:gd name="connsiteY23" fmla="*/ 395160 h 406400"/>
                <a:gd name="connsiteX24" fmla="*/ 45070 w 444500"/>
                <a:gd name="connsiteY24" fmla="*/ 216090 h 406400"/>
                <a:gd name="connsiteX25" fmla="*/ 73010 w 444500"/>
                <a:gd name="connsiteY25" fmla="*/ 119570 h 406400"/>
                <a:gd name="connsiteX26" fmla="*/ 73010 w 444500"/>
                <a:gd name="connsiteY26" fmla="*/ 119570 h 406400"/>
                <a:gd name="connsiteX27" fmla="*/ 34910 w 444500"/>
                <a:gd name="connsiteY27" fmla="*/ 103060 h 406400"/>
                <a:gd name="connsiteX28" fmla="*/ 13320 w 444500"/>
                <a:gd name="connsiteY28" fmla="*/ 25590 h 406400"/>
                <a:gd name="connsiteX29" fmla="*/ 24750 w 444500"/>
                <a:gd name="connsiteY29" fmla="*/ 14160 h 406400"/>
                <a:gd name="connsiteX30" fmla="*/ 99680 w 444500"/>
                <a:gd name="connsiteY30" fmla="*/ 35750 h 406400"/>
                <a:gd name="connsiteX31" fmla="*/ 114920 w 444500"/>
                <a:gd name="connsiteY31" fmla="*/ 72580 h 406400"/>
                <a:gd name="connsiteX32" fmla="*/ 222870 w 444500"/>
                <a:gd name="connsiteY32" fmla="*/ 35750 h 406400"/>
                <a:gd name="connsiteX33" fmla="*/ 330820 w 444500"/>
                <a:gd name="connsiteY33" fmla="*/ 71310 h 406400"/>
                <a:gd name="connsiteX34" fmla="*/ 346060 w 444500"/>
                <a:gd name="connsiteY34" fmla="*/ 35750 h 406400"/>
                <a:gd name="connsiteX35" fmla="*/ 420990 w 444500"/>
                <a:gd name="connsiteY35" fmla="*/ 14160 h 406400"/>
                <a:gd name="connsiteX36" fmla="*/ 432420 w 444500"/>
                <a:gd name="connsiteY36" fmla="*/ 25590 h 406400"/>
                <a:gd name="connsiteX37" fmla="*/ 413370 w 444500"/>
                <a:gd name="connsiteY37" fmla="*/ 103060 h 406400"/>
                <a:gd name="connsiteX38" fmla="*/ 89520 w 444500"/>
                <a:gd name="connsiteY38" fmla="*/ 89090 h 406400"/>
                <a:gd name="connsiteX39" fmla="*/ 81900 w 444500"/>
                <a:gd name="connsiteY39" fmla="*/ 56070 h 406400"/>
                <a:gd name="connsiteX40" fmla="*/ 41260 w 444500"/>
                <a:gd name="connsiteY40" fmla="*/ 42100 h 406400"/>
                <a:gd name="connsiteX41" fmla="*/ 55230 w 444500"/>
                <a:gd name="connsiteY41" fmla="*/ 84010 h 406400"/>
                <a:gd name="connsiteX42" fmla="*/ 89520 w 444500"/>
                <a:gd name="connsiteY42" fmla="*/ 89090 h 406400"/>
                <a:gd name="connsiteX43" fmla="*/ 376540 w 444500"/>
                <a:gd name="connsiteY43" fmla="*/ 214820 h 406400"/>
                <a:gd name="connsiteX44" fmla="*/ 225410 w 444500"/>
                <a:gd name="connsiteY44" fmla="*/ 63690 h 406400"/>
                <a:gd name="connsiteX45" fmla="*/ 74280 w 444500"/>
                <a:gd name="connsiteY45" fmla="*/ 214820 h 406400"/>
                <a:gd name="connsiteX46" fmla="*/ 225410 w 444500"/>
                <a:gd name="connsiteY46" fmla="*/ 365950 h 406400"/>
                <a:gd name="connsiteX47" fmla="*/ 376540 w 444500"/>
                <a:gd name="connsiteY47" fmla="*/ 214820 h 406400"/>
                <a:gd name="connsiteX48" fmla="*/ 407020 w 444500"/>
                <a:gd name="connsiteY48" fmla="*/ 40830 h 406400"/>
                <a:gd name="connsiteX49" fmla="*/ 366380 w 444500"/>
                <a:gd name="connsiteY49" fmla="*/ 54800 h 406400"/>
                <a:gd name="connsiteX50" fmla="*/ 358760 w 444500"/>
                <a:gd name="connsiteY50" fmla="*/ 87820 h 406400"/>
                <a:gd name="connsiteX51" fmla="*/ 393050 w 444500"/>
                <a:gd name="connsiteY51" fmla="*/ 82740 h 406400"/>
                <a:gd name="connsiteX52" fmla="*/ 407020 w 444500"/>
                <a:gd name="connsiteY52" fmla="*/ 40830 h 406400"/>
                <a:gd name="connsiteX53" fmla="*/ 324470 w 444500"/>
                <a:gd name="connsiteY53" fmla="*/ 256730 h 406400"/>
                <a:gd name="connsiteX54" fmla="*/ 225410 w 444500"/>
                <a:gd name="connsiteY54" fmla="*/ 330390 h 406400"/>
                <a:gd name="connsiteX55" fmla="*/ 126350 w 444500"/>
                <a:gd name="connsiteY55" fmla="*/ 256730 h 406400"/>
                <a:gd name="connsiteX56" fmla="*/ 225410 w 444500"/>
                <a:gd name="connsiteY56" fmla="*/ 183070 h 406400"/>
                <a:gd name="connsiteX57" fmla="*/ 324470 w 444500"/>
                <a:gd name="connsiteY57" fmla="*/ 256730 h 406400"/>
                <a:gd name="connsiteX58" fmla="*/ 296530 w 444500"/>
                <a:gd name="connsiteY58" fmla="*/ 256730 h 406400"/>
                <a:gd name="connsiteX59" fmla="*/ 225410 w 444500"/>
                <a:gd name="connsiteY59" fmla="*/ 211010 h 406400"/>
                <a:gd name="connsiteX60" fmla="*/ 154290 w 444500"/>
                <a:gd name="connsiteY60" fmla="*/ 256730 h 406400"/>
                <a:gd name="connsiteX61" fmla="*/ 225410 w 444500"/>
                <a:gd name="connsiteY61" fmla="*/ 302450 h 406400"/>
                <a:gd name="connsiteX62" fmla="*/ 296530 w 444500"/>
                <a:gd name="connsiteY62" fmla="*/ 25673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4500" h="406400">
                  <a:moveTo>
                    <a:pt x="174610" y="123380"/>
                  </a:moveTo>
                  <a:cubicBezTo>
                    <a:pt x="182230" y="123380"/>
                    <a:pt x="188580" y="129730"/>
                    <a:pt x="188580" y="137350"/>
                  </a:cubicBezTo>
                  <a:cubicBezTo>
                    <a:pt x="188580" y="144970"/>
                    <a:pt x="182230" y="151320"/>
                    <a:pt x="174610" y="151320"/>
                  </a:cubicBezTo>
                  <a:cubicBezTo>
                    <a:pt x="166990" y="151320"/>
                    <a:pt x="160640" y="144970"/>
                    <a:pt x="160640" y="137350"/>
                  </a:cubicBezTo>
                  <a:cubicBezTo>
                    <a:pt x="160640" y="129730"/>
                    <a:pt x="166990" y="123380"/>
                    <a:pt x="174610" y="123380"/>
                  </a:cubicBezTo>
                  <a:close/>
                  <a:moveTo>
                    <a:pt x="260970" y="137350"/>
                  </a:moveTo>
                  <a:cubicBezTo>
                    <a:pt x="260970" y="144970"/>
                    <a:pt x="267320" y="151320"/>
                    <a:pt x="274940" y="151320"/>
                  </a:cubicBezTo>
                  <a:cubicBezTo>
                    <a:pt x="282560" y="151320"/>
                    <a:pt x="288910" y="144970"/>
                    <a:pt x="288910" y="137350"/>
                  </a:cubicBezTo>
                  <a:cubicBezTo>
                    <a:pt x="288910" y="129730"/>
                    <a:pt x="282560" y="123380"/>
                    <a:pt x="274940" y="123380"/>
                  </a:cubicBezTo>
                  <a:cubicBezTo>
                    <a:pt x="267320" y="123380"/>
                    <a:pt x="260970" y="129730"/>
                    <a:pt x="260970" y="137350"/>
                  </a:cubicBezTo>
                  <a:close/>
                  <a:moveTo>
                    <a:pt x="183500" y="256730"/>
                  </a:moveTo>
                  <a:cubicBezTo>
                    <a:pt x="183500" y="264350"/>
                    <a:pt x="189850" y="270700"/>
                    <a:pt x="197470" y="270700"/>
                  </a:cubicBezTo>
                  <a:cubicBezTo>
                    <a:pt x="205090" y="270700"/>
                    <a:pt x="211440" y="264350"/>
                    <a:pt x="211440" y="256730"/>
                  </a:cubicBezTo>
                  <a:cubicBezTo>
                    <a:pt x="211440" y="249110"/>
                    <a:pt x="205090" y="242760"/>
                    <a:pt x="197470" y="242760"/>
                  </a:cubicBezTo>
                  <a:cubicBezTo>
                    <a:pt x="189850" y="242760"/>
                    <a:pt x="183500" y="249110"/>
                    <a:pt x="183500" y="256730"/>
                  </a:cubicBezTo>
                  <a:close/>
                  <a:moveTo>
                    <a:pt x="238110" y="256730"/>
                  </a:moveTo>
                  <a:cubicBezTo>
                    <a:pt x="238110" y="264350"/>
                    <a:pt x="244460" y="270700"/>
                    <a:pt x="252080" y="270700"/>
                  </a:cubicBezTo>
                  <a:cubicBezTo>
                    <a:pt x="259700" y="270700"/>
                    <a:pt x="266050" y="264350"/>
                    <a:pt x="266050" y="256730"/>
                  </a:cubicBezTo>
                  <a:cubicBezTo>
                    <a:pt x="266050" y="249110"/>
                    <a:pt x="259700" y="242760"/>
                    <a:pt x="252080" y="242760"/>
                  </a:cubicBezTo>
                  <a:cubicBezTo>
                    <a:pt x="244460" y="242760"/>
                    <a:pt x="238110" y="249110"/>
                    <a:pt x="238110" y="256730"/>
                  </a:cubicBezTo>
                  <a:close/>
                  <a:moveTo>
                    <a:pt x="413370" y="103060"/>
                  </a:moveTo>
                  <a:cubicBezTo>
                    <a:pt x="401940" y="115760"/>
                    <a:pt x="387970" y="118300"/>
                    <a:pt x="375270" y="119570"/>
                  </a:cubicBezTo>
                  <a:cubicBezTo>
                    <a:pt x="393050" y="147510"/>
                    <a:pt x="403210" y="180530"/>
                    <a:pt x="403210" y="216090"/>
                  </a:cubicBezTo>
                  <a:cubicBezTo>
                    <a:pt x="403210" y="315150"/>
                    <a:pt x="323200" y="395160"/>
                    <a:pt x="224140" y="395160"/>
                  </a:cubicBezTo>
                  <a:cubicBezTo>
                    <a:pt x="125080" y="395160"/>
                    <a:pt x="45070" y="315150"/>
                    <a:pt x="45070" y="216090"/>
                  </a:cubicBezTo>
                  <a:cubicBezTo>
                    <a:pt x="45070" y="180530"/>
                    <a:pt x="55230" y="147510"/>
                    <a:pt x="73010" y="119570"/>
                  </a:cubicBezTo>
                  <a:cubicBezTo>
                    <a:pt x="73010" y="119570"/>
                    <a:pt x="73010" y="119570"/>
                    <a:pt x="73010" y="119570"/>
                  </a:cubicBezTo>
                  <a:cubicBezTo>
                    <a:pt x="60310" y="119570"/>
                    <a:pt x="46340" y="115760"/>
                    <a:pt x="34910" y="103060"/>
                  </a:cubicBezTo>
                  <a:cubicBezTo>
                    <a:pt x="6970" y="75120"/>
                    <a:pt x="13320" y="28130"/>
                    <a:pt x="13320" y="25590"/>
                  </a:cubicBezTo>
                  <a:cubicBezTo>
                    <a:pt x="14590" y="19240"/>
                    <a:pt x="18400" y="15430"/>
                    <a:pt x="24750" y="14160"/>
                  </a:cubicBezTo>
                  <a:cubicBezTo>
                    <a:pt x="27290" y="14160"/>
                    <a:pt x="73010" y="7810"/>
                    <a:pt x="99680" y="35750"/>
                  </a:cubicBezTo>
                  <a:cubicBezTo>
                    <a:pt x="109840" y="45910"/>
                    <a:pt x="113650" y="59880"/>
                    <a:pt x="114920" y="72580"/>
                  </a:cubicBezTo>
                  <a:cubicBezTo>
                    <a:pt x="145400" y="49720"/>
                    <a:pt x="182230" y="35750"/>
                    <a:pt x="222870" y="35750"/>
                  </a:cubicBezTo>
                  <a:cubicBezTo>
                    <a:pt x="263510" y="35750"/>
                    <a:pt x="300340" y="49720"/>
                    <a:pt x="330820" y="71310"/>
                  </a:cubicBezTo>
                  <a:cubicBezTo>
                    <a:pt x="332090" y="58610"/>
                    <a:pt x="335900" y="44640"/>
                    <a:pt x="346060" y="35750"/>
                  </a:cubicBezTo>
                  <a:cubicBezTo>
                    <a:pt x="374000" y="6540"/>
                    <a:pt x="419720" y="12890"/>
                    <a:pt x="420990" y="14160"/>
                  </a:cubicBezTo>
                  <a:cubicBezTo>
                    <a:pt x="427340" y="15430"/>
                    <a:pt x="431150" y="19240"/>
                    <a:pt x="432420" y="25590"/>
                  </a:cubicBezTo>
                  <a:cubicBezTo>
                    <a:pt x="433690" y="28130"/>
                    <a:pt x="440040" y="75120"/>
                    <a:pt x="413370" y="103060"/>
                  </a:cubicBezTo>
                  <a:close/>
                  <a:moveTo>
                    <a:pt x="89520" y="89090"/>
                  </a:moveTo>
                  <a:cubicBezTo>
                    <a:pt x="89520" y="78930"/>
                    <a:pt x="89520" y="63690"/>
                    <a:pt x="81900" y="56070"/>
                  </a:cubicBezTo>
                  <a:cubicBezTo>
                    <a:pt x="70470" y="44640"/>
                    <a:pt x="52690" y="42100"/>
                    <a:pt x="41260" y="42100"/>
                  </a:cubicBezTo>
                  <a:cubicBezTo>
                    <a:pt x="41260" y="53530"/>
                    <a:pt x="43800" y="72580"/>
                    <a:pt x="55230" y="84010"/>
                  </a:cubicBezTo>
                  <a:cubicBezTo>
                    <a:pt x="66660" y="94170"/>
                    <a:pt x="80630" y="91630"/>
                    <a:pt x="89520" y="89090"/>
                  </a:cubicBezTo>
                  <a:close/>
                  <a:moveTo>
                    <a:pt x="376540" y="214820"/>
                  </a:moveTo>
                  <a:cubicBezTo>
                    <a:pt x="376540" y="131000"/>
                    <a:pt x="309230" y="63690"/>
                    <a:pt x="225410" y="63690"/>
                  </a:cubicBezTo>
                  <a:cubicBezTo>
                    <a:pt x="141590" y="63690"/>
                    <a:pt x="74280" y="131000"/>
                    <a:pt x="74280" y="214820"/>
                  </a:cubicBezTo>
                  <a:cubicBezTo>
                    <a:pt x="74280" y="298640"/>
                    <a:pt x="141590" y="365950"/>
                    <a:pt x="225410" y="365950"/>
                  </a:cubicBezTo>
                  <a:cubicBezTo>
                    <a:pt x="307960" y="367220"/>
                    <a:pt x="376540" y="298640"/>
                    <a:pt x="376540" y="214820"/>
                  </a:cubicBezTo>
                  <a:close/>
                  <a:moveTo>
                    <a:pt x="407020" y="40830"/>
                  </a:moveTo>
                  <a:cubicBezTo>
                    <a:pt x="395590" y="40830"/>
                    <a:pt x="377810" y="43370"/>
                    <a:pt x="366380" y="54800"/>
                  </a:cubicBezTo>
                  <a:cubicBezTo>
                    <a:pt x="358760" y="62420"/>
                    <a:pt x="358760" y="77660"/>
                    <a:pt x="358760" y="87820"/>
                  </a:cubicBezTo>
                  <a:cubicBezTo>
                    <a:pt x="367650" y="90360"/>
                    <a:pt x="381620" y="94170"/>
                    <a:pt x="393050" y="82740"/>
                  </a:cubicBezTo>
                  <a:cubicBezTo>
                    <a:pt x="404480" y="71310"/>
                    <a:pt x="407020" y="53530"/>
                    <a:pt x="407020" y="40830"/>
                  </a:cubicBezTo>
                  <a:close/>
                  <a:moveTo>
                    <a:pt x="324470" y="256730"/>
                  </a:moveTo>
                  <a:cubicBezTo>
                    <a:pt x="324470" y="297370"/>
                    <a:pt x="281290" y="330390"/>
                    <a:pt x="225410" y="330390"/>
                  </a:cubicBezTo>
                  <a:cubicBezTo>
                    <a:pt x="169530" y="330390"/>
                    <a:pt x="126350" y="298640"/>
                    <a:pt x="126350" y="256730"/>
                  </a:cubicBezTo>
                  <a:cubicBezTo>
                    <a:pt x="126350" y="216090"/>
                    <a:pt x="169530" y="183070"/>
                    <a:pt x="225410" y="183070"/>
                  </a:cubicBezTo>
                  <a:cubicBezTo>
                    <a:pt x="280020" y="183070"/>
                    <a:pt x="324470" y="216090"/>
                    <a:pt x="324470" y="256730"/>
                  </a:cubicBezTo>
                  <a:close/>
                  <a:moveTo>
                    <a:pt x="296530" y="256730"/>
                  </a:moveTo>
                  <a:cubicBezTo>
                    <a:pt x="296530" y="231330"/>
                    <a:pt x="263510" y="211010"/>
                    <a:pt x="225410" y="211010"/>
                  </a:cubicBezTo>
                  <a:cubicBezTo>
                    <a:pt x="186040" y="211010"/>
                    <a:pt x="154290" y="232600"/>
                    <a:pt x="154290" y="256730"/>
                  </a:cubicBezTo>
                  <a:cubicBezTo>
                    <a:pt x="154290" y="282130"/>
                    <a:pt x="187310" y="302450"/>
                    <a:pt x="225410" y="302450"/>
                  </a:cubicBezTo>
                  <a:cubicBezTo>
                    <a:pt x="263510" y="302450"/>
                    <a:pt x="296530" y="282130"/>
                    <a:pt x="296530" y="25673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15" name="Titel 1">
            <a:extLst>
              <a:ext uri="{FF2B5EF4-FFF2-40B4-BE49-F238E27FC236}">
                <a16:creationId xmlns:a16="http://schemas.microsoft.com/office/drawing/2014/main" id="{6F984EBA-6E37-408D-BA49-D055E41F39B7}"/>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Gliederung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743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fontScale="92500" lnSpcReduction="1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lvl="3" indent="0" fontAlgn="auto">
              <a:lnSpc>
                <a:spcPct val="110000"/>
              </a:lnSpc>
              <a:spcAft>
                <a:spcPts val="0"/>
              </a:spcAft>
              <a:buClr>
                <a:srgbClr val="00297A"/>
              </a:buClr>
              <a:defRPr/>
            </a:pPr>
            <a:endParaRPr lang="de-DE" sz="2000" b="1" dirty="0">
              <a:latin typeface="Arial" panose="020B0604020202020204" pitchFamily="34" charset="0"/>
              <a:cs typeface="Arial" panose="020B0604020202020204" pitchFamily="34" charset="0"/>
            </a:endParaRPr>
          </a:p>
          <a:p>
            <a:pPr marL="817200" lvl="3" indent="-457200" fontAlgn="auto">
              <a:lnSpc>
                <a:spcPct val="110000"/>
              </a:lnSpc>
              <a:spcAft>
                <a:spcPts val="0"/>
              </a:spcAft>
              <a:buFont typeface="Arial" panose="020B0604020202020204" pitchFamily="34" charset="0"/>
              <a:buChar char="-"/>
              <a:defRPr/>
            </a:pPr>
            <a:r>
              <a:rPr lang="de-DE" sz="2600" b="1" dirty="0">
                <a:latin typeface="Arial" panose="020B0604020202020204" pitchFamily="34" charset="0"/>
                <a:cs typeface="Arial" panose="020B0604020202020204" pitchFamily="34" charset="0"/>
              </a:rPr>
              <a:t>Motivation für den Verzicht auf </a:t>
            </a:r>
            <a:r>
              <a:rPr lang="de-DE" sz="2600" b="1" dirty="0" err="1">
                <a:latin typeface="Arial" panose="020B0604020202020204" pitchFamily="34" charset="0"/>
                <a:cs typeface="Arial" panose="020B0604020202020204" pitchFamily="34" charset="0"/>
              </a:rPr>
              <a:t>eCG</a:t>
            </a:r>
            <a:r>
              <a:rPr lang="de-DE" sz="2600" b="1" dirty="0">
                <a:latin typeface="Arial" panose="020B0604020202020204" pitchFamily="34" charset="0"/>
                <a:cs typeface="Arial" panose="020B0604020202020204" pitchFamily="34" charset="0"/>
              </a:rPr>
              <a:t> in vier Betrieben</a:t>
            </a:r>
          </a:p>
          <a:p>
            <a:pPr marL="1339850" lvl="5" indent="-528638">
              <a:lnSpc>
                <a:spcPct val="110000"/>
              </a:lnSpc>
              <a:buFont typeface="Arial" panose="020B0604020202020204" pitchFamily="34" charset="0"/>
              <a:buChar char="-"/>
              <a:defRPr/>
            </a:pPr>
            <a:endParaRPr lang="de-DE" dirty="0">
              <a:latin typeface="Arial" panose="020B0604020202020204" pitchFamily="34" charset="0"/>
              <a:cs typeface="Arial" panose="020B0604020202020204" pitchFamily="34" charset="0"/>
            </a:endParaRPr>
          </a:p>
          <a:p>
            <a:pPr marL="1339850" lvl="5" indent="-528638">
              <a:lnSpc>
                <a:spcPct val="110000"/>
              </a:lnSpc>
              <a:buFont typeface="Arial" panose="020B0604020202020204" pitchFamily="34" charset="0"/>
              <a:buChar char="-"/>
              <a:defRPr/>
            </a:pPr>
            <a:r>
              <a:rPr lang="de-DE" sz="2200" dirty="0">
                <a:latin typeface="Arial" panose="020B0604020202020204" pitchFamily="34" charset="0"/>
                <a:cs typeface="Arial" panose="020B0604020202020204" pitchFamily="34" charset="0"/>
              </a:rPr>
              <a:t>Kosten für </a:t>
            </a:r>
            <a:r>
              <a:rPr lang="de-DE" sz="2200" dirty="0" err="1">
                <a:latin typeface="Arial" panose="020B0604020202020204" pitchFamily="34" charset="0"/>
                <a:cs typeface="Arial" panose="020B0604020202020204" pitchFamily="34" charset="0"/>
              </a:rPr>
              <a:t>eCG</a:t>
            </a:r>
            <a:r>
              <a:rPr lang="de-DE" sz="2200" dirty="0">
                <a:latin typeface="Arial" panose="020B0604020202020204" pitchFamily="34" charset="0"/>
                <a:cs typeface="Arial" panose="020B0604020202020204" pitchFamily="34" charset="0"/>
              </a:rPr>
              <a:t> </a:t>
            </a:r>
          </a:p>
          <a:p>
            <a:pPr marL="1339850" lvl="5" indent="-528638">
              <a:lnSpc>
                <a:spcPct val="110000"/>
              </a:lnSpc>
              <a:buFont typeface="Arial" panose="020B0604020202020204" pitchFamily="34" charset="0"/>
              <a:buChar char="-"/>
              <a:defRPr/>
            </a:pPr>
            <a:endParaRPr lang="de-DE" sz="2200" dirty="0">
              <a:latin typeface="Arial" panose="020B0604020202020204" pitchFamily="34" charset="0"/>
              <a:cs typeface="Arial" panose="020B0604020202020204" pitchFamily="34" charset="0"/>
            </a:endParaRPr>
          </a:p>
          <a:p>
            <a:pPr marL="1339850" lvl="5" indent="-528638">
              <a:lnSpc>
                <a:spcPct val="110000"/>
              </a:lnSpc>
              <a:buFont typeface="Arial" panose="020B0604020202020204" pitchFamily="34" charset="0"/>
              <a:buChar char="-"/>
              <a:defRPr/>
            </a:pPr>
            <a:r>
              <a:rPr lang="de-DE" sz="2200" dirty="0">
                <a:latin typeface="Arial" panose="020B0604020202020204" pitchFamily="34" charset="0"/>
                <a:cs typeface="Arial" panose="020B0604020202020204" pitchFamily="34" charset="0"/>
              </a:rPr>
              <a:t>Arbeitsersparnis durch weniger Injektionen</a:t>
            </a:r>
          </a:p>
          <a:p>
            <a:pPr marL="1339850" lvl="5" indent="-528638">
              <a:lnSpc>
                <a:spcPct val="110000"/>
              </a:lnSpc>
              <a:buFont typeface="Arial" panose="020B0604020202020204" pitchFamily="34" charset="0"/>
              <a:buChar char="-"/>
              <a:defRPr/>
            </a:pPr>
            <a:endParaRPr lang="de-DE" sz="2200" dirty="0">
              <a:latin typeface="Arial" panose="020B0604020202020204" pitchFamily="34" charset="0"/>
              <a:cs typeface="Arial" panose="020B0604020202020204" pitchFamily="34" charset="0"/>
            </a:endParaRPr>
          </a:p>
          <a:p>
            <a:pPr marL="1339850" lvl="5" indent="-528638">
              <a:lnSpc>
                <a:spcPct val="110000"/>
              </a:lnSpc>
              <a:buFont typeface="Arial" panose="020B0604020202020204" pitchFamily="34" charset="0"/>
              <a:buChar char="-"/>
              <a:defRPr/>
            </a:pPr>
            <a:r>
              <a:rPr lang="de-DE" sz="2200" dirty="0">
                <a:latin typeface="Arial" panose="020B0604020202020204" pitchFamily="34" charset="0"/>
                <a:cs typeface="Arial" panose="020B0604020202020204" pitchFamily="34" charset="0"/>
              </a:rPr>
              <a:t>Vermeidung von Injektionen aus Tierschutzgründen</a:t>
            </a:r>
          </a:p>
          <a:p>
            <a:pPr marL="1154112" lvl="5" indent="-342900">
              <a:lnSpc>
                <a:spcPct val="110000"/>
              </a:lnSpc>
              <a:buFont typeface="Arial" panose="020B0604020202020204" pitchFamily="34" charset="0"/>
              <a:buChar char="-"/>
              <a:defRPr/>
            </a:pPr>
            <a:endParaRPr lang="de-DE" sz="2200" dirty="0">
              <a:latin typeface="Arial" panose="020B0604020202020204" pitchFamily="34" charset="0"/>
              <a:cs typeface="Arial" panose="020B0604020202020204" pitchFamily="34" charset="0"/>
            </a:endParaRPr>
          </a:p>
          <a:p>
            <a:pPr marL="1339850" lvl="5" indent="-528638">
              <a:lnSpc>
                <a:spcPct val="110000"/>
              </a:lnSpc>
              <a:buFont typeface="Arial" panose="020B0604020202020204" pitchFamily="34" charset="0"/>
              <a:buChar char="-"/>
              <a:defRPr/>
            </a:pPr>
            <a:r>
              <a:rPr lang="de-DE" sz="2200" dirty="0">
                <a:latin typeface="Arial" panose="020B0604020202020204" pitchFamily="34" charset="0"/>
                <a:cs typeface="Arial" panose="020B0604020202020204" pitchFamily="34" charset="0"/>
              </a:rPr>
              <a:t>Nutzen der </a:t>
            </a:r>
            <a:r>
              <a:rPr lang="de-DE" sz="2200" dirty="0" err="1">
                <a:latin typeface="Arial" panose="020B0604020202020204" pitchFamily="34" charset="0"/>
                <a:cs typeface="Arial" panose="020B0604020202020204" pitchFamily="34" charset="0"/>
              </a:rPr>
              <a:t>eCG</a:t>
            </a:r>
            <a:r>
              <a:rPr lang="de-DE" sz="2200" dirty="0">
                <a:latin typeface="Arial" panose="020B0604020202020204" pitchFamily="34" charset="0"/>
                <a:cs typeface="Arial" panose="020B0604020202020204" pitchFamily="34" charset="0"/>
              </a:rPr>
              <a:t>-Injektion wird angezweifelt</a:t>
            </a:r>
          </a:p>
          <a:p>
            <a:pPr marL="1339850" lvl="5" indent="-528638">
              <a:lnSpc>
                <a:spcPct val="110000"/>
              </a:lnSpc>
              <a:buFont typeface="Arial" panose="020B0604020202020204" pitchFamily="34" charset="0"/>
              <a:buChar char="-"/>
              <a:defRPr/>
            </a:pPr>
            <a:endParaRPr lang="de-DE" sz="2200" dirty="0">
              <a:latin typeface="Arial" panose="020B0604020202020204" pitchFamily="34" charset="0"/>
              <a:cs typeface="Arial" panose="020B0604020202020204" pitchFamily="34" charset="0"/>
            </a:endParaRPr>
          </a:p>
          <a:p>
            <a:pPr marL="1339850" lvl="5" indent="-528638">
              <a:lnSpc>
                <a:spcPct val="110000"/>
              </a:lnSpc>
              <a:buFont typeface="Arial" panose="020B0604020202020204" pitchFamily="34" charset="0"/>
              <a:buChar char="-"/>
              <a:defRPr/>
            </a:pPr>
            <a:r>
              <a:rPr lang="de-DE" sz="2200" dirty="0">
                <a:latin typeface="Arial" panose="020B0604020202020204" pitchFamily="34" charset="0"/>
                <a:cs typeface="Arial" panose="020B0604020202020204" pitchFamily="34" charset="0"/>
              </a:rPr>
              <a:t>Vermeidung von Eingriffen in den Hormonhaushalt der Sau</a:t>
            </a:r>
          </a:p>
          <a:p>
            <a:pPr marL="811212" lvl="5" indent="0">
              <a:lnSpc>
                <a:spcPct val="110000"/>
              </a:lnSpc>
              <a:buClr>
                <a:srgbClr val="00297A"/>
              </a:buClr>
              <a:buNone/>
              <a:defRPr/>
            </a:pPr>
            <a:endParaRPr lang="de-DE" dirty="0">
              <a:latin typeface="Arial" panose="020B0604020202020204" pitchFamily="34" charset="0"/>
              <a:cs typeface="Arial" panose="020B0604020202020204" pitchFamily="34" charset="0"/>
            </a:endParaRPr>
          </a:p>
          <a:p>
            <a:pPr lvl="2" indent="-216000" fontAlgn="auto">
              <a:lnSpc>
                <a:spcPct val="110000"/>
              </a:lnSpc>
              <a:spcAft>
                <a:spcPts val="0"/>
              </a:spcAft>
              <a:buClr>
                <a:srgbClr val="00297A"/>
              </a:buClr>
              <a:defRPr/>
            </a:pPr>
            <a:r>
              <a:rPr lang="de-DE" sz="2000" dirty="0">
                <a:latin typeface="Arial" panose="020B0604020202020204" pitchFamily="34" charset="0"/>
                <a:ea typeface="+mn-ea"/>
                <a:cs typeface="Arial" panose="020B0604020202020204" pitchFamily="34" charset="0"/>
              </a:rPr>
              <a:t>	</a:t>
            </a: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65</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1" name="Textfeld 10">
            <a:extLst>
              <a:ext uri="{FF2B5EF4-FFF2-40B4-BE49-F238E27FC236}">
                <a16:creationId xmlns:a16="http://schemas.microsoft.com/office/drawing/2014/main" id="{8AEEAD32-6F84-46D2-9F03-848DB50E7BD3}"/>
              </a:ext>
            </a:extLst>
          </p:cNvPr>
          <p:cNvSpPr txBox="1"/>
          <p:nvPr/>
        </p:nvSpPr>
        <p:spPr>
          <a:xfrm>
            <a:off x="0" y="14068"/>
            <a:ext cx="8664503" cy="430887"/>
          </a:xfrm>
          <a:prstGeom prst="rect">
            <a:avLst/>
          </a:prstGeom>
          <a:noFill/>
        </p:spPr>
        <p:txBody>
          <a:bodyPr wrap="square" rtlCol="0">
            <a:spAutoFit/>
          </a:bodyPr>
          <a:lstStyle/>
          <a:p>
            <a:pPr indent="531813"/>
            <a:r>
              <a:rPr lang="de-DE" sz="2200" b="1" dirty="0">
                <a:solidFill>
                  <a:schemeClr val="tx2">
                    <a:lumMod val="75000"/>
                  </a:schemeClr>
                </a:solidFill>
                <a:latin typeface="Arial" panose="020B0604020202020204" pitchFamily="34" charset="0"/>
                <a:cs typeface="Arial" panose="020B0604020202020204" pitchFamily="34" charset="0"/>
              </a:rPr>
              <a:t>Erfahrungen aus der Praxis</a:t>
            </a:r>
          </a:p>
        </p:txBody>
      </p:sp>
      <p:sp>
        <p:nvSpPr>
          <p:cNvPr id="12" name="Titel 1">
            <a:extLst>
              <a:ext uri="{FF2B5EF4-FFF2-40B4-BE49-F238E27FC236}">
                <a16:creationId xmlns:a16="http://schemas.microsoft.com/office/drawing/2014/main" id="{A8BE4863-43E8-4938-B824-93D7427C2C92}"/>
              </a:ext>
            </a:extLst>
          </p:cNvPr>
          <p:cNvSpPr>
            <a:spLocks noGrp="1"/>
          </p:cNvSpPr>
          <p:nvPr>
            <p:ph type="title"/>
          </p:nvPr>
        </p:nvSpPr>
        <p:spPr>
          <a:xfrm>
            <a:off x="533400" y="484666"/>
            <a:ext cx="10957560" cy="1214416"/>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Umfrage bei Ferkelerzeugern, </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die kein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 nutzen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478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2400" dirty="0">
              <a:latin typeface="Arial" panose="020B0604020202020204" pitchFamily="34" charset="0"/>
              <a:ea typeface="+mn-ea"/>
              <a:cs typeface="Arial" panose="020B0604020202020204" pitchFamily="34" charset="0"/>
            </a:endParaRPr>
          </a:p>
          <a:p>
            <a:pPr marL="702900" lvl="2" indent="-342900" fontAlgn="auto">
              <a:lnSpc>
                <a:spcPct val="110000"/>
              </a:lnSpc>
              <a:spcBef>
                <a:spcPts val="500"/>
              </a:spcBef>
              <a:spcAft>
                <a:spcPts val="0"/>
              </a:spcAft>
              <a:buFont typeface="Arial" panose="020B0604020202020204" pitchFamily="34" charset="0"/>
              <a:buChar char="-"/>
              <a:defRPr/>
            </a:pPr>
            <a:r>
              <a:rPr lang="de-DE" sz="2400" b="1" dirty="0">
                <a:solidFill>
                  <a:prstClr val="black"/>
                </a:solidFill>
                <a:latin typeface="Arial" panose="020B0604020202020204" pitchFamily="34" charset="0"/>
                <a:ea typeface="+mn-ea"/>
                <a:cs typeface="Arial" panose="020B0604020202020204" pitchFamily="34" charset="0"/>
              </a:rPr>
              <a:t>Erfahrungen mit dem Verzicht auf </a:t>
            </a:r>
            <a:r>
              <a:rPr lang="de-DE" sz="2400" b="1" dirty="0" err="1">
                <a:solidFill>
                  <a:prstClr val="black"/>
                </a:solidFill>
                <a:latin typeface="Arial" panose="020B0604020202020204" pitchFamily="34" charset="0"/>
                <a:ea typeface="+mn-ea"/>
                <a:cs typeface="Arial" panose="020B0604020202020204" pitchFamily="34" charset="0"/>
              </a:rPr>
              <a:t>eCG</a:t>
            </a:r>
            <a:endParaRPr lang="de-DE" sz="2400" b="1" dirty="0">
              <a:solidFill>
                <a:prstClr val="black"/>
              </a:solidFill>
              <a:latin typeface="Arial" panose="020B0604020202020204" pitchFamily="34" charset="0"/>
              <a:ea typeface="+mn-ea"/>
              <a:cs typeface="Arial" panose="020B0604020202020204" pitchFamily="34" charset="0"/>
            </a:endParaRPr>
          </a:p>
          <a:p>
            <a:pPr marL="1081088" lvl="5" indent="-363538">
              <a:lnSpc>
                <a:spcPct val="110000"/>
              </a:lnSpc>
              <a:spcBef>
                <a:spcPts val="500"/>
              </a:spcBef>
              <a:buFont typeface="Arial" panose="020B0604020202020204" pitchFamily="34" charset="0"/>
              <a:buChar char="-"/>
              <a:tabLst>
                <a:tab pos="717550" algn="l"/>
                <a:tab pos="1081088" algn="l"/>
              </a:tabLst>
              <a:defRPr/>
            </a:pPr>
            <a:endParaRPr lang="de-DE" dirty="0">
              <a:solidFill>
                <a:prstClr val="black"/>
              </a:solidFill>
              <a:latin typeface="Arial" panose="020B0604020202020204" pitchFamily="34" charset="0"/>
              <a:cs typeface="Arial" panose="020B0604020202020204" pitchFamily="34" charset="0"/>
            </a:endParaRPr>
          </a:p>
          <a:p>
            <a:pPr marL="1081088" lvl="5" indent="-363538">
              <a:lnSpc>
                <a:spcPct val="110000"/>
              </a:lnSpc>
              <a:spcBef>
                <a:spcPts val="500"/>
              </a:spcBef>
              <a:buFont typeface="Arial" panose="020B0604020202020204" pitchFamily="34" charset="0"/>
              <a:buChar char="-"/>
              <a:tabLst>
                <a:tab pos="717550" algn="l"/>
                <a:tab pos="1081088" algn="l"/>
              </a:tabLst>
              <a:defRPr/>
            </a:pPr>
            <a:r>
              <a:rPr lang="de-DE" dirty="0">
                <a:solidFill>
                  <a:prstClr val="black"/>
                </a:solidFill>
                <a:latin typeface="Arial" panose="020B0604020202020204" pitchFamily="34" charset="0"/>
                <a:cs typeface="Arial" panose="020B0604020202020204" pitchFamily="34" charset="0"/>
              </a:rPr>
              <a:t>Die Erfahrungen mit dem Verzicht sind unterschiedlich.</a:t>
            </a:r>
            <a:br>
              <a:rPr lang="de-DE" dirty="0">
                <a:solidFill>
                  <a:prstClr val="black"/>
                </a:solidFill>
                <a:latin typeface="Arial" panose="020B0604020202020204" pitchFamily="34" charset="0"/>
                <a:cs typeface="Arial" panose="020B0604020202020204" pitchFamily="34" charset="0"/>
              </a:rPr>
            </a:br>
            <a:endParaRPr lang="de-DE" dirty="0">
              <a:solidFill>
                <a:prstClr val="black"/>
              </a:solidFill>
              <a:latin typeface="Arial" panose="020B0604020202020204" pitchFamily="34" charset="0"/>
              <a:cs typeface="Arial" panose="020B0604020202020204" pitchFamily="34" charset="0"/>
            </a:endParaRPr>
          </a:p>
          <a:p>
            <a:pPr marL="1081088" lvl="6" indent="-363538">
              <a:lnSpc>
                <a:spcPct val="110000"/>
              </a:lnSpc>
              <a:spcBef>
                <a:spcPts val="500"/>
              </a:spcBef>
              <a:buFont typeface="Arial" panose="020B0604020202020204" pitchFamily="34" charset="0"/>
              <a:buChar char="-"/>
              <a:tabLst>
                <a:tab pos="717550" algn="l"/>
                <a:tab pos="1081088" algn="l"/>
              </a:tabLst>
              <a:defRPr/>
            </a:pPr>
            <a:r>
              <a:rPr lang="de-DE" dirty="0">
                <a:solidFill>
                  <a:prstClr val="black"/>
                </a:solidFill>
                <a:latin typeface="Arial" panose="020B0604020202020204" pitchFamily="34" charset="0"/>
                <a:cs typeface="Arial" panose="020B0604020202020204" pitchFamily="34" charset="0"/>
              </a:rPr>
              <a:t>Die meisten Betriebe stellten keine Unterschiede zum Beispiel in der </a:t>
            </a:r>
            <a:r>
              <a:rPr lang="de-DE" dirty="0" err="1">
                <a:solidFill>
                  <a:prstClr val="black"/>
                </a:solidFill>
                <a:latin typeface="Arial" panose="020B0604020202020204" pitchFamily="34" charset="0"/>
                <a:cs typeface="Arial" panose="020B0604020202020204" pitchFamily="34" charset="0"/>
              </a:rPr>
              <a:t>Umrauscherquote</a:t>
            </a:r>
            <a:r>
              <a:rPr lang="de-DE" dirty="0">
                <a:solidFill>
                  <a:prstClr val="black"/>
                </a:solidFill>
                <a:latin typeface="Arial" panose="020B0604020202020204" pitchFamily="34" charset="0"/>
                <a:cs typeface="Arial" panose="020B0604020202020204" pitchFamily="34" charset="0"/>
              </a:rPr>
              <a:t> oder der Anzahl lebend geborener Ferkel fest.</a:t>
            </a:r>
            <a:br>
              <a:rPr lang="de-DE" dirty="0">
                <a:solidFill>
                  <a:prstClr val="black"/>
                </a:solidFill>
                <a:latin typeface="Arial" panose="020B0604020202020204" pitchFamily="34" charset="0"/>
                <a:cs typeface="Arial" panose="020B0604020202020204" pitchFamily="34" charset="0"/>
              </a:rPr>
            </a:br>
            <a:endParaRPr lang="de-DE" dirty="0">
              <a:solidFill>
                <a:prstClr val="black"/>
              </a:solidFill>
              <a:latin typeface="Arial" panose="020B0604020202020204" pitchFamily="34" charset="0"/>
              <a:cs typeface="Arial" panose="020B0604020202020204" pitchFamily="34" charset="0"/>
            </a:endParaRPr>
          </a:p>
          <a:p>
            <a:pPr marL="1081088" lvl="6" indent="-363538">
              <a:lnSpc>
                <a:spcPct val="110000"/>
              </a:lnSpc>
              <a:spcBef>
                <a:spcPts val="500"/>
              </a:spcBef>
              <a:buFont typeface="Arial" panose="020B0604020202020204" pitchFamily="34" charset="0"/>
              <a:buChar char="-"/>
              <a:tabLst>
                <a:tab pos="717550" algn="l"/>
                <a:tab pos="1081088" algn="l"/>
              </a:tabLst>
              <a:defRPr/>
            </a:pPr>
            <a:r>
              <a:rPr lang="de-DE" dirty="0">
                <a:solidFill>
                  <a:prstClr val="black"/>
                </a:solidFill>
                <a:latin typeface="Arial" panose="020B0604020202020204" pitchFamily="34" charset="0"/>
                <a:cs typeface="Arial" panose="020B0604020202020204" pitchFamily="34" charset="0"/>
              </a:rPr>
              <a:t>Ein Bestand berichtet über eine „massiv“ gestiegene </a:t>
            </a:r>
            <a:r>
              <a:rPr lang="de-DE" dirty="0" err="1">
                <a:solidFill>
                  <a:prstClr val="black"/>
                </a:solidFill>
                <a:latin typeface="Arial" panose="020B0604020202020204" pitchFamily="34" charset="0"/>
                <a:cs typeface="Arial" panose="020B0604020202020204" pitchFamily="34" charset="0"/>
              </a:rPr>
              <a:t>Umrauscherquote</a:t>
            </a:r>
            <a:r>
              <a:rPr lang="de-DE" dirty="0">
                <a:solidFill>
                  <a:prstClr val="black"/>
                </a:solidFill>
                <a:latin typeface="Arial" panose="020B0604020202020204" pitchFamily="34" charset="0"/>
                <a:cs typeface="Arial" panose="020B0604020202020204" pitchFamily="34" charset="0"/>
              </a:rPr>
              <a:t> im Bestand und schlechtere Fruchtbarkeit der Jungsauen.</a:t>
            </a:r>
          </a:p>
          <a:p>
            <a:pPr marL="1538288" lvl="7" indent="-363538">
              <a:lnSpc>
                <a:spcPct val="110000"/>
              </a:lnSpc>
              <a:spcBef>
                <a:spcPts val="500"/>
              </a:spcBef>
              <a:buFont typeface="Arial" panose="020B0604020202020204" pitchFamily="34" charset="0"/>
              <a:buChar char="-"/>
              <a:tabLst>
                <a:tab pos="717550" algn="l"/>
                <a:tab pos="1081088" algn="l"/>
              </a:tabLst>
              <a:defRPr/>
            </a:pPr>
            <a:r>
              <a:rPr lang="de-DE" i="1" dirty="0">
                <a:latin typeface="Arial" panose="020B0604020202020204" pitchFamily="34" charset="0"/>
                <a:cs typeface="Arial" panose="020B0604020202020204" pitchFamily="34" charset="0"/>
              </a:rPr>
              <a:t>Stellungnahme siehe Begleitdokument</a:t>
            </a:r>
          </a:p>
          <a:p>
            <a:pPr marL="0" indent="0" fontAlgn="auto">
              <a:lnSpc>
                <a:spcPct val="110000"/>
              </a:lnSpc>
              <a:spcAft>
                <a:spcPts val="0"/>
              </a:spcAft>
              <a:buClr>
                <a:srgbClr val="00297A"/>
              </a:buClr>
              <a:defRPr/>
            </a:pPr>
            <a:endParaRPr lang="de-DE"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66</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2" name="Textfeld 11">
            <a:extLst>
              <a:ext uri="{FF2B5EF4-FFF2-40B4-BE49-F238E27FC236}">
                <a16:creationId xmlns:a16="http://schemas.microsoft.com/office/drawing/2014/main" id="{A02B0FE5-0F14-4D7D-98F1-41AE6A47E015}"/>
              </a:ext>
            </a:extLst>
          </p:cNvPr>
          <p:cNvSpPr txBox="1"/>
          <p:nvPr/>
        </p:nvSpPr>
        <p:spPr>
          <a:xfrm>
            <a:off x="0" y="14068"/>
            <a:ext cx="8664503" cy="430887"/>
          </a:xfrm>
          <a:prstGeom prst="rect">
            <a:avLst/>
          </a:prstGeom>
          <a:noFill/>
        </p:spPr>
        <p:txBody>
          <a:bodyPr wrap="square" rtlCol="0">
            <a:spAutoFit/>
          </a:bodyPr>
          <a:lstStyle/>
          <a:p>
            <a:pPr indent="531813"/>
            <a:r>
              <a:rPr lang="de-DE" sz="2200" b="1">
                <a:solidFill>
                  <a:schemeClr val="tx2">
                    <a:lumMod val="75000"/>
                  </a:schemeClr>
                </a:solidFill>
                <a:latin typeface="Arial" panose="020B0604020202020204" pitchFamily="34" charset="0"/>
                <a:cs typeface="Arial" panose="020B0604020202020204" pitchFamily="34" charset="0"/>
              </a:rPr>
              <a:t>Erfahrungen aus der Praxis</a:t>
            </a:r>
            <a:endParaRPr lang="de-DE" sz="2200" b="1" dirty="0">
              <a:solidFill>
                <a:schemeClr val="tx2">
                  <a:lumMod val="75000"/>
                </a:schemeClr>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1ADA84D5-BBC0-4807-BD1E-590F703CB16E}"/>
              </a:ext>
            </a:extLst>
          </p:cNvPr>
          <p:cNvSpPr>
            <a:spLocks noGrp="1"/>
          </p:cNvSpPr>
          <p:nvPr>
            <p:ph type="title"/>
          </p:nvPr>
        </p:nvSpPr>
        <p:spPr>
          <a:xfrm>
            <a:off x="533400" y="484666"/>
            <a:ext cx="10957560" cy="1214416"/>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Umfrage bei Ferkelerzeugern, </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die kein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 nutzen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6371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2000" b="1" dirty="0">
              <a:solidFill>
                <a:prstClr val="black"/>
              </a:solidFill>
              <a:latin typeface="Arial" panose="020B0604020202020204" pitchFamily="34" charset="0"/>
              <a:ea typeface="+mn-ea"/>
              <a:cs typeface="Arial" panose="020B0604020202020204" pitchFamily="34" charset="0"/>
            </a:endParaRPr>
          </a:p>
          <a:p>
            <a:pPr marL="702900" lvl="2" indent="-342900" fontAlgn="auto">
              <a:lnSpc>
                <a:spcPct val="110000"/>
              </a:lnSpc>
              <a:spcBef>
                <a:spcPts val="500"/>
              </a:spcBef>
              <a:spcAft>
                <a:spcPts val="0"/>
              </a:spcAft>
              <a:buFont typeface="Arial" panose="020B0604020202020204" pitchFamily="34" charset="0"/>
              <a:buChar char="-"/>
              <a:defRPr/>
            </a:pPr>
            <a:r>
              <a:rPr lang="de-DE" sz="2400" b="1" dirty="0">
                <a:solidFill>
                  <a:prstClr val="black"/>
                </a:solidFill>
                <a:latin typeface="Arial" panose="020B0604020202020204" pitchFamily="34" charset="0"/>
                <a:ea typeface="+mn-ea"/>
                <a:cs typeface="Arial" panose="020B0604020202020204" pitchFamily="34" charset="0"/>
              </a:rPr>
              <a:t>Nachteile durch den Verzicht auf </a:t>
            </a:r>
            <a:r>
              <a:rPr lang="de-DE" sz="2400" b="1" dirty="0" err="1">
                <a:solidFill>
                  <a:prstClr val="black"/>
                </a:solidFill>
                <a:latin typeface="Arial" panose="020B0604020202020204" pitchFamily="34" charset="0"/>
                <a:ea typeface="+mn-ea"/>
                <a:cs typeface="Arial" panose="020B0604020202020204" pitchFamily="34" charset="0"/>
              </a:rPr>
              <a:t>eCG</a:t>
            </a:r>
            <a:endParaRPr lang="de-DE" sz="2400" b="1" dirty="0">
              <a:solidFill>
                <a:prstClr val="black"/>
              </a:solidFill>
              <a:latin typeface="Arial" panose="020B0604020202020204" pitchFamily="34" charset="0"/>
              <a:ea typeface="+mn-ea"/>
              <a:cs typeface="Arial" panose="020B0604020202020204" pitchFamily="34" charset="0"/>
            </a:endParaRPr>
          </a:p>
          <a:p>
            <a:pPr marL="1081088" lvl="5" indent="-363538">
              <a:lnSpc>
                <a:spcPct val="110000"/>
              </a:lnSpc>
              <a:spcBef>
                <a:spcPts val="500"/>
              </a:spcBef>
              <a:buFont typeface="Arial" panose="020B0604020202020204" pitchFamily="34" charset="0"/>
              <a:buChar char="-"/>
              <a:defRPr/>
            </a:pPr>
            <a:endParaRPr lang="de-DE" dirty="0">
              <a:solidFill>
                <a:prstClr val="black"/>
              </a:solidFill>
              <a:latin typeface="Arial" panose="020B0604020202020204" pitchFamily="34" charset="0"/>
              <a:cs typeface="Arial" panose="020B0604020202020204" pitchFamily="34" charset="0"/>
            </a:endParaRPr>
          </a:p>
          <a:p>
            <a:pPr marL="1081088" lvl="5" indent="-363538">
              <a:lnSpc>
                <a:spcPct val="110000"/>
              </a:lnSpc>
              <a:spcBef>
                <a:spcPts val="5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Die Einschätzungen der Nachteile durch den Verzicht sind unterschiedlich.</a:t>
            </a:r>
            <a:br>
              <a:rPr lang="de-DE" dirty="0">
                <a:solidFill>
                  <a:prstClr val="black"/>
                </a:solidFill>
                <a:latin typeface="Arial" panose="020B0604020202020204" pitchFamily="34" charset="0"/>
                <a:cs typeface="Arial" panose="020B0604020202020204" pitchFamily="34" charset="0"/>
              </a:rPr>
            </a:br>
            <a:endParaRPr lang="de-DE" dirty="0">
              <a:solidFill>
                <a:prstClr val="black"/>
              </a:solidFill>
              <a:latin typeface="Arial" panose="020B0604020202020204" pitchFamily="34" charset="0"/>
              <a:cs typeface="Arial" panose="020B0604020202020204" pitchFamily="34" charset="0"/>
            </a:endParaRPr>
          </a:p>
          <a:p>
            <a:pPr marL="1081088" lvl="6" indent="-363538">
              <a:lnSpc>
                <a:spcPct val="110000"/>
              </a:lnSpc>
              <a:spcBef>
                <a:spcPts val="5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Ein Betrieb berichtet über keine Nachteile.</a:t>
            </a:r>
            <a:br>
              <a:rPr lang="de-DE" dirty="0">
                <a:solidFill>
                  <a:prstClr val="black"/>
                </a:solidFill>
                <a:latin typeface="Arial" panose="020B0604020202020204" pitchFamily="34" charset="0"/>
                <a:cs typeface="Arial" panose="020B0604020202020204" pitchFamily="34" charset="0"/>
              </a:rPr>
            </a:br>
            <a:endParaRPr lang="de-DE" dirty="0">
              <a:solidFill>
                <a:prstClr val="black"/>
              </a:solidFill>
              <a:latin typeface="Arial" panose="020B0604020202020204" pitchFamily="34" charset="0"/>
              <a:cs typeface="Arial" panose="020B0604020202020204" pitchFamily="34" charset="0"/>
            </a:endParaRPr>
          </a:p>
          <a:p>
            <a:pPr marL="1081088" lvl="6" indent="-363538">
              <a:lnSpc>
                <a:spcPct val="110000"/>
              </a:lnSpc>
              <a:spcBef>
                <a:spcPts val="5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Andere gehen davon aus, dass ohne </a:t>
            </a:r>
            <a:r>
              <a:rPr lang="de-DE" dirty="0" err="1">
                <a:solidFill>
                  <a:prstClr val="black"/>
                </a:solidFill>
                <a:latin typeface="Arial" panose="020B0604020202020204" pitchFamily="34" charset="0"/>
                <a:cs typeface="Arial" panose="020B0604020202020204" pitchFamily="34" charset="0"/>
              </a:rPr>
              <a:t>eCG</a:t>
            </a:r>
            <a:r>
              <a:rPr lang="de-DE" dirty="0">
                <a:solidFill>
                  <a:prstClr val="black"/>
                </a:solidFill>
                <a:latin typeface="Arial" panose="020B0604020202020204" pitchFamily="34" charset="0"/>
                <a:cs typeface="Arial" panose="020B0604020202020204" pitchFamily="34" charset="0"/>
              </a:rPr>
              <a:t> weniger Ferkel lebend geboren werden.</a:t>
            </a:r>
            <a:br>
              <a:rPr lang="de-DE" dirty="0">
                <a:solidFill>
                  <a:prstClr val="black"/>
                </a:solidFill>
                <a:latin typeface="Arial" panose="020B0604020202020204" pitchFamily="34" charset="0"/>
                <a:cs typeface="Arial" panose="020B0604020202020204" pitchFamily="34" charset="0"/>
              </a:rPr>
            </a:br>
            <a:endParaRPr lang="de-DE" dirty="0">
              <a:solidFill>
                <a:prstClr val="black"/>
              </a:solidFill>
              <a:latin typeface="Arial" panose="020B0604020202020204" pitchFamily="34" charset="0"/>
              <a:cs typeface="Arial" panose="020B0604020202020204" pitchFamily="34" charset="0"/>
            </a:endParaRPr>
          </a:p>
          <a:p>
            <a:pPr marL="1081088" lvl="6" indent="-363538">
              <a:lnSpc>
                <a:spcPct val="110000"/>
              </a:lnSpc>
              <a:spcBef>
                <a:spcPts val="5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Ein Betrieb berichtet über schlechtere Arbeitswirtschaftlichkeit, schlechtere Planbarkeit und kleinere Würfe. </a:t>
            </a:r>
          </a:p>
          <a:p>
            <a:pPr marL="2641500" lvl="5" indent="-342900">
              <a:lnSpc>
                <a:spcPct val="110000"/>
              </a:lnSpc>
              <a:spcBef>
                <a:spcPts val="500"/>
              </a:spcBef>
              <a:buClr>
                <a:srgbClr val="00297A"/>
              </a:buClr>
              <a:buFontTx/>
              <a:buChar char="-"/>
              <a:defRPr/>
            </a:pPr>
            <a:endParaRPr lang="de-DE" sz="2500" b="1" dirty="0">
              <a:solidFill>
                <a:prstClr val="black"/>
              </a:solidFill>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endParaRPr lang="de-DE"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67</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2" name="Textfeld 11">
            <a:extLst>
              <a:ext uri="{FF2B5EF4-FFF2-40B4-BE49-F238E27FC236}">
                <a16:creationId xmlns:a16="http://schemas.microsoft.com/office/drawing/2014/main" id="{7D76818C-14B5-457A-BBFC-58F8F1F47A87}"/>
              </a:ext>
            </a:extLst>
          </p:cNvPr>
          <p:cNvSpPr txBox="1"/>
          <p:nvPr/>
        </p:nvSpPr>
        <p:spPr>
          <a:xfrm>
            <a:off x="0" y="14068"/>
            <a:ext cx="8664503" cy="430887"/>
          </a:xfrm>
          <a:prstGeom prst="rect">
            <a:avLst/>
          </a:prstGeom>
          <a:noFill/>
        </p:spPr>
        <p:txBody>
          <a:bodyPr wrap="square" rtlCol="0">
            <a:spAutoFit/>
          </a:bodyPr>
          <a:lstStyle/>
          <a:p>
            <a:pPr indent="531813"/>
            <a:r>
              <a:rPr lang="de-DE" sz="2200" b="1">
                <a:solidFill>
                  <a:schemeClr val="tx2">
                    <a:lumMod val="75000"/>
                  </a:schemeClr>
                </a:solidFill>
                <a:latin typeface="Arial" panose="020B0604020202020204" pitchFamily="34" charset="0"/>
                <a:cs typeface="Arial" panose="020B0604020202020204" pitchFamily="34" charset="0"/>
              </a:rPr>
              <a:t>Erfahrungen aus der Praxis</a:t>
            </a:r>
            <a:endParaRPr lang="de-DE" sz="2200" b="1" dirty="0">
              <a:solidFill>
                <a:schemeClr val="tx2">
                  <a:lumMod val="75000"/>
                </a:schemeClr>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D250CF87-A0C9-42EA-8182-AD0575EE9E52}"/>
              </a:ext>
            </a:extLst>
          </p:cNvPr>
          <p:cNvSpPr txBox="1">
            <a:spLocks/>
          </p:cNvSpPr>
          <p:nvPr/>
        </p:nvSpPr>
        <p:spPr>
          <a:xfrm>
            <a:off x="533400" y="484666"/>
            <a:ext cx="10957560" cy="1214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a:solidFill>
                  <a:schemeClr val="accent1">
                    <a:lumMod val="75000"/>
                  </a:schemeClr>
                </a:solidFill>
                <a:latin typeface="Arial" panose="020B0604020202020204" pitchFamily="34" charset="0"/>
                <a:cs typeface="Arial" panose="020B0604020202020204" pitchFamily="34" charset="0"/>
              </a:rPr>
              <a:t>Umfrage bei Ferkelerzeugern, </a:t>
            </a:r>
            <a:br>
              <a:rPr lang="de-DE" sz="3200" b="1">
                <a:solidFill>
                  <a:schemeClr val="accent1">
                    <a:lumMod val="75000"/>
                  </a:schemeClr>
                </a:solidFill>
                <a:latin typeface="Arial" panose="020B0604020202020204" pitchFamily="34" charset="0"/>
                <a:cs typeface="Arial" panose="020B0604020202020204" pitchFamily="34" charset="0"/>
              </a:rPr>
            </a:br>
            <a:r>
              <a:rPr lang="de-DE" sz="3200" b="1">
                <a:solidFill>
                  <a:schemeClr val="accent1">
                    <a:lumMod val="75000"/>
                  </a:schemeClr>
                </a:solidFill>
                <a:latin typeface="Arial" panose="020B0604020202020204" pitchFamily="34" charset="0"/>
                <a:cs typeface="Arial" panose="020B0604020202020204" pitchFamily="34" charset="0"/>
              </a:rPr>
              <a:t>die kein eCG nutzen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9816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lnSpcReduction="1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2000" b="1" dirty="0">
              <a:solidFill>
                <a:prstClr val="black"/>
              </a:solidFill>
              <a:latin typeface="Arial" panose="020B0604020202020204" pitchFamily="34" charset="0"/>
              <a:ea typeface="+mn-ea"/>
              <a:cs typeface="Arial" panose="020B0604020202020204" pitchFamily="34" charset="0"/>
            </a:endParaRPr>
          </a:p>
          <a:p>
            <a:pPr marL="702900" lvl="2" indent="-342900" fontAlgn="auto">
              <a:lnSpc>
                <a:spcPct val="110000"/>
              </a:lnSpc>
              <a:spcBef>
                <a:spcPts val="500"/>
              </a:spcBef>
              <a:spcAft>
                <a:spcPts val="0"/>
              </a:spcAft>
              <a:buFont typeface="Arial" panose="020B0604020202020204" pitchFamily="34" charset="0"/>
              <a:buChar char="-"/>
              <a:defRPr/>
            </a:pPr>
            <a:r>
              <a:rPr lang="de-DE" sz="2400" b="1" dirty="0">
                <a:solidFill>
                  <a:prstClr val="black"/>
                </a:solidFill>
                <a:latin typeface="Arial" panose="020B0604020202020204" pitchFamily="34" charset="0"/>
                <a:ea typeface="+mn-ea"/>
                <a:cs typeface="Arial" panose="020B0604020202020204" pitchFamily="34" charset="0"/>
              </a:rPr>
              <a:t>Maßnahmen, um eventuellen Nachteilen durch den Verzicht auf </a:t>
            </a:r>
            <a:r>
              <a:rPr lang="de-DE" sz="2400" b="1" dirty="0" err="1">
                <a:solidFill>
                  <a:prstClr val="black"/>
                </a:solidFill>
                <a:latin typeface="Arial" panose="020B0604020202020204" pitchFamily="34" charset="0"/>
                <a:ea typeface="+mn-ea"/>
                <a:cs typeface="Arial" panose="020B0604020202020204" pitchFamily="34" charset="0"/>
              </a:rPr>
              <a:t>eCG</a:t>
            </a:r>
            <a:r>
              <a:rPr lang="de-DE" sz="2400" b="1" dirty="0">
                <a:solidFill>
                  <a:prstClr val="black"/>
                </a:solidFill>
                <a:latin typeface="Arial" panose="020B0604020202020204" pitchFamily="34" charset="0"/>
                <a:ea typeface="+mn-ea"/>
                <a:cs typeface="Arial" panose="020B0604020202020204" pitchFamily="34" charset="0"/>
              </a:rPr>
              <a:t> vorzubeugen</a:t>
            </a:r>
          </a:p>
          <a:p>
            <a:pPr marL="1081088" lvl="5" indent="-363538">
              <a:lnSpc>
                <a:spcPct val="110000"/>
              </a:lnSpc>
              <a:spcBef>
                <a:spcPts val="500"/>
              </a:spcBef>
              <a:buFont typeface="Arial" panose="020B0604020202020204" pitchFamily="34" charset="0"/>
              <a:buChar char="-"/>
              <a:defRPr/>
            </a:pPr>
            <a:endParaRPr lang="de-DE" dirty="0">
              <a:solidFill>
                <a:prstClr val="black"/>
              </a:solidFill>
              <a:latin typeface="Arial" panose="020B0604020202020204" pitchFamily="34" charset="0"/>
              <a:cs typeface="Arial" panose="020B0604020202020204" pitchFamily="34" charset="0"/>
            </a:endParaRPr>
          </a:p>
          <a:p>
            <a:pPr marL="1081088" lvl="5" indent="-363538">
              <a:lnSpc>
                <a:spcPct val="110000"/>
              </a:lnSpc>
              <a:spcBef>
                <a:spcPts val="5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Die Einschätzungen der Wirksamkeit der Maßnahmen sind unterschiedlich.</a:t>
            </a:r>
            <a:br>
              <a:rPr lang="de-DE" dirty="0">
                <a:solidFill>
                  <a:prstClr val="black"/>
                </a:solidFill>
                <a:latin typeface="Arial" panose="020B0604020202020204" pitchFamily="34" charset="0"/>
                <a:cs typeface="Arial" panose="020B0604020202020204" pitchFamily="34" charset="0"/>
              </a:rPr>
            </a:br>
            <a:endParaRPr lang="de-DE" dirty="0">
              <a:solidFill>
                <a:prstClr val="black"/>
              </a:solidFill>
              <a:latin typeface="Arial" panose="020B0604020202020204" pitchFamily="34" charset="0"/>
              <a:cs typeface="Arial" panose="020B0604020202020204" pitchFamily="34" charset="0"/>
            </a:endParaRPr>
          </a:p>
          <a:p>
            <a:pPr marL="1081088" lvl="6" indent="-363538">
              <a:lnSpc>
                <a:spcPct val="110000"/>
              </a:lnSpc>
              <a:spcBef>
                <a:spcPts val="5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Ein Betrieb hat die gesamte Produktion auf Schwachstellen geprüft und infolgedessen das Impfschema angepasst.</a:t>
            </a:r>
            <a:br>
              <a:rPr lang="de-DE" dirty="0">
                <a:solidFill>
                  <a:prstClr val="black"/>
                </a:solidFill>
                <a:latin typeface="Arial" panose="020B0604020202020204" pitchFamily="34" charset="0"/>
                <a:cs typeface="Arial" panose="020B0604020202020204" pitchFamily="34" charset="0"/>
              </a:rPr>
            </a:br>
            <a:endParaRPr lang="de-DE" dirty="0">
              <a:solidFill>
                <a:prstClr val="black"/>
              </a:solidFill>
              <a:latin typeface="Arial" panose="020B0604020202020204" pitchFamily="34" charset="0"/>
              <a:cs typeface="Arial" panose="020B0604020202020204" pitchFamily="34" charset="0"/>
            </a:endParaRPr>
          </a:p>
          <a:p>
            <a:pPr marL="1081088" lvl="6" indent="-363538">
              <a:lnSpc>
                <a:spcPct val="110000"/>
              </a:lnSpc>
              <a:spcBef>
                <a:spcPts val="5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Ein Betrieb füttert als „Top </a:t>
            </a:r>
            <a:r>
              <a:rPr lang="de-DE" dirty="0" err="1">
                <a:solidFill>
                  <a:prstClr val="black"/>
                </a:solidFill>
                <a:latin typeface="Arial" panose="020B0604020202020204" pitchFamily="34" charset="0"/>
                <a:cs typeface="Arial" panose="020B0604020202020204" pitchFamily="34" charset="0"/>
              </a:rPr>
              <a:t>up</a:t>
            </a:r>
            <a:r>
              <a:rPr lang="de-DE" dirty="0">
                <a:solidFill>
                  <a:prstClr val="black"/>
                </a:solidFill>
                <a:latin typeface="Arial" panose="020B0604020202020204" pitchFamily="34" charset="0"/>
                <a:cs typeface="Arial" panose="020B0604020202020204" pitchFamily="34" charset="0"/>
              </a:rPr>
              <a:t>“ für die Rausche Traubenzucker und hochverdauliches Eiweiß.</a:t>
            </a:r>
            <a:br>
              <a:rPr lang="de-DE" dirty="0">
                <a:solidFill>
                  <a:prstClr val="black"/>
                </a:solidFill>
                <a:latin typeface="Arial" panose="020B0604020202020204" pitchFamily="34" charset="0"/>
                <a:cs typeface="Arial" panose="020B0604020202020204" pitchFamily="34" charset="0"/>
              </a:rPr>
            </a:br>
            <a:endParaRPr lang="de-DE" dirty="0">
              <a:solidFill>
                <a:prstClr val="black"/>
              </a:solidFill>
              <a:latin typeface="Arial" panose="020B0604020202020204" pitchFamily="34" charset="0"/>
              <a:cs typeface="Arial" panose="020B0604020202020204" pitchFamily="34" charset="0"/>
            </a:endParaRPr>
          </a:p>
          <a:p>
            <a:pPr marL="1081088" lvl="6" indent="-363538">
              <a:lnSpc>
                <a:spcPct val="110000"/>
              </a:lnSpc>
              <a:spcBef>
                <a:spcPts val="5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Ein Betrieb berichtet über keine bis geringe Auswirkungen von Lichtprogrammen, Energiefutter und Futterwechsel. </a:t>
            </a:r>
          </a:p>
          <a:p>
            <a:pPr marL="2641500" lvl="5" indent="-342900">
              <a:lnSpc>
                <a:spcPct val="110000"/>
              </a:lnSpc>
              <a:spcBef>
                <a:spcPts val="500"/>
              </a:spcBef>
              <a:buClr>
                <a:srgbClr val="00297A"/>
              </a:buClr>
              <a:buFontTx/>
              <a:buChar char="-"/>
              <a:defRPr/>
            </a:pPr>
            <a:endParaRPr lang="de-DE" sz="2500" b="1" dirty="0">
              <a:solidFill>
                <a:prstClr val="black"/>
              </a:solidFill>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endParaRPr lang="de-DE"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68</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1" name="Textfeld 10">
            <a:extLst>
              <a:ext uri="{FF2B5EF4-FFF2-40B4-BE49-F238E27FC236}">
                <a16:creationId xmlns:a16="http://schemas.microsoft.com/office/drawing/2014/main" id="{C6318489-916C-4C3D-B34E-842125DB5B85}"/>
              </a:ext>
            </a:extLst>
          </p:cNvPr>
          <p:cNvSpPr txBox="1"/>
          <p:nvPr/>
        </p:nvSpPr>
        <p:spPr>
          <a:xfrm>
            <a:off x="0" y="14068"/>
            <a:ext cx="8664503" cy="430887"/>
          </a:xfrm>
          <a:prstGeom prst="rect">
            <a:avLst/>
          </a:prstGeom>
          <a:noFill/>
        </p:spPr>
        <p:txBody>
          <a:bodyPr wrap="square" rtlCol="0">
            <a:spAutoFit/>
          </a:bodyPr>
          <a:lstStyle/>
          <a:p>
            <a:pPr indent="531813"/>
            <a:r>
              <a:rPr lang="de-DE" sz="2200" b="1">
                <a:solidFill>
                  <a:schemeClr val="tx2">
                    <a:lumMod val="75000"/>
                  </a:schemeClr>
                </a:solidFill>
                <a:latin typeface="Arial" panose="020B0604020202020204" pitchFamily="34" charset="0"/>
                <a:cs typeface="Arial" panose="020B0604020202020204" pitchFamily="34" charset="0"/>
              </a:rPr>
              <a:t>Erfahrungen aus der Praxis</a:t>
            </a:r>
            <a:endParaRPr lang="de-DE" sz="2200" b="1" dirty="0">
              <a:solidFill>
                <a:schemeClr val="tx2">
                  <a:lumMod val="75000"/>
                </a:schemeClr>
              </a:solidFill>
              <a:latin typeface="Arial" panose="020B0604020202020204" pitchFamily="34" charset="0"/>
              <a:cs typeface="Arial" panose="020B0604020202020204" pitchFamily="34" charset="0"/>
            </a:endParaRPr>
          </a:p>
        </p:txBody>
      </p:sp>
      <p:sp>
        <p:nvSpPr>
          <p:cNvPr id="12" name="Titel 1">
            <a:extLst>
              <a:ext uri="{FF2B5EF4-FFF2-40B4-BE49-F238E27FC236}">
                <a16:creationId xmlns:a16="http://schemas.microsoft.com/office/drawing/2014/main" id="{9A97425D-23AC-4668-AC42-5869C73F492E}"/>
              </a:ext>
            </a:extLst>
          </p:cNvPr>
          <p:cNvSpPr>
            <a:spLocks noGrp="1"/>
          </p:cNvSpPr>
          <p:nvPr>
            <p:ph type="title"/>
          </p:nvPr>
        </p:nvSpPr>
        <p:spPr>
          <a:xfrm>
            <a:off x="533400" y="484666"/>
            <a:ext cx="10957560" cy="1214416"/>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Umfrage bei Ferkelerzeugern, </a:t>
            </a:r>
            <a:br>
              <a:rPr lang="de-DE" sz="3200" b="1" dirty="0">
                <a:solidFill>
                  <a:schemeClr val="accent1">
                    <a:lumMod val="75000"/>
                  </a:schemeClr>
                </a:solidFill>
                <a:latin typeface="Arial" panose="020B0604020202020204" pitchFamily="34" charset="0"/>
                <a:cs typeface="Arial" panose="020B0604020202020204" pitchFamily="34" charset="0"/>
              </a:rPr>
            </a:br>
            <a:r>
              <a:rPr lang="de-DE" sz="3200" b="1" dirty="0">
                <a:solidFill>
                  <a:schemeClr val="accent1">
                    <a:lumMod val="75000"/>
                  </a:schemeClr>
                </a:solidFill>
                <a:latin typeface="Arial" panose="020B0604020202020204" pitchFamily="34" charset="0"/>
                <a:cs typeface="Arial" panose="020B0604020202020204" pitchFamily="34" charset="0"/>
              </a:rPr>
              <a:t>die kein </a:t>
            </a:r>
            <a:r>
              <a:rPr lang="de-DE" sz="3200" b="1" dirty="0" err="1">
                <a:solidFill>
                  <a:schemeClr val="accent1">
                    <a:lumMod val="75000"/>
                  </a:schemeClr>
                </a:solidFill>
                <a:latin typeface="Arial" panose="020B0604020202020204" pitchFamily="34" charset="0"/>
                <a:cs typeface="Arial" panose="020B0604020202020204" pitchFamily="34" charset="0"/>
              </a:rPr>
              <a:t>eCG</a:t>
            </a:r>
            <a:r>
              <a:rPr lang="de-DE" sz="3200" b="1" dirty="0">
                <a:solidFill>
                  <a:schemeClr val="accent1">
                    <a:lumMod val="75000"/>
                  </a:schemeClr>
                </a:solidFill>
                <a:latin typeface="Arial" panose="020B0604020202020204" pitchFamily="34" charset="0"/>
                <a:cs typeface="Arial" panose="020B0604020202020204" pitchFamily="34" charset="0"/>
              </a:rPr>
              <a:t> nutzen</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968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fontScale="47500" lnSpcReduction="2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lnSpc>
                <a:spcPct val="110000"/>
              </a:lnSpc>
              <a:spcAft>
                <a:spcPts val="0"/>
              </a:spcAft>
              <a:buClr>
                <a:srgbClr val="00297A"/>
              </a:buClr>
              <a:buFont typeface="Arial" panose="020B0604020202020204" pitchFamily="34" charset="0"/>
              <a:buChar char="•"/>
              <a:defRPr/>
            </a:pPr>
            <a:endParaRPr lang="de-DE" sz="1800" dirty="0">
              <a:ea typeface="+mn-ea"/>
              <a:cs typeface="+mn-cs"/>
            </a:endParaRPr>
          </a:p>
          <a:p>
            <a:pPr marL="0" indent="0" fontAlgn="auto">
              <a:lnSpc>
                <a:spcPct val="110000"/>
              </a:lnSpc>
              <a:spcAft>
                <a:spcPts val="0"/>
              </a:spcAft>
              <a:buClr>
                <a:srgbClr val="00297A"/>
              </a:buClr>
              <a:defRPr/>
            </a:pPr>
            <a:r>
              <a:rPr lang="de-DE" sz="4400" b="0" dirty="0">
                <a:ea typeface="+mn-ea"/>
                <a:cs typeface="+mn-cs"/>
              </a:rPr>
              <a:t>-</a:t>
            </a:r>
            <a:r>
              <a:rPr lang="de-DE" sz="4400" dirty="0">
                <a:ea typeface="+mn-ea"/>
                <a:cs typeface="+mn-cs"/>
              </a:rPr>
              <a:t> </a:t>
            </a:r>
            <a:r>
              <a:rPr lang="de-DE" sz="4400" b="0" dirty="0">
                <a:ea typeface="+mn-ea"/>
                <a:cs typeface="+mn-cs"/>
              </a:rPr>
              <a:t>Bedeutung des Themas.</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Grundlagen der Fortpflanzung beim weiblichen Schwein.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Was ist PMSG / </a:t>
            </a:r>
            <a:r>
              <a:rPr lang="de-DE" sz="4400" b="0" dirty="0" err="1">
                <a:ea typeface="+mn-ea"/>
                <a:cs typeface="+mn-cs"/>
              </a:rPr>
              <a:t>eCG</a:t>
            </a:r>
            <a:r>
              <a:rPr lang="de-DE" sz="4400" b="0" dirty="0">
                <a:ea typeface="+mn-ea"/>
                <a:cs typeface="+mn-cs"/>
              </a:rPr>
              <a:t>?</a:t>
            </a:r>
          </a:p>
          <a:p>
            <a:pPr marL="360000" lvl="2" indent="0" fontAlgn="auto">
              <a:lnSpc>
                <a:spcPct val="110000"/>
              </a:lnSpc>
              <a:spcAft>
                <a:spcPts val="0"/>
              </a:spcAft>
              <a:buClr>
                <a:srgbClr val="00297A"/>
              </a:buClr>
              <a:defRPr/>
            </a:pPr>
            <a:r>
              <a:rPr lang="de-DE" sz="4400" dirty="0">
                <a:ea typeface="+mn-ea"/>
                <a:cs typeface="+mn-cs"/>
              </a:rPr>
              <a:t>- Gewinnung / Herstellung</a:t>
            </a:r>
          </a:p>
          <a:p>
            <a:pPr marL="360000" lvl="2" indent="0" fontAlgn="auto">
              <a:lnSpc>
                <a:spcPct val="110000"/>
              </a:lnSpc>
              <a:spcAft>
                <a:spcPts val="0"/>
              </a:spcAft>
              <a:buClr>
                <a:srgbClr val="00297A"/>
              </a:buClr>
              <a:defRPr/>
            </a:pPr>
            <a:r>
              <a:rPr lang="de-DE" sz="4400" dirty="0">
                <a:ea typeface="+mn-ea"/>
                <a:cs typeface="+mn-cs"/>
              </a:rPr>
              <a:t>- Einsatz</a:t>
            </a:r>
          </a:p>
          <a:p>
            <a:pPr marL="931500" lvl="2"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Warum sollte man auf </a:t>
            </a:r>
            <a:r>
              <a:rPr lang="de-DE" sz="4400" b="0" dirty="0" err="1">
                <a:ea typeface="+mn-ea"/>
                <a:cs typeface="+mn-cs"/>
              </a:rPr>
              <a:t>eCG</a:t>
            </a:r>
            <a:r>
              <a:rPr lang="de-DE" sz="4400" b="0" dirty="0">
                <a:ea typeface="+mn-ea"/>
                <a:cs typeface="+mn-cs"/>
              </a:rPr>
              <a:t> verzichten?</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4400" b="0" dirty="0">
                <a:ea typeface="+mn-ea"/>
                <a:cs typeface="+mn-cs"/>
              </a:rPr>
              <a:t>- Alternativen zum </a:t>
            </a:r>
            <a:r>
              <a:rPr lang="de-DE" sz="4400" b="0" dirty="0" err="1">
                <a:ea typeface="+mn-ea"/>
                <a:cs typeface="+mn-cs"/>
              </a:rPr>
              <a:t>eCG</a:t>
            </a:r>
            <a:r>
              <a:rPr lang="de-DE" sz="4400" b="0" dirty="0">
                <a:ea typeface="+mn-ea"/>
                <a:cs typeface="+mn-cs"/>
              </a:rPr>
              <a:t>-Einsatz.</a:t>
            </a:r>
          </a:p>
          <a:p>
            <a:pPr marL="571500" indent="-57150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a:p>
            <a:pPr marL="0" indent="0" fontAlgn="auto">
              <a:lnSpc>
                <a:spcPct val="110000"/>
              </a:lnSpc>
              <a:spcAft>
                <a:spcPts val="0"/>
              </a:spcAft>
              <a:buClr>
                <a:srgbClr val="00297A"/>
              </a:buClr>
              <a:defRPr/>
            </a:pPr>
            <a:r>
              <a:rPr lang="de-DE" sz="5100" b="0" dirty="0">
                <a:ea typeface="+mn-ea"/>
                <a:cs typeface="+mn-cs"/>
              </a:rPr>
              <a:t>- </a:t>
            </a:r>
            <a:r>
              <a:rPr lang="de-DE" sz="4400" b="0" dirty="0">
                <a:ea typeface="+mn-ea"/>
                <a:cs typeface="+mn-cs"/>
              </a:rPr>
              <a:t>Erfahrungen aus der Praxis</a:t>
            </a:r>
            <a:r>
              <a:rPr lang="de-DE" sz="5100" b="0" dirty="0">
                <a:ea typeface="+mn-ea"/>
                <a:cs typeface="+mn-cs"/>
              </a:rPr>
              <a:t>.</a:t>
            </a:r>
          </a:p>
          <a:p>
            <a:pPr marL="360000" lvl="2" indent="0" fontAlgn="auto">
              <a:lnSpc>
                <a:spcPct val="110000"/>
              </a:lnSpc>
              <a:spcAft>
                <a:spcPts val="0"/>
              </a:spcAft>
              <a:buClr>
                <a:srgbClr val="00297A"/>
              </a:buClr>
              <a:defRPr/>
            </a:pPr>
            <a:endParaRPr lang="de-DE" sz="4400" dirty="0">
              <a:ea typeface="+mn-ea"/>
              <a:cs typeface="+mn-cs"/>
            </a:endParaRPr>
          </a:p>
          <a:p>
            <a:pPr marL="0" indent="0" fontAlgn="auto">
              <a:lnSpc>
                <a:spcPct val="110000"/>
              </a:lnSpc>
              <a:spcAft>
                <a:spcPts val="0"/>
              </a:spcAft>
              <a:buClr>
                <a:srgbClr val="00297A"/>
              </a:buClr>
              <a:defRPr/>
            </a:pPr>
            <a:r>
              <a:rPr lang="de-DE" sz="4400" dirty="0">
                <a:ea typeface="+mn-ea"/>
                <a:cs typeface="+mn-cs"/>
              </a:rPr>
              <a:t>- Fazit.</a:t>
            </a:r>
          </a:p>
          <a:p>
            <a:pPr marL="285750" indent="-285750" fontAlgn="auto">
              <a:lnSpc>
                <a:spcPct val="110000"/>
              </a:lnSpc>
              <a:spcAft>
                <a:spcPts val="0"/>
              </a:spcAft>
              <a:buClr>
                <a:srgbClr val="00297A"/>
              </a:buClr>
              <a:buFont typeface="Arial" panose="020B0604020202020204" pitchFamily="34" charset="0"/>
              <a:buChar char="•"/>
              <a:defRPr/>
            </a:pPr>
            <a:endParaRPr lang="de-DE" sz="440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69</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grpSp>
        <p:nvGrpSpPr>
          <p:cNvPr id="12" name="Gruppieren 11" descr="Rosa Symbol">
            <a:extLst>
              <a:ext uri="{FF2B5EF4-FFF2-40B4-BE49-F238E27FC236}">
                <a16:creationId xmlns:a16="http://schemas.microsoft.com/office/drawing/2014/main" id="{A639AA48-189D-425E-8082-FD335D2C0F95}"/>
              </a:ext>
            </a:extLst>
          </p:cNvPr>
          <p:cNvGrpSpPr/>
          <p:nvPr/>
        </p:nvGrpSpPr>
        <p:grpSpPr>
          <a:xfrm>
            <a:off x="10384155" y="5064224"/>
            <a:ext cx="969645" cy="936425"/>
            <a:chOff x="2754630" y="5969000"/>
            <a:chExt cx="647700" cy="647700"/>
          </a:xfrm>
        </p:grpSpPr>
        <p:sp>
          <p:nvSpPr>
            <p:cNvPr id="13" name="Freihandform: Form 12">
              <a:extLst>
                <a:ext uri="{FF2B5EF4-FFF2-40B4-BE49-F238E27FC236}">
                  <a16:creationId xmlns:a16="http://schemas.microsoft.com/office/drawing/2014/main" id="{26B6E03C-634A-40AF-90D2-5F5F653D00DD}"/>
                </a:ext>
                <a:ext uri="{C183D7F6-B498-43B3-948B-1728B52AA6E4}">
                  <adec:decorative xmlns:adec="http://schemas.microsoft.com/office/drawing/2017/decorative" val="1"/>
                </a:ext>
              </a:extLst>
            </p:cNvPr>
            <p:cNvSpPr/>
            <p:nvPr/>
          </p:nvSpPr>
          <p:spPr>
            <a:xfrm>
              <a:off x="2754630" y="5969000"/>
              <a:ext cx="647700" cy="647700"/>
            </a:xfrm>
            <a:custGeom>
              <a:avLst/>
              <a:gdLst>
                <a:gd name="connsiteX0" fmla="*/ 640080 w 647700"/>
                <a:gd name="connsiteY0" fmla="*/ 326390 h 647700"/>
                <a:gd name="connsiteX1" fmla="*/ 326390 w 647700"/>
                <a:gd name="connsiteY1" fmla="*/ 640080 h 647700"/>
                <a:gd name="connsiteX2" fmla="*/ 12700 w 647700"/>
                <a:gd name="connsiteY2" fmla="*/ 326390 h 647700"/>
                <a:gd name="connsiteX3" fmla="*/ 326390 w 647700"/>
                <a:gd name="connsiteY3" fmla="*/ 12700 h 647700"/>
                <a:gd name="connsiteX4" fmla="*/ 640080 w 647700"/>
                <a:gd name="connsiteY4" fmla="*/ 32639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47700">
                  <a:moveTo>
                    <a:pt x="640080" y="326390"/>
                  </a:moveTo>
                  <a:cubicBezTo>
                    <a:pt x="640080" y="499636"/>
                    <a:pt x="499636" y="640080"/>
                    <a:pt x="326390" y="640080"/>
                  </a:cubicBezTo>
                  <a:cubicBezTo>
                    <a:pt x="153144" y="640080"/>
                    <a:pt x="12700" y="499637"/>
                    <a:pt x="12700" y="326390"/>
                  </a:cubicBezTo>
                  <a:cubicBezTo>
                    <a:pt x="12700" y="153144"/>
                    <a:pt x="153144" y="12700"/>
                    <a:pt x="326390" y="12700"/>
                  </a:cubicBezTo>
                  <a:cubicBezTo>
                    <a:pt x="499636" y="12700"/>
                    <a:pt x="640080" y="153144"/>
                    <a:pt x="640080" y="32639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4" name="Freihandform: Form 13">
              <a:extLst>
                <a:ext uri="{FF2B5EF4-FFF2-40B4-BE49-F238E27FC236}">
                  <a16:creationId xmlns:a16="http://schemas.microsoft.com/office/drawing/2014/main" id="{5346BFA3-FA81-4B4D-B525-4DEB8B3E0BEC}"/>
                </a:ext>
                <a:ext uri="{C183D7F6-B498-43B3-948B-1728B52AA6E4}">
                  <adec:decorative xmlns:adec="http://schemas.microsoft.com/office/drawing/2017/decorative" val="1"/>
                </a:ext>
              </a:extLst>
            </p:cNvPr>
            <p:cNvSpPr/>
            <p:nvPr/>
          </p:nvSpPr>
          <p:spPr>
            <a:xfrm>
              <a:off x="2856880" y="6102160"/>
              <a:ext cx="444500" cy="406400"/>
            </a:xfrm>
            <a:custGeom>
              <a:avLst/>
              <a:gdLst>
                <a:gd name="connsiteX0" fmla="*/ 174610 w 444500"/>
                <a:gd name="connsiteY0" fmla="*/ 123380 h 406400"/>
                <a:gd name="connsiteX1" fmla="*/ 188580 w 444500"/>
                <a:gd name="connsiteY1" fmla="*/ 137350 h 406400"/>
                <a:gd name="connsiteX2" fmla="*/ 174610 w 444500"/>
                <a:gd name="connsiteY2" fmla="*/ 151320 h 406400"/>
                <a:gd name="connsiteX3" fmla="*/ 160640 w 444500"/>
                <a:gd name="connsiteY3" fmla="*/ 137350 h 406400"/>
                <a:gd name="connsiteX4" fmla="*/ 174610 w 444500"/>
                <a:gd name="connsiteY4" fmla="*/ 123380 h 406400"/>
                <a:gd name="connsiteX5" fmla="*/ 260970 w 444500"/>
                <a:gd name="connsiteY5" fmla="*/ 137350 h 406400"/>
                <a:gd name="connsiteX6" fmla="*/ 274940 w 444500"/>
                <a:gd name="connsiteY6" fmla="*/ 151320 h 406400"/>
                <a:gd name="connsiteX7" fmla="*/ 288910 w 444500"/>
                <a:gd name="connsiteY7" fmla="*/ 137350 h 406400"/>
                <a:gd name="connsiteX8" fmla="*/ 274940 w 444500"/>
                <a:gd name="connsiteY8" fmla="*/ 123380 h 406400"/>
                <a:gd name="connsiteX9" fmla="*/ 260970 w 444500"/>
                <a:gd name="connsiteY9" fmla="*/ 137350 h 406400"/>
                <a:gd name="connsiteX10" fmla="*/ 183500 w 444500"/>
                <a:gd name="connsiteY10" fmla="*/ 256730 h 406400"/>
                <a:gd name="connsiteX11" fmla="*/ 197470 w 444500"/>
                <a:gd name="connsiteY11" fmla="*/ 270700 h 406400"/>
                <a:gd name="connsiteX12" fmla="*/ 211440 w 444500"/>
                <a:gd name="connsiteY12" fmla="*/ 256730 h 406400"/>
                <a:gd name="connsiteX13" fmla="*/ 197470 w 444500"/>
                <a:gd name="connsiteY13" fmla="*/ 242760 h 406400"/>
                <a:gd name="connsiteX14" fmla="*/ 183500 w 444500"/>
                <a:gd name="connsiteY14" fmla="*/ 256730 h 406400"/>
                <a:gd name="connsiteX15" fmla="*/ 238110 w 444500"/>
                <a:gd name="connsiteY15" fmla="*/ 256730 h 406400"/>
                <a:gd name="connsiteX16" fmla="*/ 252080 w 444500"/>
                <a:gd name="connsiteY16" fmla="*/ 270700 h 406400"/>
                <a:gd name="connsiteX17" fmla="*/ 266050 w 444500"/>
                <a:gd name="connsiteY17" fmla="*/ 256730 h 406400"/>
                <a:gd name="connsiteX18" fmla="*/ 252080 w 444500"/>
                <a:gd name="connsiteY18" fmla="*/ 242760 h 406400"/>
                <a:gd name="connsiteX19" fmla="*/ 238110 w 444500"/>
                <a:gd name="connsiteY19" fmla="*/ 256730 h 406400"/>
                <a:gd name="connsiteX20" fmla="*/ 413370 w 444500"/>
                <a:gd name="connsiteY20" fmla="*/ 103060 h 406400"/>
                <a:gd name="connsiteX21" fmla="*/ 375270 w 444500"/>
                <a:gd name="connsiteY21" fmla="*/ 119570 h 406400"/>
                <a:gd name="connsiteX22" fmla="*/ 403210 w 444500"/>
                <a:gd name="connsiteY22" fmla="*/ 216090 h 406400"/>
                <a:gd name="connsiteX23" fmla="*/ 224140 w 444500"/>
                <a:gd name="connsiteY23" fmla="*/ 395160 h 406400"/>
                <a:gd name="connsiteX24" fmla="*/ 45070 w 444500"/>
                <a:gd name="connsiteY24" fmla="*/ 216090 h 406400"/>
                <a:gd name="connsiteX25" fmla="*/ 73010 w 444500"/>
                <a:gd name="connsiteY25" fmla="*/ 119570 h 406400"/>
                <a:gd name="connsiteX26" fmla="*/ 73010 w 444500"/>
                <a:gd name="connsiteY26" fmla="*/ 119570 h 406400"/>
                <a:gd name="connsiteX27" fmla="*/ 34910 w 444500"/>
                <a:gd name="connsiteY27" fmla="*/ 103060 h 406400"/>
                <a:gd name="connsiteX28" fmla="*/ 13320 w 444500"/>
                <a:gd name="connsiteY28" fmla="*/ 25590 h 406400"/>
                <a:gd name="connsiteX29" fmla="*/ 24750 w 444500"/>
                <a:gd name="connsiteY29" fmla="*/ 14160 h 406400"/>
                <a:gd name="connsiteX30" fmla="*/ 99680 w 444500"/>
                <a:gd name="connsiteY30" fmla="*/ 35750 h 406400"/>
                <a:gd name="connsiteX31" fmla="*/ 114920 w 444500"/>
                <a:gd name="connsiteY31" fmla="*/ 72580 h 406400"/>
                <a:gd name="connsiteX32" fmla="*/ 222870 w 444500"/>
                <a:gd name="connsiteY32" fmla="*/ 35750 h 406400"/>
                <a:gd name="connsiteX33" fmla="*/ 330820 w 444500"/>
                <a:gd name="connsiteY33" fmla="*/ 71310 h 406400"/>
                <a:gd name="connsiteX34" fmla="*/ 346060 w 444500"/>
                <a:gd name="connsiteY34" fmla="*/ 35750 h 406400"/>
                <a:gd name="connsiteX35" fmla="*/ 420990 w 444500"/>
                <a:gd name="connsiteY35" fmla="*/ 14160 h 406400"/>
                <a:gd name="connsiteX36" fmla="*/ 432420 w 444500"/>
                <a:gd name="connsiteY36" fmla="*/ 25590 h 406400"/>
                <a:gd name="connsiteX37" fmla="*/ 413370 w 444500"/>
                <a:gd name="connsiteY37" fmla="*/ 103060 h 406400"/>
                <a:gd name="connsiteX38" fmla="*/ 89520 w 444500"/>
                <a:gd name="connsiteY38" fmla="*/ 89090 h 406400"/>
                <a:gd name="connsiteX39" fmla="*/ 81900 w 444500"/>
                <a:gd name="connsiteY39" fmla="*/ 56070 h 406400"/>
                <a:gd name="connsiteX40" fmla="*/ 41260 w 444500"/>
                <a:gd name="connsiteY40" fmla="*/ 42100 h 406400"/>
                <a:gd name="connsiteX41" fmla="*/ 55230 w 444500"/>
                <a:gd name="connsiteY41" fmla="*/ 84010 h 406400"/>
                <a:gd name="connsiteX42" fmla="*/ 89520 w 444500"/>
                <a:gd name="connsiteY42" fmla="*/ 89090 h 406400"/>
                <a:gd name="connsiteX43" fmla="*/ 376540 w 444500"/>
                <a:gd name="connsiteY43" fmla="*/ 214820 h 406400"/>
                <a:gd name="connsiteX44" fmla="*/ 225410 w 444500"/>
                <a:gd name="connsiteY44" fmla="*/ 63690 h 406400"/>
                <a:gd name="connsiteX45" fmla="*/ 74280 w 444500"/>
                <a:gd name="connsiteY45" fmla="*/ 214820 h 406400"/>
                <a:gd name="connsiteX46" fmla="*/ 225410 w 444500"/>
                <a:gd name="connsiteY46" fmla="*/ 365950 h 406400"/>
                <a:gd name="connsiteX47" fmla="*/ 376540 w 444500"/>
                <a:gd name="connsiteY47" fmla="*/ 214820 h 406400"/>
                <a:gd name="connsiteX48" fmla="*/ 407020 w 444500"/>
                <a:gd name="connsiteY48" fmla="*/ 40830 h 406400"/>
                <a:gd name="connsiteX49" fmla="*/ 366380 w 444500"/>
                <a:gd name="connsiteY49" fmla="*/ 54800 h 406400"/>
                <a:gd name="connsiteX50" fmla="*/ 358760 w 444500"/>
                <a:gd name="connsiteY50" fmla="*/ 87820 h 406400"/>
                <a:gd name="connsiteX51" fmla="*/ 393050 w 444500"/>
                <a:gd name="connsiteY51" fmla="*/ 82740 h 406400"/>
                <a:gd name="connsiteX52" fmla="*/ 407020 w 444500"/>
                <a:gd name="connsiteY52" fmla="*/ 40830 h 406400"/>
                <a:gd name="connsiteX53" fmla="*/ 324470 w 444500"/>
                <a:gd name="connsiteY53" fmla="*/ 256730 h 406400"/>
                <a:gd name="connsiteX54" fmla="*/ 225410 w 444500"/>
                <a:gd name="connsiteY54" fmla="*/ 330390 h 406400"/>
                <a:gd name="connsiteX55" fmla="*/ 126350 w 444500"/>
                <a:gd name="connsiteY55" fmla="*/ 256730 h 406400"/>
                <a:gd name="connsiteX56" fmla="*/ 225410 w 444500"/>
                <a:gd name="connsiteY56" fmla="*/ 183070 h 406400"/>
                <a:gd name="connsiteX57" fmla="*/ 324470 w 444500"/>
                <a:gd name="connsiteY57" fmla="*/ 256730 h 406400"/>
                <a:gd name="connsiteX58" fmla="*/ 296530 w 444500"/>
                <a:gd name="connsiteY58" fmla="*/ 256730 h 406400"/>
                <a:gd name="connsiteX59" fmla="*/ 225410 w 444500"/>
                <a:gd name="connsiteY59" fmla="*/ 211010 h 406400"/>
                <a:gd name="connsiteX60" fmla="*/ 154290 w 444500"/>
                <a:gd name="connsiteY60" fmla="*/ 256730 h 406400"/>
                <a:gd name="connsiteX61" fmla="*/ 225410 w 444500"/>
                <a:gd name="connsiteY61" fmla="*/ 302450 h 406400"/>
                <a:gd name="connsiteX62" fmla="*/ 296530 w 444500"/>
                <a:gd name="connsiteY62" fmla="*/ 25673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4500" h="406400">
                  <a:moveTo>
                    <a:pt x="174610" y="123380"/>
                  </a:moveTo>
                  <a:cubicBezTo>
                    <a:pt x="182230" y="123380"/>
                    <a:pt x="188580" y="129730"/>
                    <a:pt x="188580" y="137350"/>
                  </a:cubicBezTo>
                  <a:cubicBezTo>
                    <a:pt x="188580" y="144970"/>
                    <a:pt x="182230" y="151320"/>
                    <a:pt x="174610" y="151320"/>
                  </a:cubicBezTo>
                  <a:cubicBezTo>
                    <a:pt x="166990" y="151320"/>
                    <a:pt x="160640" y="144970"/>
                    <a:pt x="160640" y="137350"/>
                  </a:cubicBezTo>
                  <a:cubicBezTo>
                    <a:pt x="160640" y="129730"/>
                    <a:pt x="166990" y="123380"/>
                    <a:pt x="174610" y="123380"/>
                  </a:cubicBezTo>
                  <a:close/>
                  <a:moveTo>
                    <a:pt x="260970" y="137350"/>
                  </a:moveTo>
                  <a:cubicBezTo>
                    <a:pt x="260970" y="144970"/>
                    <a:pt x="267320" y="151320"/>
                    <a:pt x="274940" y="151320"/>
                  </a:cubicBezTo>
                  <a:cubicBezTo>
                    <a:pt x="282560" y="151320"/>
                    <a:pt x="288910" y="144970"/>
                    <a:pt x="288910" y="137350"/>
                  </a:cubicBezTo>
                  <a:cubicBezTo>
                    <a:pt x="288910" y="129730"/>
                    <a:pt x="282560" y="123380"/>
                    <a:pt x="274940" y="123380"/>
                  </a:cubicBezTo>
                  <a:cubicBezTo>
                    <a:pt x="267320" y="123380"/>
                    <a:pt x="260970" y="129730"/>
                    <a:pt x="260970" y="137350"/>
                  </a:cubicBezTo>
                  <a:close/>
                  <a:moveTo>
                    <a:pt x="183500" y="256730"/>
                  </a:moveTo>
                  <a:cubicBezTo>
                    <a:pt x="183500" y="264350"/>
                    <a:pt x="189850" y="270700"/>
                    <a:pt x="197470" y="270700"/>
                  </a:cubicBezTo>
                  <a:cubicBezTo>
                    <a:pt x="205090" y="270700"/>
                    <a:pt x="211440" y="264350"/>
                    <a:pt x="211440" y="256730"/>
                  </a:cubicBezTo>
                  <a:cubicBezTo>
                    <a:pt x="211440" y="249110"/>
                    <a:pt x="205090" y="242760"/>
                    <a:pt x="197470" y="242760"/>
                  </a:cubicBezTo>
                  <a:cubicBezTo>
                    <a:pt x="189850" y="242760"/>
                    <a:pt x="183500" y="249110"/>
                    <a:pt x="183500" y="256730"/>
                  </a:cubicBezTo>
                  <a:close/>
                  <a:moveTo>
                    <a:pt x="238110" y="256730"/>
                  </a:moveTo>
                  <a:cubicBezTo>
                    <a:pt x="238110" y="264350"/>
                    <a:pt x="244460" y="270700"/>
                    <a:pt x="252080" y="270700"/>
                  </a:cubicBezTo>
                  <a:cubicBezTo>
                    <a:pt x="259700" y="270700"/>
                    <a:pt x="266050" y="264350"/>
                    <a:pt x="266050" y="256730"/>
                  </a:cubicBezTo>
                  <a:cubicBezTo>
                    <a:pt x="266050" y="249110"/>
                    <a:pt x="259700" y="242760"/>
                    <a:pt x="252080" y="242760"/>
                  </a:cubicBezTo>
                  <a:cubicBezTo>
                    <a:pt x="244460" y="242760"/>
                    <a:pt x="238110" y="249110"/>
                    <a:pt x="238110" y="256730"/>
                  </a:cubicBezTo>
                  <a:close/>
                  <a:moveTo>
                    <a:pt x="413370" y="103060"/>
                  </a:moveTo>
                  <a:cubicBezTo>
                    <a:pt x="401940" y="115760"/>
                    <a:pt x="387970" y="118300"/>
                    <a:pt x="375270" y="119570"/>
                  </a:cubicBezTo>
                  <a:cubicBezTo>
                    <a:pt x="393050" y="147510"/>
                    <a:pt x="403210" y="180530"/>
                    <a:pt x="403210" y="216090"/>
                  </a:cubicBezTo>
                  <a:cubicBezTo>
                    <a:pt x="403210" y="315150"/>
                    <a:pt x="323200" y="395160"/>
                    <a:pt x="224140" y="395160"/>
                  </a:cubicBezTo>
                  <a:cubicBezTo>
                    <a:pt x="125080" y="395160"/>
                    <a:pt x="45070" y="315150"/>
                    <a:pt x="45070" y="216090"/>
                  </a:cubicBezTo>
                  <a:cubicBezTo>
                    <a:pt x="45070" y="180530"/>
                    <a:pt x="55230" y="147510"/>
                    <a:pt x="73010" y="119570"/>
                  </a:cubicBezTo>
                  <a:cubicBezTo>
                    <a:pt x="73010" y="119570"/>
                    <a:pt x="73010" y="119570"/>
                    <a:pt x="73010" y="119570"/>
                  </a:cubicBezTo>
                  <a:cubicBezTo>
                    <a:pt x="60310" y="119570"/>
                    <a:pt x="46340" y="115760"/>
                    <a:pt x="34910" y="103060"/>
                  </a:cubicBezTo>
                  <a:cubicBezTo>
                    <a:pt x="6970" y="75120"/>
                    <a:pt x="13320" y="28130"/>
                    <a:pt x="13320" y="25590"/>
                  </a:cubicBezTo>
                  <a:cubicBezTo>
                    <a:pt x="14590" y="19240"/>
                    <a:pt x="18400" y="15430"/>
                    <a:pt x="24750" y="14160"/>
                  </a:cubicBezTo>
                  <a:cubicBezTo>
                    <a:pt x="27290" y="14160"/>
                    <a:pt x="73010" y="7810"/>
                    <a:pt x="99680" y="35750"/>
                  </a:cubicBezTo>
                  <a:cubicBezTo>
                    <a:pt x="109840" y="45910"/>
                    <a:pt x="113650" y="59880"/>
                    <a:pt x="114920" y="72580"/>
                  </a:cubicBezTo>
                  <a:cubicBezTo>
                    <a:pt x="145400" y="49720"/>
                    <a:pt x="182230" y="35750"/>
                    <a:pt x="222870" y="35750"/>
                  </a:cubicBezTo>
                  <a:cubicBezTo>
                    <a:pt x="263510" y="35750"/>
                    <a:pt x="300340" y="49720"/>
                    <a:pt x="330820" y="71310"/>
                  </a:cubicBezTo>
                  <a:cubicBezTo>
                    <a:pt x="332090" y="58610"/>
                    <a:pt x="335900" y="44640"/>
                    <a:pt x="346060" y="35750"/>
                  </a:cubicBezTo>
                  <a:cubicBezTo>
                    <a:pt x="374000" y="6540"/>
                    <a:pt x="419720" y="12890"/>
                    <a:pt x="420990" y="14160"/>
                  </a:cubicBezTo>
                  <a:cubicBezTo>
                    <a:pt x="427340" y="15430"/>
                    <a:pt x="431150" y="19240"/>
                    <a:pt x="432420" y="25590"/>
                  </a:cubicBezTo>
                  <a:cubicBezTo>
                    <a:pt x="433690" y="28130"/>
                    <a:pt x="440040" y="75120"/>
                    <a:pt x="413370" y="103060"/>
                  </a:cubicBezTo>
                  <a:close/>
                  <a:moveTo>
                    <a:pt x="89520" y="89090"/>
                  </a:moveTo>
                  <a:cubicBezTo>
                    <a:pt x="89520" y="78930"/>
                    <a:pt x="89520" y="63690"/>
                    <a:pt x="81900" y="56070"/>
                  </a:cubicBezTo>
                  <a:cubicBezTo>
                    <a:pt x="70470" y="44640"/>
                    <a:pt x="52690" y="42100"/>
                    <a:pt x="41260" y="42100"/>
                  </a:cubicBezTo>
                  <a:cubicBezTo>
                    <a:pt x="41260" y="53530"/>
                    <a:pt x="43800" y="72580"/>
                    <a:pt x="55230" y="84010"/>
                  </a:cubicBezTo>
                  <a:cubicBezTo>
                    <a:pt x="66660" y="94170"/>
                    <a:pt x="80630" y="91630"/>
                    <a:pt x="89520" y="89090"/>
                  </a:cubicBezTo>
                  <a:close/>
                  <a:moveTo>
                    <a:pt x="376540" y="214820"/>
                  </a:moveTo>
                  <a:cubicBezTo>
                    <a:pt x="376540" y="131000"/>
                    <a:pt x="309230" y="63690"/>
                    <a:pt x="225410" y="63690"/>
                  </a:cubicBezTo>
                  <a:cubicBezTo>
                    <a:pt x="141590" y="63690"/>
                    <a:pt x="74280" y="131000"/>
                    <a:pt x="74280" y="214820"/>
                  </a:cubicBezTo>
                  <a:cubicBezTo>
                    <a:pt x="74280" y="298640"/>
                    <a:pt x="141590" y="365950"/>
                    <a:pt x="225410" y="365950"/>
                  </a:cubicBezTo>
                  <a:cubicBezTo>
                    <a:pt x="307960" y="367220"/>
                    <a:pt x="376540" y="298640"/>
                    <a:pt x="376540" y="214820"/>
                  </a:cubicBezTo>
                  <a:close/>
                  <a:moveTo>
                    <a:pt x="407020" y="40830"/>
                  </a:moveTo>
                  <a:cubicBezTo>
                    <a:pt x="395590" y="40830"/>
                    <a:pt x="377810" y="43370"/>
                    <a:pt x="366380" y="54800"/>
                  </a:cubicBezTo>
                  <a:cubicBezTo>
                    <a:pt x="358760" y="62420"/>
                    <a:pt x="358760" y="77660"/>
                    <a:pt x="358760" y="87820"/>
                  </a:cubicBezTo>
                  <a:cubicBezTo>
                    <a:pt x="367650" y="90360"/>
                    <a:pt x="381620" y="94170"/>
                    <a:pt x="393050" y="82740"/>
                  </a:cubicBezTo>
                  <a:cubicBezTo>
                    <a:pt x="404480" y="71310"/>
                    <a:pt x="407020" y="53530"/>
                    <a:pt x="407020" y="40830"/>
                  </a:cubicBezTo>
                  <a:close/>
                  <a:moveTo>
                    <a:pt x="324470" y="256730"/>
                  </a:moveTo>
                  <a:cubicBezTo>
                    <a:pt x="324470" y="297370"/>
                    <a:pt x="281290" y="330390"/>
                    <a:pt x="225410" y="330390"/>
                  </a:cubicBezTo>
                  <a:cubicBezTo>
                    <a:pt x="169530" y="330390"/>
                    <a:pt x="126350" y="298640"/>
                    <a:pt x="126350" y="256730"/>
                  </a:cubicBezTo>
                  <a:cubicBezTo>
                    <a:pt x="126350" y="216090"/>
                    <a:pt x="169530" y="183070"/>
                    <a:pt x="225410" y="183070"/>
                  </a:cubicBezTo>
                  <a:cubicBezTo>
                    <a:pt x="280020" y="183070"/>
                    <a:pt x="324470" y="216090"/>
                    <a:pt x="324470" y="256730"/>
                  </a:cubicBezTo>
                  <a:close/>
                  <a:moveTo>
                    <a:pt x="296530" y="256730"/>
                  </a:moveTo>
                  <a:cubicBezTo>
                    <a:pt x="296530" y="231330"/>
                    <a:pt x="263510" y="211010"/>
                    <a:pt x="225410" y="211010"/>
                  </a:cubicBezTo>
                  <a:cubicBezTo>
                    <a:pt x="186040" y="211010"/>
                    <a:pt x="154290" y="232600"/>
                    <a:pt x="154290" y="256730"/>
                  </a:cubicBezTo>
                  <a:cubicBezTo>
                    <a:pt x="154290" y="282130"/>
                    <a:pt x="187310" y="302450"/>
                    <a:pt x="225410" y="302450"/>
                  </a:cubicBezTo>
                  <a:cubicBezTo>
                    <a:pt x="263510" y="302450"/>
                    <a:pt x="296530" y="282130"/>
                    <a:pt x="296530" y="25673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15" name="Titel 1">
            <a:extLst>
              <a:ext uri="{FF2B5EF4-FFF2-40B4-BE49-F238E27FC236}">
                <a16:creationId xmlns:a16="http://schemas.microsoft.com/office/drawing/2014/main" id="{351AF358-6DCC-4B8B-944B-5F5BC104D9E2}"/>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Gliederung</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20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89F7A-2C3B-4BFD-85BF-26AC6203201F}"/>
              </a:ext>
            </a:extLst>
          </p:cNvPr>
          <p:cNvSpPr>
            <a:spLocks noGrp="1"/>
          </p:cNvSpPr>
          <p:nvPr>
            <p:ph type="title"/>
          </p:nvPr>
        </p:nvSpPr>
        <p:spPr>
          <a:xfrm>
            <a:off x="838200" y="365125"/>
            <a:ext cx="7772400" cy="1325563"/>
          </a:xfrm>
        </p:spPr>
        <p:txBody>
          <a:bodyPr>
            <a:normAutofit/>
          </a:bodyPr>
          <a:lstStyle/>
          <a:p>
            <a:r>
              <a:rPr lang="de-DE" sz="3600" b="1" dirty="0">
                <a:solidFill>
                  <a:schemeClr val="accent1">
                    <a:lumMod val="75000"/>
                  </a:schemeClr>
                </a:solidFill>
                <a:latin typeface="Arial" panose="020B0604020202020204" pitchFamily="34" charset="0"/>
                <a:cs typeface="Arial" panose="020B0604020202020204" pitchFamily="34" charset="0"/>
              </a:rPr>
              <a:t>Einsatzmöglichkeiten der Sonographie beim Zuchtschwein</a:t>
            </a:r>
            <a:endParaRPr lang="de-DE" sz="3600" dirty="0"/>
          </a:p>
        </p:txBody>
      </p:sp>
      <p:sp>
        <p:nvSpPr>
          <p:cNvPr id="3" name="Inhaltsplatzhalter 2">
            <a:extLst>
              <a:ext uri="{FF2B5EF4-FFF2-40B4-BE49-F238E27FC236}">
                <a16:creationId xmlns:a16="http://schemas.microsoft.com/office/drawing/2014/main" id="{16C66F17-3F89-4176-8B48-4226A47EF8F8}"/>
              </a:ext>
            </a:extLst>
          </p:cNvPr>
          <p:cNvSpPr>
            <a:spLocks noGrp="1"/>
          </p:cNvSpPr>
          <p:nvPr>
            <p:ph idx="1"/>
          </p:nvPr>
        </p:nvSpPr>
        <p:spPr/>
        <p:txBody>
          <a:bodyPr>
            <a:normAutofit/>
          </a:bodyPr>
          <a:lstStyle/>
          <a:p>
            <a:r>
              <a:rPr lang="de-DE" sz="2200" dirty="0">
                <a:latin typeface="Arial" panose="020B0604020202020204" pitchFamily="34" charset="0"/>
                <a:cs typeface="Arial" panose="020B0604020202020204" pitchFamily="34" charset="0"/>
              </a:rPr>
              <a:t>Verspäteter oder fehlender Eintritt in die Pubertät</a:t>
            </a:r>
          </a:p>
          <a:p>
            <a:r>
              <a:rPr lang="de-DE" sz="2200" dirty="0">
                <a:latin typeface="Arial" panose="020B0604020202020204" pitchFamily="34" charset="0"/>
                <a:cs typeface="Arial" panose="020B0604020202020204" pitchFamily="34" charset="0"/>
              </a:rPr>
              <a:t>Verlängertes </a:t>
            </a:r>
            <a:r>
              <a:rPr lang="de-DE" sz="2200" dirty="0" err="1">
                <a:latin typeface="Arial" panose="020B0604020202020204" pitchFamily="34" charset="0"/>
                <a:cs typeface="Arial" panose="020B0604020202020204" pitchFamily="34" charset="0"/>
              </a:rPr>
              <a:t>Absetz</a:t>
            </a:r>
            <a:r>
              <a:rPr lang="de-DE" sz="2200" dirty="0">
                <a:latin typeface="Arial" panose="020B0604020202020204" pitchFamily="34" charset="0"/>
                <a:cs typeface="Arial" panose="020B0604020202020204" pitchFamily="34" charset="0"/>
              </a:rPr>
              <a:t> - Östrus - Intervall </a:t>
            </a:r>
          </a:p>
          <a:p>
            <a:r>
              <a:rPr lang="de-DE" sz="2200" dirty="0">
                <a:latin typeface="Arial" panose="020B0604020202020204" pitchFamily="34" charset="0"/>
                <a:cs typeface="Arial" panose="020B0604020202020204" pitchFamily="34" charset="0"/>
              </a:rPr>
              <a:t>Schlechte Konzeptionsraten</a:t>
            </a:r>
          </a:p>
          <a:p>
            <a:r>
              <a:rPr lang="de-DE" sz="2200" dirty="0">
                <a:latin typeface="Arial" panose="020B0604020202020204" pitchFamily="34" charset="0"/>
                <a:cs typeface="Arial" panose="020B0604020202020204" pitchFamily="34" charset="0"/>
              </a:rPr>
              <a:t>Geringe Abferkelraten</a:t>
            </a:r>
          </a:p>
          <a:p>
            <a:r>
              <a:rPr lang="de-DE" sz="2200" dirty="0">
                <a:latin typeface="Arial" panose="020B0604020202020204" pitchFamily="34" charset="0"/>
                <a:cs typeface="Arial" panose="020B0604020202020204" pitchFamily="34" charset="0"/>
              </a:rPr>
              <a:t>Vaginaler Ausfluss außerhalb des Puerperiums </a:t>
            </a:r>
          </a:p>
          <a:p>
            <a:r>
              <a:rPr lang="de-DE" sz="2200" dirty="0">
                <a:latin typeface="Arial" panose="020B0604020202020204" pitchFamily="34" charset="0"/>
                <a:cs typeface="Arial" panose="020B0604020202020204" pitchFamily="34" charset="0"/>
              </a:rPr>
              <a:t>Kontrolle der Involution des Uterus postpartal</a:t>
            </a:r>
          </a:p>
          <a:p>
            <a:endParaRPr lang="de-DE" sz="2200" dirty="0">
              <a:latin typeface="Arial" panose="020B0604020202020204" pitchFamily="34" charset="0"/>
              <a:cs typeface="Arial" panose="020B0604020202020204" pitchFamily="34" charset="0"/>
            </a:endParaRPr>
          </a:p>
          <a:p>
            <a:pPr marL="0" indent="0">
              <a:buNone/>
            </a:pPr>
            <a:endParaRPr lang="de-DE" sz="2200" dirty="0">
              <a:latin typeface="Arial" panose="020B0604020202020204" pitchFamily="34" charset="0"/>
              <a:cs typeface="Arial" panose="020B0604020202020204" pitchFamily="34" charset="0"/>
            </a:endParaRPr>
          </a:p>
        </p:txBody>
      </p:sp>
      <p:sp>
        <p:nvSpPr>
          <p:cNvPr id="4" name="Fußzeilenplatzhalter 3">
            <a:extLst>
              <a:ext uri="{FF2B5EF4-FFF2-40B4-BE49-F238E27FC236}">
                <a16:creationId xmlns:a16="http://schemas.microsoft.com/office/drawing/2014/main" id="{21733048-45B9-4723-87F4-94C41A3C78EC}"/>
              </a:ext>
            </a:extLst>
          </p:cNvPr>
          <p:cNvSpPr>
            <a:spLocks noGrp="1"/>
          </p:cNvSpPr>
          <p:nvPr>
            <p:ph type="ftr" sz="quarter" idx="11"/>
          </p:nvPr>
        </p:nvSpPr>
        <p:spPr/>
        <p:txBody>
          <a:bodyPr/>
          <a:lstStyle/>
          <a:p>
            <a:r>
              <a:rPr lang="de-DE" dirty="0"/>
              <a:t>Fortbildungspräsentation für </a:t>
            </a:r>
            <a:r>
              <a:rPr lang="de-DE" dirty="0" err="1"/>
              <a:t>Tierärzt</a:t>
            </a:r>
            <a:r>
              <a:rPr lang="de-DE" dirty="0"/>
              <a:t>*Innen</a:t>
            </a:r>
          </a:p>
        </p:txBody>
      </p:sp>
      <p:sp>
        <p:nvSpPr>
          <p:cNvPr id="5" name="Foliennummernplatzhalter 4">
            <a:extLst>
              <a:ext uri="{FF2B5EF4-FFF2-40B4-BE49-F238E27FC236}">
                <a16:creationId xmlns:a16="http://schemas.microsoft.com/office/drawing/2014/main" id="{64600083-2994-4E6E-91CA-88F28AB00810}"/>
              </a:ext>
            </a:extLst>
          </p:cNvPr>
          <p:cNvSpPr>
            <a:spLocks noGrp="1"/>
          </p:cNvSpPr>
          <p:nvPr>
            <p:ph type="sldNum" sz="quarter" idx="12"/>
          </p:nvPr>
        </p:nvSpPr>
        <p:spPr/>
        <p:txBody>
          <a:bodyPr/>
          <a:lstStyle/>
          <a:p>
            <a:fld id="{868BD776-DA13-4D5B-8377-FFB7F057947B}" type="slidenum">
              <a:rPr lang="de-DE" smtClean="0"/>
              <a:t>7</a:t>
            </a:fld>
            <a:endParaRPr lang="de-DE"/>
          </a:p>
        </p:txBody>
      </p:sp>
      <p:pic>
        <p:nvPicPr>
          <p:cNvPr id="6" name="Grafik 5">
            <a:extLst>
              <a:ext uri="{FF2B5EF4-FFF2-40B4-BE49-F238E27FC236}">
                <a16:creationId xmlns:a16="http://schemas.microsoft.com/office/drawing/2014/main" id="{D995D734-2680-4AE4-B982-CCC45BF639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pic>
        <p:nvPicPr>
          <p:cNvPr id="8" name="Grafik 7">
            <a:extLst>
              <a:ext uri="{FF2B5EF4-FFF2-40B4-BE49-F238E27FC236}">
                <a16:creationId xmlns:a16="http://schemas.microsoft.com/office/drawing/2014/main" id="{1736B11E-370D-40CC-98B5-6A7D279F30FA}"/>
              </a:ext>
            </a:extLst>
          </p:cNvPr>
          <p:cNvPicPr>
            <a:picLocks noChangeAspect="1"/>
          </p:cNvPicPr>
          <p:nvPr/>
        </p:nvPicPr>
        <p:blipFill>
          <a:blip r:embed="rId3"/>
          <a:stretch>
            <a:fillRect/>
          </a:stretch>
        </p:blipFill>
        <p:spPr>
          <a:xfrm>
            <a:off x="7813357" y="1894682"/>
            <a:ext cx="2714625" cy="2914650"/>
          </a:xfrm>
          <a:prstGeom prst="rect">
            <a:avLst/>
          </a:prstGeom>
        </p:spPr>
      </p:pic>
      <p:sp>
        <p:nvSpPr>
          <p:cNvPr id="9" name="Textfeld 8">
            <a:extLst>
              <a:ext uri="{FF2B5EF4-FFF2-40B4-BE49-F238E27FC236}">
                <a16:creationId xmlns:a16="http://schemas.microsoft.com/office/drawing/2014/main" id="{22A6DCCC-4EB1-455C-8635-A5C437C19C5B}"/>
              </a:ext>
            </a:extLst>
          </p:cNvPr>
          <p:cNvSpPr txBox="1"/>
          <p:nvPr/>
        </p:nvSpPr>
        <p:spPr>
          <a:xfrm>
            <a:off x="7635240" y="5006340"/>
            <a:ext cx="321183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Sau mit vaginalem Ausfluss</a:t>
            </a:r>
          </a:p>
        </p:txBody>
      </p:sp>
    </p:spTree>
    <p:extLst>
      <p:ext uri="{BB962C8B-B14F-4D97-AF65-F5344CB8AC3E}">
        <p14:creationId xmlns:p14="http://schemas.microsoft.com/office/powerpoint/2010/main" val="26972701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497840" y="1325563"/>
            <a:ext cx="11160760" cy="4953951"/>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Der Einsatz von </a:t>
            </a:r>
            <a:r>
              <a:rPr lang="de-DE" sz="2400" b="0" dirty="0" err="1">
                <a:latin typeface="Arial" panose="020B0604020202020204" pitchFamily="34" charset="0"/>
                <a:ea typeface="+mn-ea"/>
                <a:cs typeface="Arial" panose="020B0604020202020204" pitchFamily="34" charset="0"/>
              </a:rPr>
              <a:t>eCG</a:t>
            </a:r>
            <a:r>
              <a:rPr lang="de-DE" sz="2400" b="0" dirty="0">
                <a:latin typeface="Arial" panose="020B0604020202020204" pitchFamily="34" charset="0"/>
                <a:ea typeface="+mn-ea"/>
                <a:cs typeface="Arial" panose="020B0604020202020204" pitchFamily="34" charset="0"/>
              </a:rPr>
              <a:t> zur Zyklussteuerung bei der Sau</a:t>
            </a:r>
            <a:br>
              <a:rPr lang="de-DE" sz="2400" b="0" dirty="0">
                <a:latin typeface="Arial" panose="020B0604020202020204" pitchFamily="34" charset="0"/>
                <a:ea typeface="+mn-ea"/>
                <a:cs typeface="Arial" panose="020B0604020202020204" pitchFamily="34" charset="0"/>
              </a:rPr>
            </a:br>
            <a:r>
              <a:rPr lang="de-DE" sz="2400" b="0" dirty="0">
                <a:latin typeface="Arial" panose="020B0604020202020204" pitchFamily="34" charset="0"/>
                <a:ea typeface="+mn-ea"/>
                <a:cs typeface="Arial" panose="020B0604020202020204" pitchFamily="34" charset="0"/>
              </a:rPr>
              <a:t>ist ein etabliertes Verfahren, welches auf Tierschutzgründen hinsichtlich seiner Verwendung kritisch hinterfragt werden sollte.</a:t>
            </a:r>
          </a:p>
          <a:p>
            <a:pPr marL="342900" indent="-342900" fontAlgn="auto">
              <a:lnSpc>
                <a:spcPct val="110000"/>
              </a:lnSpc>
              <a:spcAft>
                <a:spcPts val="0"/>
              </a:spcAft>
              <a:buFont typeface="Arial" panose="020B0604020202020204" pitchFamily="34" charset="0"/>
              <a:buChar char="-"/>
              <a:defRPr/>
            </a:pPr>
            <a:endParaRPr lang="de-DE" sz="24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Es gibt eine Vielzahl von Maßnahmen, die ohne </a:t>
            </a:r>
            <a:r>
              <a:rPr lang="de-DE" sz="2400" b="0" dirty="0" err="1">
                <a:latin typeface="Arial" panose="020B0604020202020204" pitchFamily="34" charset="0"/>
                <a:ea typeface="+mn-ea"/>
                <a:cs typeface="Arial" panose="020B0604020202020204" pitchFamily="34" charset="0"/>
              </a:rPr>
              <a:t>eCG</a:t>
            </a:r>
            <a:r>
              <a:rPr lang="de-DE" sz="2400" b="0" dirty="0">
                <a:latin typeface="Arial" panose="020B0604020202020204" pitchFamily="34" charset="0"/>
                <a:ea typeface="+mn-ea"/>
                <a:cs typeface="Arial" panose="020B0604020202020204" pitchFamily="34" charset="0"/>
              </a:rPr>
              <a:t>-Einsatz eine hohe Fruchtbarkeit von Sauen ermöglichen.</a:t>
            </a:r>
          </a:p>
          <a:p>
            <a:pPr marL="342900" indent="-342900" fontAlgn="auto">
              <a:lnSpc>
                <a:spcPct val="110000"/>
              </a:lnSpc>
              <a:spcAft>
                <a:spcPts val="0"/>
              </a:spcAft>
              <a:buFont typeface="Arial" panose="020B0604020202020204" pitchFamily="34" charset="0"/>
              <a:buChar char="-"/>
              <a:defRPr/>
            </a:pPr>
            <a:endParaRPr lang="de-DE" sz="24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Welche Maßnahmen im individuellen Betrieb genutzt werden, muss den Möglichkeiten vor Ort angepasst werden.</a:t>
            </a:r>
          </a:p>
          <a:p>
            <a:pPr marL="342900" indent="-342900" fontAlgn="auto">
              <a:lnSpc>
                <a:spcPct val="110000"/>
              </a:lnSpc>
              <a:spcAft>
                <a:spcPts val="0"/>
              </a:spcAft>
              <a:buFont typeface="Arial" panose="020B0604020202020204" pitchFamily="34" charset="0"/>
              <a:buChar char="-"/>
              <a:defRPr/>
            </a:pPr>
            <a:endParaRPr lang="de-DE" sz="24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Der Verzicht auf </a:t>
            </a:r>
            <a:r>
              <a:rPr lang="de-DE" sz="2400" b="0" dirty="0" err="1">
                <a:latin typeface="Arial" panose="020B0604020202020204" pitchFamily="34" charset="0"/>
                <a:ea typeface="+mn-ea"/>
                <a:cs typeface="Arial" panose="020B0604020202020204" pitchFamily="34" charset="0"/>
              </a:rPr>
              <a:t>eCG</a:t>
            </a:r>
            <a:r>
              <a:rPr lang="de-DE" sz="2400" b="0" dirty="0">
                <a:latin typeface="Arial" panose="020B0604020202020204" pitchFamily="34" charset="0"/>
                <a:ea typeface="+mn-ea"/>
                <a:cs typeface="Arial" panose="020B0604020202020204" pitchFamily="34" charset="0"/>
              </a:rPr>
              <a:t> ist ein Schritt in die Richtung einer gesellschaftlich akzeptierten Ferkelproduktion in Deutschland.</a:t>
            </a:r>
          </a:p>
          <a:p>
            <a:pPr marL="0" indent="0" fontAlgn="auto">
              <a:lnSpc>
                <a:spcPct val="110000"/>
              </a:lnSpc>
              <a:spcAft>
                <a:spcPts val="0"/>
              </a:spcAft>
              <a:buClr>
                <a:srgbClr val="00297A"/>
              </a:buClr>
              <a:defRPr/>
            </a:pPr>
            <a:endParaRPr lang="de-DE" sz="2400" dirty="0">
              <a:latin typeface="Arial" panose="020B0604020202020204" pitchFamily="34" charset="0"/>
              <a:ea typeface="+mn-ea"/>
              <a:cs typeface="Arial" panose="020B0604020202020204" pitchFamily="34" charset="0"/>
            </a:endParaRPr>
          </a:p>
          <a:p>
            <a:pPr marL="2298600" lvl="5" indent="0">
              <a:lnSpc>
                <a:spcPct val="110000"/>
              </a:lnSpc>
              <a:spcBef>
                <a:spcPts val="500"/>
              </a:spcBef>
              <a:buClr>
                <a:srgbClr val="00297A"/>
              </a:buClr>
              <a:buNone/>
              <a:defRPr/>
            </a:pPr>
            <a:endParaRPr lang="de-DE" sz="2500" b="1" dirty="0">
              <a:solidFill>
                <a:prstClr val="black"/>
              </a:solidFill>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endParaRPr lang="de-DE"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3743960" y="6332220"/>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70</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1" name="Titel 1">
            <a:extLst>
              <a:ext uri="{FF2B5EF4-FFF2-40B4-BE49-F238E27FC236}">
                <a16:creationId xmlns:a16="http://schemas.microsoft.com/office/drawing/2014/main" id="{FF43A8A1-1FC5-4FD9-BCD9-58F1579D6657}"/>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Fazit</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366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CF63D7C4-2973-4026-92FA-F80D7FFA2B4E}"/>
              </a:ext>
            </a:extLst>
          </p:cNvPr>
          <p:cNvSpPr>
            <a:spLocks noGrp="1"/>
          </p:cNvSpPr>
          <p:nvPr>
            <p:ph type="ftr" sz="quarter" idx="11"/>
          </p:nvPr>
        </p:nvSpPr>
        <p:spPr/>
        <p:txBody>
          <a:bodyPr/>
          <a:lstStyle/>
          <a:p>
            <a:r>
              <a:rPr lang="de-DE"/>
              <a:t>Fortbildungspräsentation für Tierärzt*Innen</a:t>
            </a:r>
          </a:p>
        </p:txBody>
      </p:sp>
      <p:sp>
        <p:nvSpPr>
          <p:cNvPr id="6" name="Foliennummernplatzhalter 5">
            <a:extLst>
              <a:ext uri="{FF2B5EF4-FFF2-40B4-BE49-F238E27FC236}">
                <a16:creationId xmlns:a16="http://schemas.microsoft.com/office/drawing/2014/main" id="{C686F434-BCD4-4B21-9DC5-9B6707738854}"/>
              </a:ext>
            </a:extLst>
          </p:cNvPr>
          <p:cNvSpPr>
            <a:spLocks noGrp="1"/>
          </p:cNvSpPr>
          <p:nvPr>
            <p:ph type="sldNum" sz="quarter" idx="12"/>
          </p:nvPr>
        </p:nvSpPr>
        <p:spPr/>
        <p:txBody>
          <a:bodyPr/>
          <a:lstStyle/>
          <a:p>
            <a:fld id="{868BD776-DA13-4D5B-8377-FFB7F057947B}" type="slidenum">
              <a:rPr lang="de-DE" smtClean="0"/>
              <a:t>71</a:t>
            </a:fld>
            <a:endParaRPr lang="de-DE"/>
          </a:p>
        </p:txBody>
      </p:sp>
      <p:pic>
        <p:nvPicPr>
          <p:cNvPr id="9" name="Grafik 8">
            <a:extLst>
              <a:ext uri="{FF2B5EF4-FFF2-40B4-BE49-F238E27FC236}">
                <a16:creationId xmlns:a16="http://schemas.microsoft.com/office/drawing/2014/main" id="{28BB01E9-1834-4EC3-B0FF-4F99E8B21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10" name="Inhaltsplatzhalter 2">
            <a:extLst>
              <a:ext uri="{FF2B5EF4-FFF2-40B4-BE49-F238E27FC236}">
                <a16:creationId xmlns:a16="http://schemas.microsoft.com/office/drawing/2014/main" id="{C10D38F0-B1F2-43A2-8A6C-1023AF87AB90}"/>
              </a:ext>
            </a:extLst>
          </p:cNvPr>
          <p:cNvSpPr txBox="1">
            <a:spLocks noGrp="1"/>
          </p:cNvSpPr>
          <p:nvPr>
            <p:ph idx="1"/>
          </p:nvPr>
        </p:nvSpPr>
        <p:spPr>
          <a:xfrm>
            <a:off x="497840" y="1396999"/>
            <a:ext cx="10957560" cy="4882515"/>
          </a:xfrm>
          <a:prstGeom prst="rect">
            <a:avLst/>
          </a:prstGeom>
        </p:spPr>
        <p:txBody>
          <a:bodyPr vert="horz" lIns="0" tIns="0" rIns="0" bIns="0" rtlCol="0">
            <a:normAutofit fontScale="92500" lnSpcReduction="10000"/>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Eine Kooperation der Klinik für Klauentiere, Leipzig und der Klinik für Geburtshilfe, Gynäkologie, Andrologie mit Tierärztlicher Ambulanz, Gießen</a:t>
            </a:r>
          </a:p>
          <a:p>
            <a:pPr marL="342900" indent="-342900" fontAlgn="auto">
              <a:lnSpc>
                <a:spcPct val="110000"/>
              </a:lnSpc>
              <a:spcAft>
                <a:spcPts val="0"/>
              </a:spcAft>
              <a:buFont typeface="Arial" panose="020B0604020202020204" pitchFamily="34" charset="0"/>
              <a:buChar char="-"/>
              <a:defRPr/>
            </a:pPr>
            <a:endParaRPr lang="de-DE" sz="24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Koordinatoren des Projektes</a:t>
            </a:r>
          </a:p>
          <a:p>
            <a:pPr marL="702900" lvl="2"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Professor Dr. Johannes </a:t>
            </a:r>
            <a:r>
              <a:rPr lang="de-DE" sz="2400" b="0" dirty="0" err="1">
                <a:latin typeface="Arial" panose="020B0604020202020204" pitchFamily="34" charset="0"/>
                <a:ea typeface="+mn-ea"/>
                <a:cs typeface="Arial" panose="020B0604020202020204" pitchFamily="34" charset="0"/>
              </a:rPr>
              <a:t>Kauffold</a:t>
            </a:r>
            <a:r>
              <a:rPr lang="de-DE" sz="2400" b="0" dirty="0">
                <a:latin typeface="Arial" panose="020B0604020202020204" pitchFamily="34" charset="0"/>
                <a:ea typeface="+mn-ea"/>
                <a:cs typeface="Arial" panose="020B0604020202020204" pitchFamily="34" charset="0"/>
              </a:rPr>
              <a:t>, Leipzig </a:t>
            </a:r>
          </a:p>
          <a:p>
            <a:pPr marL="702900" lvl="4"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Professor Dr. Axel Wehrend</a:t>
            </a:r>
            <a:r>
              <a:rPr lang="de-DE" sz="2400" dirty="0">
                <a:latin typeface="Arial" panose="020B0604020202020204" pitchFamily="34" charset="0"/>
                <a:ea typeface="+mn-ea"/>
                <a:cs typeface="Arial" panose="020B0604020202020204" pitchFamily="34" charset="0"/>
              </a:rPr>
              <a:t>, Gießen</a:t>
            </a:r>
          </a:p>
          <a:p>
            <a:pPr marL="702900" lvl="4" indent="-342900" fontAlgn="auto">
              <a:lnSpc>
                <a:spcPct val="110000"/>
              </a:lnSpc>
              <a:spcAft>
                <a:spcPts val="0"/>
              </a:spcAft>
              <a:buFont typeface="Arial" panose="020B0604020202020204" pitchFamily="34" charset="0"/>
              <a:buChar char="-"/>
              <a:defRPr/>
            </a:pPr>
            <a:endParaRPr lang="de-DE" sz="2400" dirty="0">
              <a:latin typeface="Arial" panose="020B0604020202020204" pitchFamily="34" charset="0"/>
              <a:ea typeface="+mn-ea"/>
              <a:cs typeface="Arial" panose="020B0604020202020204" pitchFamily="34" charset="0"/>
            </a:endParaRPr>
          </a:p>
          <a:p>
            <a:pPr marL="0" indent="0" fontAlgn="auto">
              <a:lnSpc>
                <a:spcPct val="110000"/>
              </a:lnSpc>
              <a:spcAft>
                <a:spcPts val="0"/>
              </a:spcAft>
              <a:defRPr/>
            </a:pPr>
            <a:r>
              <a:rPr lang="de-DE" sz="2200" b="0" dirty="0"/>
              <a:t>Das Projekt „Alternativen zum Einsatz von PMSG / </a:t>
            </a:r>
            <a:r>
              <a:rPr lang="de-DE" sz="2200" b="0" dirty="0" err="1"/>
              <a:t>eCG</a:t>
            </a:r>
            <a:r>
              <a:rPr lang="de-DE" sz="2200" b="0" dirty="0"/>
              <a:t> in der </a:t>
            </a:r>
            <a:r>
              <a:rPr lang="de-DE" sz="2200" b="0" dirty="0" err="1"/>
              <a:t>Sauenhaltung</a:t>
            </a:r>
            <a:r>
              <a:rPr lang="de-DE" sz="2200" b="0" dirty="0"/>
              <a:t>“ ist Teil der Modell- und Demonstrationsvorhaben (</a:t>
            </a:r>
            <a:r>
              <a:rPr lang="de-DE" sz="2200" b="0" dirty="0" err="1"/>
              <a:t>MuD</a:t>
            </a:r>
            <a:r>
              <a:rPr lang="de-DE" sz="2200" b="0" dirty="0"/>
              <a:t>) Tierschutz in der Projektphase Wissen - Dialog - Praxis. Die Förderung erfolgt aus Mitteln des Bundesministeriums für Ernährung und Landwirtschaft (BMEL) aufgrund eines Beschlusses des deutschen Bundestages. Die Projektträgerschaft erfolgt über die Bundesanstalt für Landwirtschaft und Ernährung (BLE).</a:t>
            </a:r>
          </a:p>
          <a:p>
            <a:pPr marL="0" indent="0" fontAlgn="auto">
              <a:lnSpc>
                <a:spcPct val="110000"/>
              </a:lnSpc>
              <a:spcAft>
                <a:spcPts val="0"/>
              </a:spcAft>
              <a:defRPr/>
            </a:pPr>
            <a:endParaRPr lang="de-DE" sz="2200" b="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Font typeface="Arial" panose="020B0604020202020204" pitchFamily="34" charset="0"/>
              <a:buChar char="-"/>
              <a:defRPr/>
            </a:pPr>
            <a:r>
              <a:rPr lang="de-DE" sz="2400" b="0" dirty="0">
                <a:latin typeface="Arial" panose="020B0604020202020204" pitchFamily="34" charset="0"/>
                <a:ea typeface="+mn-ea"/>
                <a:cs typeface="Arial" panose="020B0604020202020204" pitchFamily="34" charset="0"/>
              </a:rPr>
              <a:t>Kontakt: axel.wehrend@vetmed.uni-giessen.de</a:t>
            </a:r>
          </a:p>
          <a:p>
            <a:pPr marL="2298600" lvl="5" indent="0">
              <a:lnSpc>
                <a:spcPct val="110000"/>
              </a:lnSpc>
              <a:spcBef>
                <a:spcPts val="500"/>
              </a:spcBef>
              <a:buClr>
                <a:srgbClr val="00297A"/>
              </a:buClr>
              <a:buNone/>
              <a:defRPr/>
            </a:pPr>
            <a:endParaRPr lang="de-DE" sz="2500" b="1" dirty="0">
              <a:solidFill>
                <a:prstClr val="black"/>
              </a:solidFill>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endParaRPr lang="de-DE"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a:p>
            <a:pPr marL="342900" indent="-342900" fontAlgn="auto">
              <a:lnSpc>
                <a:spcPct val="110000"/>
              </a:lnSpc>
              <a:spcAft>
                <a:spcPts val="0"/>
              </a:spcAft>
              <a:buClr>
                <a:srgbClr val="00297A"/>
              </a:buClr>
              <a:buFontTx/>
              <a:buChar char="-"/>
              <a:defRPr/>
            </a:pPr>
            <a:endParaRPr lang="de-DE" sz="2000" dirty="0">
              <a:latin typeface="Arial" panose="020B0604020202020204" pitchFamily="34" charset="0"/>
              <a:ea typeface="+mn-ea"/>
              <a:cs typeface="Arial" panose="020B0604020202020204" pitchFamily="34" charset="0"/>
            </a:endParaRPr>
          </a:p>
        </p:txBody>
      </p:sp>
      <p:sp>
        <p:nvSpPr>
          <p:cNvPr id="11" name="Titel 1">
            <a:extLst>
              <a:ext uri="{FF2B5EF4-FFF2-40B4-BE49-F238E27FC236}">
                <a16:creationId xmlns:a16="http://schemas.microsoft.com/office/drawing/2014/main" id="{DD3289F8-E4F4-4ED6-9E93-9DADAE0B21C6}"/>
              </a:ext>
            </a:extLst>
          </p:cNvPr>
          <p:cNvSpPr>
            <a:spLocks noGrp="1"/>
          </p:cNvSpPr>
          <p:nvPr>
            <p:ph type="title"/>
          </p:nvPr>
        </p:nvSpPr>
        <p:spPr>
          <a:xfrm>
            <a:off x="533400" y="484666"/>
            <a:ext cx="10957560" cy="851228"/>
          </a:xfrm>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Impressum</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439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el 1">
            <a:extLst>
              <a:ext uri="{FF2B5EF4-FFF2-40B4-BE49-F238E27FC236}">
                <a16:creationId xmlns:a16="http://schemas.microsoft.com/office/drawing/2014/main" id="{663F905E-FA9E-497C-B557-4C5A9EA8EE42}"/>
              </a:ext>
            </a:extLst>
          </p:cNvPr>
          <p:cNvSpPr>
            <a:spLocks noGrp="1"/>
          </p:cNvSpPr>
          <p:nvPr>
            <p:ph type="title"/>
          </p:nvPr>
        </p:nvSpPr>
        <p:spPr/>
        <p:txBody>
          <a:bodyPr>
            <a:normAutofit/>
          </a:bodyPr>
          <a:lstStyle/>
          <a:p>
            <a:r>
              <a:rPr lang="de-DE" sz="3200" b="1" dirty="0">
                <a:solidFill>
                  <a:schemeClr val="accent1">
                    <a:lumMod val="75000"/>
                  </a:schemeClr>
                </a:solidFill>
                <a:latin typeface="Arial" panose="020B0604020202020204" pitchFamily="34" charset="0"/>
                <a:cs typeface="Arial" panose="020B0604020202020204" pitchFamily="34" charset="0"/>
              </a:rPr>
              <a:t>Geschlechtshormone</a:t>
            </a:r>
            <a:endParaRPr lang="de-DE" sz="4000" b="1" dirty="0">
              <a:solidFill>
                <a:schemeClr val="accent1">
                  <a:lumMod val="75000"/>
                </a:schemeClr>
              </a:solidFill>
              <a:latin typeface="Arial" panose="020B0604020202020204" pitchFamily="34" charset="0"/>
              <a:cs typeface="Arial" panose="020B0604020202020204" pitchFamily="34" charset="0"/>
            </a:endParaRPr>
          </a:p>
        </p:txBody>
      </p:sp>
      <p:pic>
        <p:nvPicPr>
          <p:cNvPr id="14" name="Inhaltsplatzhalter 13">
            <a:extLst>
              <a:ext uri="{FF2B5EF4-FFF2-40B4-BE49-F238E27FC236}">
                <a16:creationId xmlns:a16="http://schemas.microsoft.com/office/drawing/2014/main" id="{41B1772C-0419-4407-9AD5-41F712F939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9798" y="1419476"/>
            <a:ext cx="4609524" cy="4019048"/>
          </a:xfrm>
        </p:spPr>
      </p:pic>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8</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9" name="Textfeld 8">
            <a:extLst>
              <a:ext uri="{FF2B5EF4-FFF2-40B4-BE49-F238E27FC236}">
                <a16:creationId xmlns:a16="http://schemas.microsoft.com/office/drawing/2014/main" id="{869DEB42-101E-40A9-9D18-DA1296CD5BF4}"/>
              </a:ext>
            </a:extLst>
          </p:cNvPr>
          <p:cNvSpPr txBox="1"/>
          <p:nvPr/>
        </p:nvSpPr>
        <p:spPr>
          <a:xfrm>
            <a:off x="223520" y="176115"/>
            <a:ext cx="8664503" cy="430887"/>
          </a:xfrm>
          <a:prstGeom prst="rect">
            <a:avLst/>
          </a:prstGeom>
          <a:noFill/>
        </p:spPr>
        <p:txBody>
          <a:bodyPr wrap="square" rtlCol="0">
            <a:spAutoFit/>
          </a:bodyPr>
          <a:lstStyle/>
          <a:p>
            <a:pPr indent="273050"/>
            <a:r>
              <a:rPr lang="de-DE" sz="2200" b="1" dirty="0">
                <a:solidFill>
                  <a:schemeClr val="tx2">
                    <a:lumMod val="75000"/>
                  </a:schemeClr>
                </a:solidFill>
                <a:latin typeface="Arial" panose="020B0604020202020204" pitchFamily="34" charset="0"/>
                <a:cs typeface="Arial" panose="020B0604020202020204" pitchFamily="34" charset="0"/>
              </a:rPr>
              <a:t>Grundlagen der Fortpflanzung beim weiblichen Schwein</a:t>
            </a:r>
          </a:p>
        </p:txBody>
      </p:sp>
      <p:sp>
        <p:nvSpPr>
          <p:cNvPr id="104" name="Textfeld 103">
            <a:extLst>
              <a:ext uri="{FF2B5EF4-FFF2-40B4-BE49-F238E27FC236}">
                <a16:creationId xmlns:a16="http://schemas.microsoft.com/office/drawing/2014/main" id="{AC107AF9-FE61-4F10-AEDA-4A4B708C4DA7}"/>
              </a:ext>
            </a:extLst>
          </p:cNvPr>
          <p:cNvSpPr txBox="1"/>
          <p:nvPr/>
        </p:nvSpPr>
        <p:spPr>
          <a:xfrm>
            <a:off x="8620427" y="2284897"/>
            <a:ext cx="1660803" cy="923330"/>
          </a:xfrm>
          <a:prstGeom prst="rect">
            <a:avLst/>
          </a:prstGeom>
          <a:noFill/>
          <a:ln>
            <a:solidFill>
              <a:schemeClr val="bg1">
                <a:lumMod val="50000"/>
              </a:schemeClr>
            </a:solidFill>
          </a:ln>
        </p:spPr>
        <p:txBody>
          <a:bodyPr wrap="square" rtlCol="0">
            <a:spAutoFit/>
          </a:bodyPr>
          <a:lstStyle/>
          <a:p>
            <a:r>
              <a:rPr lang="de-DE" dirty="0"/>
              <a:t>Hypothalamus-Hypophysen-Ovar-Achse</a:t>
            </a:r>
          </a:p>
        </p:txBody>
      </p:sp>
      <p:sp>
        <p:nvSpPr>
          <p:cNvPr id="15" name="Textfeld 14">
            <a:extLst>
              <a:ext uri="{FF2B5EF4-FFF2-40B4-BE49-F238E27FC236}">
                <a16:creationId xmlns:a16="http://schemas.microsoft.com/office/drawing/2014/main" id="{66468A9E-BCF6-4A36-AB67-6FA17539C0BA}"/>
              </a:ext>
            </a:extLst>
          </p:cNvPr>
          <p:cNvSpPr txBox="1"/>
          <p:nvPr/>
        </p:nvSpPr>
        <p:spPr>
          <a:xfrm>
            <a:off x="537210" y="5216717"/>
            <a:ext cx="1081659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Vereinfachte Darstellung des hormonellen Regelkreises der Reproduktion beim weiblichen Schwein  </a:t>
            </a:r>
          </a:p>
        </p:txBody>
      </p:sp>
    </p:spTree>
    <p:extLst>
      <p:ext uri="{BB962C8B-B14F-4D97-AF65-F5344CB8AC3E}">
        <p14:creationId xmlns:p14="http://schemas.microsoft.com/office/powerpoint/2010/main" val="2693758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9E75CCB4-AADB-46F9-BDE2-D6D01D088B78}"/>
              </a:ext>
            </a:extLst>
          </p:cNvPr>
          <p:cNvSpPr txBox="1">
            <a:spLocks noGrp="1"/>
          </p:cNvSpPr>
          <p:nvPr>
            <p:ph idx="1"/>
          </p:nvPr>
        </p:nvSpPr>
        <p:spPr>
          <a:xfrm>
            <a:off x="2219024" y="1335894"/>
            <a:ext cx="2113279" cy="4953951"/>
          </a:xfrm>
          <a:prstGeom prst="rect">
            <a:avLst/>
          </a:prstGeom>
        </p:spPr>
        <p:txBody>
          <a:bodyPr vert="horz" lIns="0" tIns="0" rIns="0" bIns="0" rtlCol="0">
            <a:normAutofit/>
          </a:bodyPr>
          <a:lstStyle>
            <a:lvl1pPr marL="216000" indent="-216000" algn="l" rtl="0" eaLnBrk="1" fontAlgn="base"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rtl="0" eaLnBrk="1" fontAlgn="base"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rtl="0" eaLnBrk="1" fontAlgn="base"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rtl="0" eaLnBrk="1" fontAlgn="base"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rtl="0" eaLnBrk="1" fontAlgn="base"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r>
              <a:rPr lang="de-DE" sz="2000" b="0" dirty="0" err="1">
                <a:latin typeface="Arial" panose="020B0604020202020204" pitchFamily="34" charset="0"/>
                <a:ea typeface="+mn-ea"/>
                <a:cs typeface="+mn-cs"/>
              </a:rPr>
              <a:t>Primordialfollikel</a:t>
            </a: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2000" b="0" dirty="0">
                <a:latin typeface="Arial" panose="020B0604020202020204" pitchFamily="34" charset="0"/>
                <a:ea typeface="+mn-ea"/>
                <a:cs typeface="+mn-cs"/>
              </a:rPr>
              <a:t>Primärfollikel</a:t>
            </a: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2000" b="0" dirty="0">
                <a:latin typeface="Arial" panose="020B0604020202020204" pitchFamily="34" charset="0"/>
                <a:ea typeface="+mn-ea"/>
                <a:cs typeface="+mn-cs"/>
              </a:rPr>
              <a:t>Sekundärfollikel</a:t>
            </a: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2000" b="0" dirty="0">
                <a:latin typeface="Arial" panose="020B0604020202020204" pitchFamily="34" charset="0"/>
                <a:ea typeface="+mn-ea"/>
                <a:cs typeface="+mn-cs"/>
              </a:rPr>
              <a:t>Tertiärfollikel</a:t>
            </a: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2000" b="0" dirty="0" err="1">
                <a:latin typeface="Arial" panose="020B0604020202020204" pitchFamily="34" charset="0"/>
                <a:ea typeface="+mn-ea"/>
                <a:cs typeface="+mn-cs"/>
              </a:rPr>
              <a:t>Präovulatorischer</a:t>
            </a:r>
            <a:r>
              <a:rPr lang="de-DE" sz="2000" b="0" dirty="0">
                <a:latin typeface="Arial" panose="020B0604020202020204" pitchFamily="34" charset="0"/>
                <a:ea typeface="+mn-ea"/>
                <a:cs typeface="+mn-cs"/>
              </a:rPr>
              <a:t> Follikel</a:t>
            </a: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2000" b="0" dirty="0">
                <a:latin typeface="Arial" panose="020B0604020202020204" pitchFamily="34" charset="0"/>
                <a:ea typeface="+mn-ea"/>
                <a:cs typeface="+mn-cs"/>
              </a:rPr>
              <a:t>Ovulation</a:t>
            </a:r>
            <a:endParaRPr lang="de-DE" sz="2000" b="0" dirty="0">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endParaRPr lang="de-DE" sz="2000" b="0" dirty="0">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endParaRPr lang="de-DE" sz="2000" dirty="0">
              <a:ea typeface="+mn-ea"/>
              <a:cs typeface="+mn-cs"/>
            </a:endParaRPr>
          </a:p>
          <a:p>
            <a:pPr marL="0" indent="0" fontAlgn="auto">
              <a:lnSpc>
                <a:spcPct val="110000"/>
              </a:lnSpc>
              <a:spcAft>
                <a:spcPts val="0"/>
              </a:spcAft>
              <a:buClr>
                <a:srgbClr val="00297A"/>
              </a:buClr>
              <a:defRPr/>
            </a:pPr>
            <a:endParaRPr lang="de-DE" sz="2000" b="0" dirty="0">
              <a:ea typeface="+mn-ea"/>
              <a:cs typeface="+mn-cs"/>
            </a:endParaRPr>
          </a:p>
          <a:p>
            <a:pPr marL="0" indent="0" fontAlgn="auto">
              <a:lnSpc>
                <a:spcPct val="110000"/>
              </a:lnSpc>
              <a:spcAft>
                <a:spcPts val="0"/>
              </a:spcAft>
              <a:buClr>
                <a:srgbClr val="00297A"/>
              </a:buClr>
              <a:defRPr/>
            </a:pPr>
            <a:endParaRPr lang="de-DE" sz="2800" b="0" dirty="0">
              <a:ea typeface="+mn-ea"/>
              <a:cs typeface="+mn-cs"/>
            </a:endParaRPr>
          </a:p>
        </p:txBody>
      </p:sp>
      <p:sp>
        <p:nvSpPr>
          <p:cNvPr id="3" name="Fußzeilenplatzhalter 2">
            <a:extLst>
              <a:ext uri="{FF2B5EF4-FFF2-40B4-BE49-F238E27FC236}">
                <a16:creationId xmlns:a16="http://schemas.microsoft.com/office/drawing/2014/main" id="{EB5C777B-92FC-4A84-B5EF-3F6F91BE2610}"/>
              </a:ext>
            </a:extLst>
          </p:cNvPr>
          <p:cNvSpPr>
            <a:spLocks noGrp="1"/>
          </p:cNvSpPr>
          <p:nvPr>
            <p:ph type="ftr" sz="quarter" idx="11"/>
          </p:nvPr>
        </p:nvSpPr>
        <p:spPr>
          <a:xfrm rot="10800000" flipV="1">
            <a:off x="4038600" y="6402068"/>
            <a:ext cx="4963160" cy="365126"/>
          </a:xfrm>
        </p:spPr>
        <p:txBody>
          <a:bodyPr/>
          <a:lstStyle/>
          <a:p>
            <a:r>
              <a:rPr lang="de-DE"/>
              <a:t>Fortbildungspräsentation für Tierärzt*Innen</a:t>
            </a:r>
            <a:endParaRPr lang="de-DE" dirty="0"/>
          </a:p>
        </p:txBody>
      </p:sp>
      <p:sp>
        <p:nvSpPr>
          <p:cNvPr id="4" name="Foliennummernplatzhalter 3">
            <a:extLst>
              <a:ext uri="{FF2B5EF4-FFF2-40B4-BE49-F238E27FC236}">
                <a16:creationId xmlns:a16="http://schemas.microsoft.com/office/drawing/2014/main" id="{DB1DF34F-DCA2-48DE-A57F-C8098703CB8D}"/>
              </a:ext>
            </a:extLst>
          </p:cNvPr>
          <p:cNvSpPr>
            <a:spLocks noGrp="1"/>
          </p:cNvSpPr>
          <p:nvPr>
            <p:ph type="sldNum" sz="quarter" idx="12"/>
          </p:nvPr>
        </p:nvSpPr>
        <p:spPr/>
        <p:txBody>
          <a:bodyPr/>
          <a:lstStyle/>
          <a:p>
            <a:fld id="{EAFE254C-ECB1-4CAE-A615-15056BDA17F2}" type="slidenum">
              <a:rPr lang="de-DE" smtClean="0"/>
              <a:t>9</a:t>
            </a:fld>
            <a:endParaRPr lang="de-DE" dirty="0"/>
          </a:p>
        </p:txBody>
      </p:sp>
      <p:pic>
        <p:nvPicPr>
          <p:cNvPr id="8" name="Grafik 7">
            <a:extLst>
              <a:ext uri="{FF2B5EF4-FFF2-40B4-BE49-F238E27FC236}">
                <a16:creationId xmlns:a16="http://schemas.microsoft.com/office/drawing/2014/main" id="{5D0ECEF3-33E7-4BB5-8873-0FE078FA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0829" y="71436"/>
            <a:ext cx="2482091" cy="1496701"/>
          </a:xfrm>
          <a:prstGeom prst="rect">
            <a:avLst/>
          </a:prstGeom>
        </p:spPr>
      </p:pic>
      <p:sp>
        <p:nvSpPr>
          <p:cNvPr id="9" name="Textfeld 8">
            <a:extLst>
              <a:ext uri="{FF2B5EF4-FFF2-40B4-BE49-F238E27FC236}">
                <a16:creationId xmlns:a16="http://schemas.microsoft.com/office/drawing/2014/main" id="{869DEB42-101E-40A9-9D18-DA1296CD5BF4}"/>
              </a:ext>
            </a:extLst>
          </p:cNvPr>
          <p:cNvSpPr txBox="1"/>
          <p:nvPr/>
        </p:nvSpPr>
        <p:spPr>
          <a:xfrm>
            <a:off x="223520" y="176115"/>
            <a:ext cx="8664503" cy="430887"/>
          </a:xfrm>
          <a:prstGeom prst="rect">
            <a:avLst/>
          </a:prstGeom>
          <a:noFill/>
        </p:spPr>
        <p:txBody>
          <a:bodyPr wrap="square" rtlCol="0">
            <a:spAutoFit/>
          </a:bodyPr>
          <a:lstStyle/>
          <a:p>
            <a:pPr indent="273050"/>
            <a:r>
              <a:rPr lang="de-DE" sz="2200" b="1" dirty="0">
                <a:solidFill>
                  <a:schemeClr val="tx2">
                    <a:lumMod val="75000"/>
                  </a:schemeClr>
                </a:solidFill>
                <a:latin typeface="Arial" panose="020B0604020202020204" pitchFamily="34" charset="0"/>
                <a:cs typeface="Arial" panose="020B0604020202020204" pitchFamily="34" charset="0"/>
              </a:rPr>
              <a:t>Grundlagen der Fortpflanzung beim weiblichen Schwein</a:t>
            </a:r>
          </a:p>
        </p:txBody>
      </p:sp>
      <p:sp>
        <p:nvSpPr>
          <p:cNvPr id="25" name="Titel 1">
            <a:extLst>
              <a:ext uri="{FF2B5EF4-FFF2-40B4-BE49-F238E27FC236}">
                <a16:creationId xmlns:a16="http://schemas.microsoft.com/office/drawing/2014/main" id="{B91DC7FF-6486-428A-BF76-61B85CC36E11}"/>
              </a:ext>
            </a:extLst>
          </p:cNvPr>
          <p:cNvSpPr>
            <a:spLocks noGrp="1"/>
          </p:cNvSpPr>
          <p:nvPr>
            <p:ph type="title"/>
          </p:nvPr>
        </p:nvSpPr>
        <p:spPr>
          <a:xfrm>
            <a:off x="533400" y="484666"/>
            <a:ext cx="10957560" cy="851228"/>
          </a:xfrm>
        </p:spPr>
        <p:txBody>
          <a:bodyPr>
            <a:normAutofit/>
          </a:bodyPr>
          <a:lstStyle/>
          <a:p>
            <a:r>
              <a:rPr lang="de-DE" sz="3200" b="1">
                <a:solidFill>
                  <a:schemeClr val="accent1">
                    <a:lumMod val="75000"/>
                  </a:schemeClr>
                </a:solidFill>
                <a:latin typeface="Arial" panose="020B0604020202020204" pitchFamily="34" charset="0"/>
                <a:cs typeface="Arial" panose="020B0604020202020204" pitchFamily="34" charset="0"/>
              </a:rPr>
              <a:t>Die Follikelentwicklung </a:t>
            </a:r>
            <a:r>
              <a:rPr lang="de-DE" sz="3200" b="1" dirty="0">
                <a:solidFill>
                  <a:schemeClr val="accent1">
                    <a:lumMod val="75000"/>
                  </a:schemeClr>
                </a:solidFill>
                <a:latin typeface="Arial" panose="020B0604020202020204" pitchFamily="34" charset="0"/>
                <a:cs typeface="Arial" panose="020B0604020202020204" pitchFamily="34" charset="0"/>
              </a:rPr>
              <a:t>beim Schwein</a:t>
            </a:r>
          </a:p>
        </p:txBody>
      </p:sp>
      <p:sp>
        <p:nvSpPr>
          <p:cNvPr id="18" name="Inhaltsplatzhalter 2">
            <a:extLst>
              <a:ext uri="{FF2B5EF4-FFF2-40B4-BE49-F238E27FC236}">
                <a16:creationId xmlns:a16="http://schemas.microsoft.com/office/drawing/2014/main" id="{B18AE326-1BCF-4CC9-A6B9-FC9A3D7C00DF}"/>
              </a:ext>
            </a:extLst>
          </p:cNvPr>
          <p:cNvSpPr txBox="1">
            <a:spLocks/>
          </p:cNvSpPr>
          <p:nvPr/>
        </p:nvSpPr>
        <p:spPr>
          <a:xfrm>
            <a:off x="4895110" y="1749124"/>
            <a:ext cx="1292760" cy="4514087"/>
          </a:xfrm>
          <a:prstGeom prst="rect">
            <a:avLst/>
          </a:prstGeom>
        </p:spPr>
        <p:txBody>
          <a:bodyPr vert="horz" lIns="0" tIns="0" rIns="0" bIns="0" rtlCol="0">
            <a:normAutofit lnSpcReduction="10000"/>
          </a:bodyPr>
          <a:lstStyle>
            <a:lvl1pPr marL="216000" indent="-216000" algn="l" defTabSz="914400" rtl="0" eaLnBrk="1" fontAlgn="base" latinLnBrk="0"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defTabSz="914400" rtl="0" eaLnBrk="1" fontAlgn="base" latinLnBrk="0"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defTabSz="914400" rtl="0" eaLnBrk="1" fontAlgn="base" latinLnBrk="0"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defTabSz="914400" rtl="0" eaLnBrk="1" fontAlgn="base" latinLnBrk="0"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defTabSz="914400" rtl="0" eaLnBrk="1" fontAlgn="base" latinLnBrk="0"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12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1900" b="0" dirty="0">
                <a:latin typeface="Arial" panose="020B0604020202020204" pitchFamily="34" charset="0"/>
                <a:ea typeface="+mn-ea"/>
                <a:cs typeface="+mn-cs"/>
              </a:rPr>
              <a:t>&lt; 2 mm</a:t>
            </a: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18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18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14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1900" b="0" dirty="0">
                <a:latin typeface="Arial" panose="020B0604020202020204" pitchFamily="34" charset="0"/>
                <a:ea typeface="+mn-ea"/>
                <a:cs typeface="+mn-cs"/>
              </a:rPr>
              <a:t>2 mm</a:t>
            </a:r>
          </a:p>
          <a:p>
            <a:pPr marL="0" indent="0" fontAlgn="auto">
              <a:lnSpc>
                <a:spcPct val="110000"/>
              </a:lnSpc>
              <a:spcAft>
                <a:spcPts val="0"/>
              </a:spcAft>
              <a:buClr>
                <a:srgbClr val="00297A"/>
              </a:buClr>
              <a:defRPr/>
            </a:pPr>
            <a:r>
              <a:rPr lang="de-DE" b="0" dirty="0">
                <a:latin typeface="Arial" panose="020B0604020202020204" pitchFamily="34" charset="0"/>
                <a:ea typeface="+mn-ea"/>
                <a:cs typeface="+mn-cs"/>
              </a:rPr>
              <a:t>Ausbildung der Follikelhöhle</a:t>
            </a:r>
          </a:p>
          <a:p>
            <a:pPr marL="0" indent="0" fontAlgn="auto">
              <a:lnSpc>
                <a:spcPct val="110000"/>
              </a:lnSpc>
              <a:spcAft>
                <a:spcPts val="0"/>
              </a:spcAft>
              <a:buClr>
                <a:srgbClr val="00297A"/>
              </a:buClr>
              <a:defRPr/>
            </a:pPr>
            <a:endParaRPr lang="de-DE"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13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1900" b="0" dirty="0">
                <a:latin typeface="Arial" panose="020B0604020202020204" pitchFamily="34" charset="0"/>
                <a:ea typeface="+mn-ea"/>
                <a:cs typeface="+mn-cs"/>
              </a:rPr>
              <a:t>4 - 6 mm</a:t>
            </a: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1900" b="0" dirty="0">
                <a:latin typeface="Arial" panose="020B0604020202020204" pitchFamily="34" charset="0"/>
                <a:ea typeface="+mn-ea"/>
                <a:cs typeface="+mn-cs"/>
              </a:rPr>
              <a:t>ab 6 mm </a:t>
            </a:r>
            <a:endParaRPr lang="de-DE" sz="1900" b="0" dirty="0">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endParaRPr lang="de-DE" sz="2800" b="0" dirty="0">
              <a:ea typeface="+mn-ea"/>
              <a:cs typeface="+mn-cs"/>
            </a:endParaRPr>
          </a:p>
        </p:txBody>
      </p:sp>
      <p:sp>
        <p:nvSpPr>
          <p:cNvPr id="2" name="Geschweifte Klammer rechts 1">
            <a:extLst>
              <a:ext uri="{FF2B5EF4-FFF2-40B4-BE49-F238E27FC236}">
                <a16:creationId xmlns:a16="http://schemas.microsoft.com/office/drawing/2014/main" id="{D290DA99-04C5-4509-BEA1-69F49F6092DA}"/>
              </a:ext>
            </a:extLst>
          </p:cNvPr>
          <p:cNvSpPr/>
          <p:nvPr/>
        </p:nvSpPr>
        <p:spPr>
          <a:xfrm>
            <a:off x="4423509" y="1362330"/>
            <a:ext cx="130735" cy="2120434"/>
          </a:xfrm>
          <a:prstGeom prst="rightBrace">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6" name="Geschweifte Klammer rechts 5">
            <a:extLst>
              <a:ext uri="{FF2B5EF4-FFF2-40B4-BE49-F238E27FC236}">
                <a16:creationId xmlns:a16="http://schemas.microsoft.com/office/drawing/2014/main" id="{133D42CF-4194-487E-8809-0018E3D66AC3}"/>
              </a:ext>
            </a:extLst>
          </p:cNvPr>
          <p:cNvSpPr/>
          <p:nvPr/>
        </p:nvSpPr>
        <p:spPr>
          <a:xfrm>
            <a:off x="4423509" y="3530831"/>
            <a:ext cx="137746" cy="1113951"/>
          </a:xfrm>
          <a:prstGeom prst="rightBrace">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20" name="Inhaltsplatzhalter 2">
            <a:extLst>
              <a:ext uri="{FF2B5EF4-FFF2-40B4-BE49-F238E27FC236}">
                <a16:creationId xmlns:a16="http://schemas.microsoft.com/office/drawing/2014/main" id="{BC6FCC8C-5282-4670-99F7-3889B19C23DE}"/>
              </a:ext>
            </a:extLst>
          </p:cNvPr>
          <p:cNvSpPr txBox="1">
            <a:spLocks/>
          </p:cNvSpPr>
          <p:nvPr/>
        </p:nvSpPr>
        <p:spPr>
          <a:xfrm>
            <a:off x="6730359" y="1335894"/>
            <a:ext cx="2555684" cy="4953951"/>
          </a:xfrm>
          <a:prstGeom prst="rect">
            <a:avLst/>
          </a:prstGeom>
        </p:spPr>
        <p:txBody>
          <a:bodyPr vert="horz" lIns="0" tIns="0" rIns="0" bIns="0" rtlCol="0">
            <a:normAutofit/>
          </a:bodyPr>
          <a:lstStyle>
            <a:lvl1pPr marL="216000" indent="-216000" algn="l" defTabSz="914400" rtl="0" eaLnBrk="1" fontAlgn="base" latinLnBrk="0"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defTabSz="914400" rtl="0" eaLnBrk="1" fontAlgn="base" latinLnBrk="0"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defTabSz="914400" rtl="0" eaLnBrk="1" fontAlgn="base" latinLnBrk="0"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defTabSz="914400" rtl="0" eaLnBrk="1" fontAlgn="base" latinLnBrk="0"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defTabSz="914400" rtl="0" eaLnBrk="1" fontAlgn="base" latinLnBrk="0"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2000" b="0" dirty="0" err="1">
                <a:latin typeface="Arial" panose="020B0604020202020204" pitchFamily="34" charset="0"/>
                <a:ea typeface="+mn-ea"/>
                <a:cs typeface="+mn-cs"/>
              </a:rPr>
              <a:t>Gonadotropin</a:t>
            </a:r>
            <a:r>
              <a:rPr lang="de-DE" sz="2000" b="0" dirty="0">
                <a:latin typeface="Arial" panose="020B0604020202020204" pitchFamily="34" charset="0"/>
                <a:ea typeface="+mn-ea"/>
                <a:cs typeface="+mn-cs"/>
              </a:rPr>
              <a:t> unabhängig</a:t>
            </a: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2000" u="sng" dirty="0">
                <a:latin typeface="Arial" panose="020B0604020202020204" pitchFamily="34" charset="0"/>
                <a:ea typeface="+mn-ea"/>
                <a:cs typeface="+mn-cs"/>
              </a:rPr>
              <a:t>FSH</a:t>
            </a:r>
            <a:r>
              <a:rPr lang="de-DE" sz="2000" b="0" dirty="0">
                <a:latin typeface="Arial" panose="020B0604020202020204" pitchFamily="34" charset="0"/>
                <a:ea typeface="+mn-ea"/>
                <a:cs typeface="+mn-cs"/>
              </a:rPr>
              <a:t> wirksam</a:t>
            </a:r>
          </a:p>
          <a:p>
            <a:pPr marL="0" indent="0" fontAlgn="auto">
              <a:lnSpc>
                <a:spcPct val="110000"/>
              </a:lnSpc>
              <a:spcAft>
                <a:spcPts val="0"/>
              </a:spcAft>
              <a:buClr>
                <a:srgbClr val="00297A"/>
              </a:buClr>
              <a:defRPr/>
            </a:pPr>
            <a:r>
              <a:rPr lang="de-DE" sz="1800" b="0" dirty="0">
                <a:latin typeface="Arial" panose="020B0604020202020204" pitchFamily="34" charset="0"/>
                <a:ea typeface="+mn-ea"/>
                <a:cs typeface="+mn-cs"/>
              </a:rPr>
              <a:t>→ durch steigende Anzahl an Rezeptoren in den </a:t>
            </a:r>
            <a:r>
              <a:rPr lang="de-DE" sz="1800" b="0" dirty="0" err="1">
                <a:latin typeface="Arial" panose="020B0604020202020204" pitchFamily="34" charset="0"/>
                <a:ea typeface="+mn-ea"/>
                <a:cs typeface="+mn-cs"/>
              </a:rPr>
              <a:t>Granulosazellen</a:t>
            </a:r>
            <a:endParaRPr lang="de-DE" sz="18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endParaRPr lang="de-DE" sz="2000" b="0" dirty="0">
              <a:latin typeface="Arial" panose="020B0604020202020204" pitchFamily="34" charset="0"/>
              <a:ea typeface="+mn-ea"/>
              <a:cs typeface="+mn-cs"/>
            </a:endParaRPr>
          </a:p>
          <a:p>
            <a:pPr marL="0" indent="0" fontAlgn="auto">
              <a:lnSpc>
                <a:spcPct val="110000"/>
              </a:lnSpc>
              <a:spcAft>
                <a:spcPts val="0"/>
              </a:spcAft>
              <a:buClr>
                <a:srgbClr val="00297A"/>
              </a:buClr>
              <a:defRPr/>
            </a:pPr>
            <a:r>
              <a:rPr lang="de-DE" sz="2000" u="sng" dirty="0">
                <a:latin typeface="Arial" panose="020B0604020202020204" pitchFamily="34" charset="0"/>
                <a:ea typeface="+mn-ea"/>
                <a:cs typeface="+mn-cs"/>
              </a:rPr>
              <a:t>LH</a:t>
            </a:r>
            <a:r>
              <a:rPr lang="de-DE" sz="2000" b="0" dirty="0">
                <a:latin typeface="Arial" panose="020B0604020202020204" pitchFamily="34" charset="0"/>
                <a:ea typeface="+mn-ea"/>
                <a:cs typeface="+mn-cs"/>
              </a:rPr>
              <a:t> wirksam</a:t>
            </a:r>
          </a:p>
          <a:p>
            <a:pPr marL="0" indent="0" fontAlgn="auto">
              <a:lnSpc>
                <a:spcPct val="110000"/>
              </a:lnSpc>
              <a:spcAft>
                <a:spcPts val="0"/>
              </a:spcAft>
              <a:buClr>
                <a:srgbClr val="00297A"/>
              </a:buClr>
              <a:defRPr/>
            </a:pPr>
            <a:r>
              <a:rPr lang="de-DE" sz="1800" b="0" dirty="0">
                <a:latin typeface="Arial" panose="020B0604020202020204" pitchFamily="34" charset="0"/>
                <a:ea typeface="+mn-ea"/>
                <a:cs typeface="+mn-cs"/>
              </a:rPr>
              <a:t>→ durch steigende Anzahl an Rezeptoren in den </a:t>
            </a:r>
            <a:r>
              <a:rPr lang="de-DE" sz="1800" b="0" dirty="0" err="1">
                <a:latin typeface="Arial" panose="020B0604020202020204" pitchFamily="34" charset="0"/>
                <a:ea typeface="+mn-ea"/>
                <a:cs typeface="+mn-cs"/>
              </a:rPr>
              <a:t>Theca</a:t>
            </a:r>
            <a:r>
              <a:rPr lang="de-DE" sz="1800" b="0" dirty="0">
                <a:latin typeface="Arial" panose="020B0604020202020204" pitchFamily="34" charset="0"/>
                <a:ea typeface="+mn-ea"/>
                <a:cs typeface="+mn-cs"/>
              </a:rPr>
              <a:t> </a:t>
            </a:r>
            <a:r>
              <a:rPr lang="de-DE" sz="1800" b="0" dirty="0" err="1">
                <a:latin typeface="Arial" panose="020B0604020202020204" pitchFamily="34" charset="0"/>
                <a:ea typeface="+mn-ea"/>
                <a:cs typeface="+mn-cs"/>
              </a:rPr>
              <a:t>interna</a:t>
            </a:r>
            <a:r>
              <a:rPr lang="de-DE" sz="1800" b="0" dirty="0">
                <a:latin typeface="Arial" panose="020B0604020202020204" pitchFamily="34" charset="0"/>
                <a:ea typeface="+mn-ea"/>
                <a:cs typeface="+mn-cs"/>
              </a:rPr>
              <a:t> Zellen</a:t>
            </a:r>
          </a:p>
          <a:p>
            <a:pPr marL="0" indent="0" fontAlgn="auto">
              <a:lnSpc>
                <a:spcPct val="110000"/>
              </a:lnSpc>
              <a:spcAft>
                <a:spcPts val="0"/>
              </a:spcAft>
              <a:buClr>
                <a:srgbClr val="00297A"/>
              </a:buClr>
              <a:defRPr/>
            </a:pPr>
            <a:endParaRPr lang="de-DE" sz="2000" b="0" dirty="0">
              <a:latin typeface="Arial" panose="020B0604020202020204" pitchFamily="34" charset="0"/>
              <a:cs typeface="Arial" panose="020B0604020202020204" pitchFamily="34" charset="0"/>
            </a:endParaRPr>
          </a:p>
          <a:p>
            <a:pPr marL="0" indent="0" fontAlgn="auto">
              <a:lnSpc>
                <a:spcPct val="110000"/>
              </a:lnSpc>
              <a:spcAft>
                <a:spcPts val="0"/>
              </a:spcAft>
              <a:buClr>
                <a:srgbClr val="00297A"/>
              </a:buClr>
              <a:defRPr/>
            </a:pPr>
            <a:endParaRPr lang="de-DE" sz="2000" dirty="0">
              <a:ea typeface="+mn-ea"/>
              <a:cs typeface="+mn-cs"/>
            </a:endParaRPr>
          </a:p>
          <a:p>
            <a:pPr marL="0" indent="0" fontAlgn="auto">
              <a:lnSpc>
                <a:spcPct val="110000"/>
              </a:lnSpc>
              <a:spcAft>
                <a:spcPts val="0"/>
              </a:spcAft>
              <a:buClr>
                <a:srgbClr val="00297A"/>
              </a:buClr>
              <a:defRPr/>
            </a:pPr>
            <a:endParaRPr lang="de-DE" sz="2000" b="0" dirty="0">
              <a:ea typeface="+mn-ea"/>
              <a:cs typeface="+mn-cs"/>
            </a:endParaRPr>
          </a:p>
          <a:p>
            <a:pPr marL="0" indent="0" fontAlgn="auto">
              <a:lnSpc>
                <a:spcPct val="110000"/>
              </a:lnSpc>
              <a:spcAft>
                <a:spcPts val="0"/>
              </a:spcAft>
              <a:buClr>
                <a:srgbClr val="00297A"/>
              </a:buClr>
              <a:defRPr/>
            </a:pPr>
            <a:endParaRPr lang="de-DE" sz="2800" b="0" dirty="0">
              <a:ea typeface="+mn-ea"/>
              <a:cs typeface="+mn-cs"/>
            </a:endParaRPr>
          </a:p>
        </p:txBody>
      </p:sp>
      <p:sp>
        <p:nvSpPr>
          <p:cNvPr id="13" name="Geschweifte Klammer rechts 12">
            <a:extLst>
              <a:ext uri="{FF2B5EF4-FFF2-40B4-BE49-F238E27FC236}">
                <a16:creationId xmlns:a16="http://schemas.microsoft.com/office/drawing/2014/main" id="{4AD8BB9F-0C00-49AE-A6C7-EE20E4E4198B}"/>
              </a:ext>
            </a:extLst>
          </p:cNvPr>
          <p:cNvSpPr/>
          <p:nvPr/>
        </p:nvSpPr>
        <p:spPr>
          <a:xfrm>
            <a:off x="6171626" y="4300915"/>
            <a:ext cx="138006" cy="1630169"/>
          </a:xfrm>
          <a:prstGeom prst="rightBrace">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14" name="Geschweifte Klammer rechts 13">
            <a:extLst>
              <a:ext uri="{FF2B5EF4-FFF2-40B4-BE49-F238E27FC236}">
                <a16:creationId xmlns:a16="http://schemas.microsoft.com/office/drawing/2014/main" id="{3508C654-09E1-481E-AA9E-24F1FDEC1E4C}"/>
              </a:ext>
            </a:extLst>
          </p:cNvPr>
          <p:cNvSpPr/>
          <p:nvPr/>
        </p:nvSpPr>
        <p:spPr>
          <a:xfrm>
            <a:off x="6171626" y="2780878"/>
            <a:ext cx="138006" cy="1474320"/>
          </a:xfrm>
          <a:prstGeom prst="rightBrace">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35" name="Pfeil: nach rechts gekrümmt 34">
            <a:extLst>
              <a:ext uri="{FF2B5EF4-FFF2-40B4-BE49-F238E27FC236}">
                <a16:creationId xmlns:a16="http://schemas.microsoft.com/office/drawing/2014/main" id="{54F8BF7B-8F7A-447B-A0F6-74577708C85F}"/>
              </a:ext>
            </a:extLst>
          </p:cNvPr>
          <p:cNvSpPr/>
          <p:nvPr/>
        </p:nvSpPr>
        <p:spPr>
          <a:xfrm>
            <a:off x="1803139" y="1500326"/>
            <a:ext cx="318624" cy="1367161"/>
          </a:xfrm>
          <a:prstGeom prst="curvedRightArrow">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37" name="Pfeil: nach rechts gekrümmt 36">
            <a:extLst>
              <a:ext uri="{FF2B5EF4-FFF2-40B4-BE49-F238E27FC236}">
                <a16:creationId xmlns:a16="http://schemas.microsoft.com/office/drawing/2014/main" id="{CE9EC5F1-A979-48A7-9297-0CA57CC8C76C}"/>
              </a:ext>
            </a:extLst>
          </p:cNvPr>
          <p:cNvSpPr/>
          <p:nvPr/>
        </p:nvSpPr>
        <p:spPr>
          <a:xfrm>
            <a:off x="1778309" y="2867488"/>
            <a:ext cx="318624" cy="976544"/>
          </a:xfrm>
          <a:prstGeom prst="curvedRightArrow">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39" name="Pfeil: nach rechts gekrümmt 38">
            <a:extLst>
              <a:ext uri="{FF2B5EF4-FFF2-40B4-BE49-F238E27FC236}">
                <a16:creationId xmlns:a16="http://schemas.microsoft.com/office/drawing/2014/main" id="{ADD0AB4D-070D-460A-B253-ADF94F490913}"/>
              </a:ext>
            </a:extLst>
          </p:cNvPr>
          <p:cNvSpPr/>
          <p:nvPr/>
        </p:nvSpPr>
        <p:spPr>
          <a:xfrm>
            <a:off x="1778309" y="3861982"/>
            <a:ext cx="318624" cy="1162779"/>
          </a:xfrm>
          <a:prstGeom prst="curvedRightArrow">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41" name="Inhaltsplatzhalter 2">
            <a:extLst>
              <a:ext uri="{FF2B5EF4-FFF2-40B4-BE49-F238E27FC236}">
                <a16:creationId xmlns:a16="http://schemas.microsoft.com/office/drawing/2014/main" id="{7F1FCB25-D0D0-45E9-B707-677A09C8DDCD}"/>
              </a:ext>
            </a:extLst>
          </p:cNvPr>
          <p:cNvSpPr txBox="1">
            <a:spLocks/>
          </p:cNvSpPr>
          <p:nvPr/>
        </p:nvSpPr>
        <p:spPr>
          <a:xfrm>
            <a:off x="956133" y="1803439"/>
            <a:ext cx="700084" cy="3042964"/>
          </a:xfrm>
          <a:prstGeom prst="rect">
            <a:avLst/>
          </a:prstGeom>
        </p:spPr>
        <p:txBody>
          <a:bodyPr vert="horz" lIns="0" tIns="0" rIns="0" bIns="0" rtlCol="0">
            <a:normAutofit lnSpcReduction="10000"/>
          </a:bodyPr>
          <a:lstStyle>
            <a:lvl1pPr marL="216000" indent="-216000" algn="l" defTabSz="914400" rtl="0" eaLnBrk="1" fontAlgn="base" latinLnBrk="0" hangingPunct="1">
              <a:lnSpc>
                <a:spcPct val="120000"/>
              </a:lnSpc>
              <a:spcBef>
                <a:spcPts val="0"/>
              </a:spcBef>
              <a:spcAft>
                <a:spcPct val="0"/>
              </a:spcAft>
              <a:buFont typeface="+mj-lt"/>
              <a:buNone/>
              <a:defRPr lang="de-DE" sz="1500" b="1" kern="1200" cap="none" baseline="0">
                <a:solidFill>
                  <a:schemeClr val="tx1"/>
                </a:solidFill>
                <a:latin typeface="Arial"/>
                <a:ea typeface="ＭＳ Ｐゴシック" charset="0"/>
                <a:cs typeface="Arial"/>
              </a:defRPr>
            </a:lvl1pPr>
            <a:lvl2pPr marL="0" indent="0" algn="l" defTabSz="914400" rtl="0" eaLnBrk="1" fontAlgn="base" latinLnBrk="0" hangingPunct="1">
              <a:lnSpc>
                <a:spcPct val="120000"/>
              </a:lnSpc>
              <a:spcBef>
                <a:spcPts val="0"/>
              </a:spcBef>
              <a:spcAft>
                <a:spcPct val="0"/>
              </a:spcAft>
              <a:buSzPct val="100000"/>
              <a:buFont typeface="Meta Offc" pitchFamily="34" charset="0"/>
              <a:buNone/>
              <a:defRPr lang="de-DE" sz="1500" kern="1200">
                <a:solidFill>
                  <a:schemeClr val="tx1"/>
                </a:solidFill>
                <a:latin typeface="Arial"/>
                <a:ea typeface="ＭＳ Ｐゴシック" charset="0"/>
                <a:cs typeface="Arial"/>
              </a:defRPr>
            </a:lvl2pPr>
            <a:lvl3pPr marL="576000" indent="-360000" algn="l" defTabSz="914400" rtl="0" eaLnBrk="1" fontAlgn="base" latinLnBrk="0" hangingPunct="1">
              <a:lnSpc>
                <a:spcPct val="120000"/>
              </a:lnSpc>
              <a:spcBef>
                <a:spcPts val="0"/>
              </a:spcBef>
              <a:spcAft>
                <a:spcPct val="0"/>
              </a:spcAft>
              <a:buFont typeface="Meta Offc" pitchFamily="34" charset="0"/>
              <a:buNone/>
              <a:defRPr lang="de-DE" sz="1500" kern="1200">
                <a:solidFill>
                  <a:schemeClr val="tx1"/>
                </a:solidFill>
                <a:latin typeface="Arial"/>
                <a:ea typeface="ＭＳ Ｐゴシック" charset="0"/>
                <a:cs typeface="Arial"/>
              </a:defRPr>
            </a:lvl3pPr>
            <a:lvl4pPr marL="576000" indent="-360000" algn="l" defTabSz="914400" rtl="0" eaLnBrk="1" fontAlgn="base" latinLnBrk="0" hangingPunct="1">
              <a:lnSpc>
                <a:spcPct val="120000"/>
              </a:lnSpc>
              <a:spcBef>
                <a:spcPts val="0"/>
              </a:spcBef>
              <a:spcAft>
                <a:spcPct val="0"/>
              </a:spcAft>
              <a:buFont typeface="Symbol" pitchFamily="18" charset="2"/>
              <a:buNone/>
              <a:defRPr lang="de-DE" sz="1500" kern="1200" dirty="0" smtClean="0">
                <a:solidFill>
                  <a:schemeClr val="tx1"/>
                </a:solidFill>
                <a:latin typeface="Arial"/>
                <a:ea typeface="+mn-ea"/>
                <a:cs typeface="Arial"/>
              </a:defRPr>
            </a:lvl4pPr>
            <a:lvl5pPr marL="576000" indent="-360000" algn="l" defTabSz="914400" rtl="0" eaLnBrk="1" fontAlgn="base" latinLnBrk="0" hangingPunct="1">
              <a:lnSpc>
                <a:spcPct val="120000"/>
              </a:lnSpc>
              <a:spcBef>
                <a:spcPts val="0"/>
              </a:spcBef>
              <a:spcAft>
                <a:spcPct val="0"/>
              </a:spcAft>
              <a:buFont typeface="+mj-lt"/>
              <a:buNone/>
              <a:defRPr lang="de-DE" sz="1500" kern="1200">
                <a:solidFill>
                  <a:schemeClr val="tx1"/>
                </a:solidFill>
                <a:latin typeface="Arial"/>
                <a:ea typeface="ＭＳ Ｐゴシック" charset="0"/>
                <a:cs typeface="Arial"/>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110000"/>
              </a:lnSpc>
              <a:spcAft>
                <a:spcPts val="0"/>
              </a:spcAft>
              <a:buClr>
                <a:srgbClr val="00297A"/>
              </a:buClr>
              <a:defRPr/>
            </a:pPr>
            <a:endParaRPr lang="de-DE" b="0" dirty="0">
              <a:latin typeface="Arial" panose="020B0604020202020204" pitchFamily="34" charset="0"/>
              <a:ea typeface="+mn-ea"/>
              <a:cs typeface="+mn-cs"/>
            </a:endParaRPr>
          </a:p>
          <a:p>
            <a:pPr marL="0" indent="0" algn="ctr" fontAlgn="auto">
              <a:lnSpc>
                <a:spcPct val="110000"/>
              </a:lnSpc>
              <a:spcAft>
                <a:spcPts val="0"/>
              </a:spcAft>
              <a:buClr>
                <a:srgbClr val="00297A"/>
              </a:buClr>
              <a:defRPr/>
            </a:pPr>
            <a:r>
              <a:rPr lang="de-DE" b="0" dirty="0">
                <a:latin typeface="Arial" panose="020B0604020202020204" pitchFamily="34" charset="0"/>
                <a:ea typeface="+mn-ea"/>
                <a:cs typeface="+mn-cs"/>
              </a:rPr>
              <a:t>ca. 80 Tage</a:t>
            </a:r>
          </a:p>
          <a:p>
            <a:pPr marL="0" indent="0" algn="ctr" fontAlgn="auto">
              <a:lnSpc>
                <a:spcPct val="110000"/>
              </a:lnSpc>
              <a:spcAft>
                <a:spcPts val="0"/>
              </a:spcAft>
              <a:buClr>
                <a:srgbClr val="00297A"/>
              </a:buClr>
              <a:defRPr/>
            </a:pPr>
            <a:endParaRPr lang="de-DE" b="0" dirty="0">
              <a:ea typeface="+mn-ea"/>
              <a:cs typeface="+mn-cs"/>
            </a:endParaRPr>
          </a:p>
          <a:p>
            <a:pPr marL="0" indent="0" algn="ctr" fontAlgn="auto">
              <a:lnSpc>
                <a:spcPct val="110000"/>
              </a:lnSpc>
              <a:spcAft>
                <a:spcPts val="0"/>
              </a:spcAft>
              <a:buClr>
                <a:srgbClr val="00297A"/>
              </a:buClr>
              <a:defRPr/>
            </a:pPr>
            <a:endParaRPr lang="de-DE" b="0" dirty="0">
              <a:ea typeface="+mn-ea"/>
              <a:cs typeface="+mn-cs"/>
            </a:endParaRPr>
          </a:p>
          <a:p>
            <a:pPr marL="0" indent="0" algn="ctr" fontAlgn="auto">
              <a:lnSpc>
                <a:spcPct val="110000"/>
              </a:lnSpc>
              <a:spcAft>
                <a:spcPts val="0"/>
              </a:spcAft>
              <a:buClr>
                <a:srgbClr val="00297A"/>
              </a:buClr>
              <a:defRPr/>
            </a:pPr>
            <a:endParaRPr lang="de-DE" b="0" dirty="0">
              <a:ea typeface="+mn-ea"/>
              <a:cs typeface="+mn-cs"/>
            </a:endParaRPr>
          </a:p>
          <a:p>
            <a:pPr marL="0" indent="0" algn="ctr" fontAlgn="auto">
              <a:lnSpc>
                <a:spcPct val="110000"/>
              </a:lnSpc>
              <a:spcAft>
                <a:spcPts val="0"/>
              </a:spcAft>
              <a:buClr>
                <a:srgbClr val="00297A"/>
              </a:buClr>
              <a:defRPr/>
            </a:pPr>
            <a:r>
              <a:rPr lang="de-DE" b="0" dirty="0">
                <a:ea typeface="+mn-ea"/>
                <a:cs typeface="+mn-cs"/>
              </a:rPr>
              <a:t>3 – 4 </a:t>
            </a:r>
          </a:p>
          <a:p>
            <a:pPr marL="0" indent="0" algn="ctr" fontAlgn="auto">
              <a:lnSpc>
                <a:spcPct val="110000"/>
              </a:lnSpc>
              <a:spcAft>
                <a:spcPts val="0"/>
              </a:spcAft>
              <a:buClr>
                <a:srgbClr val="00297A"/>
              </a:buClr>
              <a:defRPr/>
            </a:pPr>
            <a:r>
              <a:rPr lang="de-DE" b="0" dirty="0">
                <a:ea typeface="+mn-ea"/>
                <a:cs typeface="+mn-cs"/>
              </a:rPr>
              <a:t>Wochen</a:t>
            </a:r>
          </a:p>
          <a:p>
            <a:pPr marL="0" indent="0" algn="ctr" fontAlgn="auto">
              <a:lnSpc>
                <a:spcPct val="110000"/>
              </a:lnSpc>
              <a:spcAft>
                <a:spcPts val="0"/>
              </a:spcAft>
              <a:buClr>
                <a:srgbClr val="00297A"/>
              </a:buClr>
              <a:defRPr/>
            </a:pPr>
            <a:endParaRPr lang="de-DE" b="0" dirty="0">
              <a:ea typeface="+mn-ea"/>
              <a:cs typeface="+mn-cs"/>
            </a:endParaRPr>
          </a:p>
          <a:p>
            <a:pPr marL="0" indent="0" algn="ctr" fontAlgn="auto">
              <a:lnSpc>
                <a:spcPct val="110000"/>
              </a:lnSpc>
              <a:spcAft>
                <a:spcPts val="0"/>
              </a:spcAft>
              <a:buClr>
                <a:srgbClr val="00297A"/>
              </a:buClr>
              <a:defRPr/>
            </a:pPr>
            <a:endParaRPr lang="de-DE" b="0" dirty="0">
              <a:ea typeface="+mn-ea"/>
              <a:cs typeface="+mn-cs"/>
            </a:endParaRPr>
          </a:p>
          <a:p>
            <a:pPr marL="0" indent="0" algn="ctr" fontAlgn="auto">
              <a:lnSpc>
                <a:spcPct val="110000"/>
              </a:lnSpc>
              <a:spcAft>
                <a:spcPts val="0"/>
              </a:spcAft>
              <a:buClr>
                <a:srgbClr val="00297A"/>
              </a:buClr>
              <a:defRPr/>
            </a:pPr>
            <a:endParaRPr lang="de-DE" b="0" dirty="0">
              <a:ea typeface="+mn-ea"/>
              <a:cs typeface="+mn-cs"/>
            </a:endParaRPr>
          </a:p>
          <a:p>
            <a:pPr marL="0" indent="0" algn="ctr" fontAlgn="auto">
              <a:lnSpc>
                <a:spcPct val="110000"/>
              </a:lnSpc>
              <a:spcAft>
                <a:spcPts val="0"/>
              </a:spcAft>
              <a:buClr>
                <a:srgbClr val="00297A"/>
              </a:buClr>
              <a:defRPr/>
            </a:pPr>
            <a:r>
              <a:rPr lang="de-DE" b="0" dirty="0">
                <a:ea typeface="+mn-ea"/>
                <a:cs typeface="+mn-cs"/>
              </a:rPr>
              <a:t>3 – 5 Tage</a:t>
            </a:r>
          </a:p>
        </p:txBody>
      </p:sp>
      <p:sp>
        <p:nvSpPr>
          <p:cNvPr id="10" name="Geschweifte Klammer rechts 9">
            <a:extLst>
              <a:ext uri="{FF2B5EF4-FFF2-40B4-BE49-F238E27FC236}">
                <a16:creationId xmlns:a16="http://schemas.microsoft.com/office/drawing/2014/main" id="{860D9F5A-3322-4521-A50E-1F0D92DDD31A}"/>
              </a:ext>
            </a:extLst>
          </p:cNvPr>
          <p:cNvSpPr/>
          <p:nvPr/>
        </p:nvSpPr>
        <p:spPr>
          <a:xfrm>
            <a:off x="6180859" y="1368215"/>
            <a:ext cx="106861" cy="1380341"/>
          </a:xfrm>
          <a:prstGeom prst="rightBrace">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67998875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5463</Words>
  <Application>Microsoft Office PowerPoint</Application>
  <PresentationFormat>Breitbild</PresentationFormat>
  <Paragraphs>1133</Paragraphs>
  <Slides>71</Slides>
  <Notes>1</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71</vt:i4>
      </vt:variant>
    </vt:vector>
  </HeadingPairs>
  <TitlesOfParts>
    <vt:vector size="77" baseType="lpstr">
      <vt:lpstr>Arial</vt:lpstr>
      <vt:lpstr>Calibri</vt:lpstr>
      <vt:lpstr>Calibri Light</vt:lpstr>
      <vt:lpstr>Meta Offc</vt:lpstr>
      <vt:lpstr>Symbol</vt:lpstr>
      <vt:lpstr>Office</vt:lpstr>
      <vt:lpstr>PowerPoint-Präsentation</vt:lpstr>
      <vt:lpstr>Gliederung</vt:lpstr>
      <vt:lpstr>Bedeutung des Themas</vt:lpstr>
      <vt:lpstr>Gliederung</vt:lpstr>
      <vt:lpstr>Grundlagen der Fortpflanzung beim  weiblichen Schwein</vt:lpstr>
      <vt:lpstr>Aufbau der weiblichen Geschlechtsorgane</vt:lpstr>
      <vt:lpstr>Einsatzmöglichkeiten der Sonographie beim Zuchtschwein</vt:lpstr>
      <vt:lpstr>Geschlechtshormone</vt:lpstr>
      <vt:lpstr>Die Follikelentwicklung beim Schwein</vt:lpstr>
      <vt:lpstr>Geschlechtshormone</vt:lpstr>
      <vt:lpstr>Zyklus beim weiblichen Schwein</vt:lpstr>
      <vt:lpstr>Trächtigkeit bei der Sau</vt:lpstr>
      <vt:lpstr>Besonderheit der Laktation</vt:lpstr>
      <vt:lpstr>Gliederung</vt:lpstr>
      <vt:lpstr>Was ist eCG / PMSG?</vt:lpstr>
      <vt:lpstr>Definition</vt:lpstr>
      <vt:lpstr>Wo kommt eCG her?</vt:lpstr>
      <vt:lpstr>PowerPoint-Präsentation</vt:lpstr>
      <vt:lpstr>PowerPoint-Präsentation</vt:lpstr>
      <vt:lpstr>Einflussfaktoren auf die Bildung von eCG</vt:lpstr>
      <vt:lpstr>PowerPoint-Präsentation</vt:lpstr>
      <vt:lpstr>PowerPoint-Präsentation</vt:lpstr>
      <vt:lpstr>PowerPoint-Präsentation</vt:lpstr>
      <vt:lpstr>PowerPoint-Präsentation</vt:lpstr>
      <vt:lpstr>Gliederung</vt:lpstr>
      <vt:lpstr>Warum sollte man auf eCG verzichten?</vt:lpstr>
      <vt:lpstr>Gesellschaftliche Akzeptanz:  Negative Pressestimmen</vt:lpstr>
      <vt:lpstr>Gliederung</vt:lpstr>
      <vt:lpstr>Alternativen zum eCG-Einsatz</vt:lpstr>
      <vt:lpstr>Alternativen zum eCG-Einsatz</vt:lpstr>
      <vt:lpstr>Alternativen zum  eCG-Einsatz</vt:lpstr>
      <vt:lpstr>PowerPoint-Präsentation</vt:lpstr>
      <vt:lpstr>PowerPoint-Präsentation</vt:lpstr>
      <vt:lpstr>Möglichkeiten der Biotechnologie</vt:lpstr>
      <vt:lpstr>Biotechnik: Follikelstimulation</vt:lpstr>
      <vt:lpstr>Biotechnik: Follikelstimulation</vt:lpstr>
      <vt:lpstr>Biotechnik: Follikelstimulation</vt:lpstr>
      <vt:lpstr>Biotechnik: Ovulationsinduktion</vt:lpstr>
      <vt:lpstr>Biotechnik: Ovulationsinduktion ohne Follikelstimulation</vt:lpstr>
      <vt:lpstr>Biotechnik: Ovulationsinduktion ohne Follikelstimulation</vt:lpstr>
      <vt:lpstr>Biotechnik: Ovulationsinduktion ohne Follikelstimulation</vt:lpstr>
      <vt:lpstr>Biotechnik: Ovulationsinduktion ohne Follikelstimulation</vt:lpstr>
      <vt:lpstr>Brunststimulation und Ovulationsinduktion</vt:lpstr>
      <vt:lpstr>Brunststimulation und Ovulationsinduktion</vt:lpstr>
      <vt:lpstr>PowerPoint-Präsentation</vt:lpstr>
      <vt:lpstr>Möglichkeiten der Zootechnik</vt:lpstr>
      <vt:lpstr>Zootechnik: Tierkontakt</vt:lpstr>
      <vt:lpstr>Zootechnik: Tierkontakt</vt:lpstr>
      <vt:lpstr>Zootechnik: Tierkontakt</vt:lpstr>
      <vt:lpstr>Zootechnik: Fütterung</vt:lpstr>
      <vt:lpstr>Zootechnik: Fütterung zur Aufzucht</vt:lpstr>
      <vt:lpstr>Zootechnik: Fütterung während der  Trächtigkeit</vt:lpstr>
      <vt:lpstr>Body Condition Score (BCS) bei  verschiedenen Sauen</vt:lpstr>
      <vt:lpstr>Zootechnik: Fütterung während der Laktation</vt:lpstr>
      <vt:lpstr>Zootechnik: Fütterung während der Laktation</vt:lpstr>
      <vt:lpstr>Zootechnik: Fütterung zum Belegen</vt:lpstr>
      <vt:lpstr>Zootechnik: Fütterung zum Belegen</vt:lpstr>
      <vt:lpstr>Zootechnik: Umwelteinflüsse</vt:lpstr>
      <vt:lpstr>Zootechnik: Licht</vt:lpstr>
      <vt:lpstr>Zootechnik: Temperatur</vt:lpstr>
      <vt:lpstr>Zootechnik:  Buchtenpartnerwechsel und Umstallung</vt:lpstr>
      <vt:lpstr>PowerPoint-Präsentation</vt:lpstr>
      <vt:lpstr>Fazit</vt:lpstr>
      <vt:lpstr>Gliederung</vt:lpstr>
      <vt:lpstr>Umfrage bei Ferkelerzeugern,  die kein eCG nutzen</vt:lpstr>
      <vt:lpstr>Umfrage bei Ferkelerzeugern,  die kein eCG nutzen</vt:lpstr>
      <vt:lpstr>PowerPoint-Präsentation</vt:lpstr>
      <vt:lpstr>Umfrage bei Ferkelerzeugern,  die kein eCG nutzen</vt:lpstr>
      <vt:lpstr>Gliederung</vt:lpstr>
      <vt:lpstr>Fazit</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Denise Herbst</dc:creator>
  <cp:lastModifiedBy>Lukas Trzebiatowski</cp:lastModifiedBy>
  <cp:revision>476</cp:revision>
  <cp:lastPrinted>2020-05-08T14:10:56Z</cp:lastPrinted>
  <dcterms:created xsi:type="dcterms:W3CDTF">2020-04-02T18:26:17Z</dcterms:created>
  <dcterms:modified xsi:type="dcterms:W3CDTF">2021-10-06T08:57:51Z</dcterms:modified>
</cp:coreProperties>
</file>